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44"/>
  </p:notesMasterIdLst>
  <p:handoutMasterIdLst>
    <p:handoutMasterId r:id="rId45"/>
  </p:handoutMasterIdLst>
  <p:sldIdLst>
    <p:sldId id="18940" r:id="rId2"/>
    <p:sldId id="18835" r:id="rId3"/>
    <p:sldId id="18837" r:id="rId4"/>
    <p:sldId id="18859" r:id="rId5"/>
    <p:sldId id="18941" r:id="rId6"/>
    <p:sldId id="18942" r:id="rId7"/>
    <p:sldId id="18836" r:id="rId8"/>
    <p:sldId id="266" r:id="rId9"/>
    <p:sldId id="18868" r:id="rId10"/>
    <p:sldId id="18867" r:id="rId11"/>
    <p:sldId id="18838" r:id="rId12"/>
    <p:sldId id="18906" r:id="rId13"/>
    <p:sldId id="18944" r:id="rId14"/>
    <p:sldId id="18943" r:id="rId15"/>
    <p:sldId id="18863" r:id="rId16"/>
    <p:sldId id="18907" r:id="rId17"/>
    <p:sldId id="18945" r:id="rId18"/>
    <p:sldId id="18927" r:id="rId19"/>
    <p:sldId id="18928" r:id="rId20"/>
    <p:sldId id="18910" r:id="rId21"/>
    <p:sldId id="18955" r:id="rId22"/>
    <p:sldId id="18911" r:id="rId23"/>
    <p:sldId id="18931" r:id="rId24"/>
    <p:sldId id="18946" r:id="rId25"/>
    <p:sldId id="18934" r:id="rId26"/>
    <p:sldId id="18939" r:id="rId27"/>
    <p:sldId id="18935" r:id="rId28"/>
    <p:sldId id="18938" r:id="rId29"/>
    <p:sldId id="18848" r:id="rId30"/>
    <p:sldId id="18948" r:id="rId31"/>
    <p:sldId id="18700" r:id="rId32"/>
    <p:sldId id="273" r:id="rId33"/>
    <p:sldId id="274" r:id="rId34"/>
    <p:sldId id="278" r:id="rId35"/>
    <p:sldId id="18924" r:id="rId36"/>
    <p:sldId id="277" r:id="rId37"/>
    <p:sldId id="276" r:id="rId38"/>
    <p:sldId id="18856" r:id="rId39"/>
    <p:sldId id="18853" r:id="rId40"/>
    <p:sldId id="18951" r:id="rId41"/>
    <p:sldId id="18919" r:id="rId42"/>
    <p:sldId id="18858" r:id="rId43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5807" autoAdjust="0"/>
  </p:normalViewPr>
  <p:slideViewPr>
    <p:cSldViewPr snapToGrid="0">
      <p:cViewPr varScale="1">
        <p:scale>
          <a:sx n="66" d="100"/>
          <a:sy n="66" d="100"/>
        </p:scale>
        <p:origin x="1236" y="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D6131-A326-7947-B934-60F630836D0D}" type="doc">
      <dgm:prSet loTypeId="urn:microsoft.com/office/officeart/2005/8/layout/vList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6F9A038-5CF7-8E4D-BEDE-66584D2DFD8C}">
      <dgm:prSet phldrT="[Text]"/>
      <dgm:spPr/>
      <dgm:t>
        <a:bodyPr/>
        <a:lstStyle/>
        <a:p>
          <a:r>
            <a:rPr lang="en-US" dirty="0" err="1"/>
            <a:t>Giọng</a:t>
          </a:r>
          <a:r>
            <a:rPr lang="en-US" dirty="0"/>
            <a:t> </a:t>
          </a:r>
          <a:r>
            <a:rPr lang="en-US" dirty="0" err="1"/>
            <a:t>đọc</a:t>
          </a:r>
          <a:r>
            <a:rPr lang="en-US" dirty="0"/>
            <a:t> </a:t>
          </a:r>
          <a:r>
            <a:rPr lang="en-US" dirty="0" err="1"/>
            <a:t>phù</a:t>
          </a:r>
          <a:r>
            <a:rPr lang="en-US" dirty="0"/>
            <a:t> </a:t>
          </a:r>
          <a:r>
            <a:rPr lang="en-US" dirty="0" err="1"/>
            <a:t>hợp</a:t>
          </a:r>
          <a:r>
            <a:rPr lang="en-US" dirty="0"/>
            <a:t> </a:t>
          </a:r>
          <a:r>
            <a:rPr lang="en-US" dirty="0" err="1"/>
            <a:t>với</a:t>
          </a:r>
          <a:r>
            <a:rPr lang="en-US" dirty="0"/>
            <a:t> </a:t>
          </a:r>
          <a:r>
            <a:rPr lang="en-US" dirty="0" err="1"/>
            <a:t>cảm</a:t>
          </a:r>
          <a:r>
            <a:rPr lang="en-US" dirty="0"/>
            <a:t> </a:t>
          </a:r>
          <a:r>
            <a:rPr lang="en-US" dirty="0" err="1"/>
            <a:t>xúc</a:t>
          </a:r>
          <a:r>
            <a:rPr lang="en-US" dirty="0"/>
            <a:t>, </a:t>
          </a:r>
          <a:r>
            <a:rPr lang="en-US" dirty="0" err="1"/>
            <a:t>chậm</a:t>
          </a:r>
          <a:r>
            <a:rPr lang="en-US" dirty="0"/>
            <a:t> </a:t>
          </a:r>
          <a:r>
            <a:rPr lang="en-US" dirty="0" err="1"/>
            <a:t>rãi</a:t>
          </a:r>
          <a:r>
            <a:rPr lang="en-US" dirty="0"/>
            <a:t>, </a:t>
          </a:r>
          <a:r>
            <a:rPr lang="en-US" dirty="0" err="1"/>
            <a:t>sâu</a:t>
          </a:r>
          <a:r>
            <a:rPr lang="en-US" dirty="0"/>
            <a:t> </a:t>
          </a:r>
          <a:r>
            <a:rPr lang="en-US" dirty="0" err="1"/>
            <a:t>lắng</a:t>
          </a:r>
          <a:endParaRPr lang="en-US" dirty="0"/>
        </a:p>
      </dgm:t>
    </dgm:pt>
    <dgm:pt modelId="{8DE79509-D78C-2A40-A28E-49B436A09DF6}" type="parTrans" cxnId="{69CC4B4D-A478-A747-9CFD-ABACC35CC5E3}">
      <dgm:prSet/>
      <dgm:spPr/>
      <dgm:t>
        <a:bodyPr/>
        <a:lstStyle/>
        <a:p>
          <a:endParaRPr lang="en-US"/>
        </a:p>
      </dgm:t>
    </dgm:pt>
    <dgm:pt modelId="{D0FB9CD8-E915-054F-B883-22B13229A7CC}" type="sibTrans" cxnId="{69CC4B4D-A478-A747-9CFD-ABACC35CC5E3}">
      <dgm:prSet/>
      <dgm:spPr/>
      <dgm:t>
        <a:bodyPr/>
        <a:lstStyle/>
        <a:p>
          <a:endParaRPr lang="en-US"/>
        </a:p>
      </dgm:t>
    </dgm:pt>
    <dgm:pt modelId="{7E4C69DC-D042-FA4E-AC9D-128FB31FCB01}">
      <dgm:prSet phldrT="[Text]"/>
      <dgm:spPr/>
      <dgm:t>
        <a:bodyPr/>
        <a:lstStyle/>
        <a:p>
          <a:r>
            <a:rPr lang="en-US" dirty="0" err="1"/>
            <a:t>Chú</a:t>
          </a:r>
          <a:r>
            <a:rPr lang="en-US" dirty="0"/>
            <a:t> </a:t>
          </a:r>
          <a:r>
            <a:rPr lang="en-US" dirty="0" err="1"/>
            <a:t>ý</a:t>
          </a:r>
          <a:r>
            <a:rPr lang="en-US" dirty="0"/>
            <a:t> </a:t>
          </a:r>
          <a:r>
            <a:rPr lang="en-US" dirty="0" err="1"/>
            <a:t>các</a:t>
          </a:r>
          <a:r>
            <a:rPr lang="en-US" dirty="0"/>
            <a:t> </a:t>
          </a:r>
          <a:r>
            <a:rPr lang="en-US" dirty="0" err="1"/>
            <a:t>thẻ</a:t>
          </a:r>
          <a:r>
            <a:rPr lang="en-US" dirty="0"/>
            <a:t> </a:t>
          </a:r>
          <a:r>
            <a:rPr lang="en-US" dirty="0" err="1"/>
            <a:t>chỉ</a:t>
          </a:r>
          <a:r>
            <a:rPr lang="en-US" dirty="0"/>
            <a:t> </a:t>
          </a:r>
          <a:r>
            <a:rPr lang="en-US" dirty="0" err="1"/>
            <a:t>dẫn</a:t>
          </a:r>
          <a:endParaRPr lang="en-US" dirty="0"/>
        </a:p>
      </dgm:t>
    </dgm:pt>
    <dgm:pt modelId="{390E7572-7146-5042-BA8A-742716F96DB9}" type="parTrans" cxnId="{DBD2B453-1E37-9F42-AEE9-2B50697A08A8}">
      <dgm:prSet/>
      <dgm:spPr/>
      <dgm:t>
        <a:bodyPr/>
        <a:lstStyle/>
        <a:p>
          <a:endParaRPr lang="en-US"/>
        </a:p>
      </dgm:t>
    </dgm:pt>
    <dgm:pt modelId="{24FAE382-F3A9-A341-B840-321BFD8F73E2}" type="sibTrans" cxnId="{DBD2B453-1E37-9F42-AEE9-2B50697A08A8}">
      <dgm:prSet/>
      <dgm:spPr/>
      <dgm:t>
        <a:bodyPr/>
        <a:lstStyle/>
        <a:p>
          <a:endParaRPr lang="en-US"/>
        </a:p>
      </dgm:t>
    </dgm:pt>
    <dgm:pt modelId="{070B3FDF-5992-5E45-803E-A6FE87A5FF0A}">
      <dgm:prSet phldrT="[Text]"/>
      <dgm:spPr/>
      <dgm:t>
        <a:bodyPr/>
        <a:lstStyle/>
        <a:p>
          <a:r>
            <a:rPr lang="en-US" dirty="0" err="1"/>
            <a:t>Tìm</a:t>
          </a:r>
          <a:r>
            <a:rPr lang="en-US" dirty="0"/>
            <a:t> </a:t>
          </a:r>
          <a:r>
            <a:rPr lang="en-US" dirty="0" err="1"/>
            <a:t>hiểu</a:t>
          </a:r>
          <a:r>
            <a:rPr lang="en-US" dirty="0"/>
            <a:t> </a:t>
          </a:r>
          <a:r>
            <a:rPr lang="en-US" dirty="0" err="1"/>
            <a:t>các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ngữ</a:t>
          </a:r>
          <a:r>
            <a:rPr lang="en-US" dirty="0"/>
            <a:t> </a:t>
          </a:r>
          <a:r>
            <a:rPr lang="en-US" dirty="0" err="1"/>
            <a:t>khó</a:t>
          </a:r>
          <a:r>
            <a:rPr lang="en-US" dirty="0"/>
            <a:t> </a:t>
          </a:r>
        </a:p>
      </dgm:t>
    </dgm:pt>
    <dgm:pt modelId="{2649F178-31FE-FA45-B840-702BA9631360}" type="parTrans" cxnId="{8363B618-640F-014E-BFEC-03A61BB5887E}">
      <dgm:prSet/>
      <dgm:spPr/>
      <dgm:t>
        <a:bodyPr/>
        <a:lstStyle/>
        <a:p>
          <a:endParaRPr lang="en-US"/>
        </a:p>
      </dgm:t>
    </dgm:pt>
    <dgm:pt modelId="{391E5B25-183D-044B-9354-1F6D2084D994}" type="sibTrans" cxnId="{8363B618-640F-014E-BFEC-03A61BB5887E}">
      <dgm:prSet/>
      <dgm:spPr/>
      <dgm:t>
        <a:bodyPr/>
        <a:lstStyle/>
        <a:p>
          <a:endParaRPr lang="en-US"/>
        </a:p>
      </dgm:t>
    </dgm:pt>
    <dgm:pt modelId="{BF03A60B-3386-AD48-AD16-C0C6D56351C1}" type="pres">
      <dgm:prSet presAssocID="{974D6131-A326-7947-B934-60F630836D0D}" presName="linear" presStyleCnt="0">
        <dgm:presLayoutVars>
          <dgm:dir/>
          <dgm:resizeHandles val="exact"/>
        </dgm:presLayoutVars>
      </dgm:prSet>
      <dgm:spPr/>
    </dgm:pt>
    <dgm:pt modelId="{4DA7EEAC-30FC-4C40-8D44-0A59D3B128EA}" type="pres">
      <dgm:prSet presAssocID="{06F9A038-5CF7-8E4D-BEDE-66584D2DFD8C}" presName="comp" presStyleCnt="0"/>
      <dgm:spPr/>
    </dgm:pt>
    <dgm:pt modelId="{DAA7FA3E-2BBF-4B47-A741-F08B2CC24266}" type="pres">
      <dgm:prSet presAssocID="{06F9A038-5CF7-8E4D-BEDE-66584D2DFD8C}" presName="box" presStyleLbl="node1" presStyleIdx="0" presStyleCnt="3"/>
      <dgm:spPr/>
    </dgm:pt>
    <dgm:pt modelId="{550A8886-84DB-AD4A-BE79-0A5089518F36}" type="pres">
      <dgm:prSet presAssocID="{06F9A038-5CF7-8E4D-BEDE-66584D2DFD8C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4E8D0DF-52A2-0642-A715-6847AE1629FA}" type="pres">
      <dgm:prSet presAssocID="{06F9A038-5CF7-8E4D-BEDE-66584D2DFD8C}" presName="text" presStyleLbl="node1" presStyleIdx="0" presStyleCnt="3">
        <dgm:presLayoutVars>
          <dgm:bulletEnabled val="1"/>
        </dgm:presLayoutVars>
      </dgm:prSet>
      <dgm:spPr/>
    </dgm:pt>
    <dgm:pt modelId="{8163BD36-42C0-A54B-8F2C-715B9929A574}" type="pres">
      <dgm:prSet presAssocID="{D0FB9CD8-E915-054F-B883-22B13229A7CC}" presName="spacer" presStyleCnt="0"/>
      <dgm:spPr/>
    </dgm:pt>
    <dgm:pt modelId="{3FB1D640-8150-7F4E-B399-3711B24DDF9C}" type="pres">
      <dgm:prSet presAssocID="{7E4C69DC-D042-FA4E-AC9D-128FB31FCB01}" presName="comp" presStyleCnt="0"/>
      <dgm:spPr/>
    </dgm:pt>
    <dgm:pt modelId="{A57CD77F-1816-3C40-B624-0966F6760D18}" type="pres">
      <dgm:prSet presAssocID="{7E4C69DC-D042-FA4E-AC9D-128FB31FCB01}" presName="box" presStyleLbl="node1" presStyleIdx="1" presStyleCnt="3"/>
      <dgm:spPr/>
    </dgm:pt>
    <dgm:pt modelId="{11164F54-1746-724A-8ED2-861B887886FA}" type="pres">
      <dgm:prSet presAssocID="{7E4C69DC-D042-FA4E-AC9D-128FB31FCB01}" presName="img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E98C7E2D-5F12-9A42-818D-ECFFAA204C7E}" type="pres">
      <dgm:prSet presAssocID="{7E4C69DC-D042-FA4E-AC9D-128FB31FCB01}" presName="text" presStyleLbl="node1" presStyleIdx="1" presStyleCnt="3">
        <dgm:presLayoutVars>
          <dgm:bulletEnabled val="1"/>
        </dgm:presLayoutVars>
      </dgm:prSet>
      <dgm:spPr/>
    </dgm:pt>
    <dgm:pt modelId="{C4A18DD4-EE89-F544-9D50-602DBCA4DCEC}" type="pres">
      <dgm:prSet presAssocID="{24FAE382-F3A9-A341-B840-321BFD8F73E2}" presName="spacer" presStyleCnt="0"/>
      <dgm:spPr/>
    </dgm:pt>
    <dgm:pt modelId="{229033F0-3920-0144-929A-B096C29338F7}" type="pres">
      <dgm:prSet presAssocID="{070B3FDF-5992-5E45-803E-A6FE87A5FF0A}" presName="comp" presStyleCnt="0"/>
      <dgm:spPr/>
    </dgm:pt>
    <dgm:pt modelId="{6516849B-E0F4-D146-AF7E-C28575F686E6}" type="pres">
      <dgm:prSet presAssocID="{070B3FDF-5992-5E45-803E-A6FE87A5FF0A}" presName="box" presStyleLbl="node1" presStyleIdx="2" presStyleCnt="3"/>
      <dgm:spPr/>
    </dgm:pt>
    <dgm:pt modelId="{68A6CA22-2ACF-524A-B23F-975BE7CE5DDE}" type="pres">
      <dgm:prSet presAssocID="{070B3FDF-5992-5E45-803E-A6FE87A5FF0A}" presName="img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EADD0E6-BF35-BA48-A07E-11852F55AC0C}" type="pres">
      <dgm:prSet presAssocID="{070B3FDF-5992-5E45-803E-A6FE87A5FF0A}" presName="text" presStyleLbl="node1" presStyleIdx="2" presStyleCnt="3">
        <dgm:presLayoutVars>
          <dgm:bulletEnabled val="1"/>
        </dgm:presLayoutVars>
      </dgm:prSet>
      <dgm:spPr/>
    </dgm:pt>
  </dgm:ptLst>
  <dgm:cxnLst>
    <dgm:cxn modelId="{B41AD009-23EE-424B-A646-41CFA643E688}" type="presOf" srcId="{06F9A038-5CF7-8E4D-BEDE-66584D2DFD8C}" destId="{C4E8D0DF-52A2-0642-A715-6847AE1629FA}" srcOrd="1" destOrd="0" presId="urn:microsoft.com/office/officeart/2005/8/layout/vList4"/>
    <dgm:cxn modelId="{5FA35E0A-04B9-BB48-8251-F39AEFDF78CF}" type="presOf" srcId="{974D6131-A326-7947-B934-60F630836D0D}" destId="{BF03A60B-3386-AD48-AD16-C0C6D56351C1}" srcOrd="0" destOrd="0" presId="urn:microsoft.com/office/officeart/2005/8/layout/vList4"/>
    <dgm:cxn modelId="{8363B618-640F-014E-BFEC-03A61BB5887E}" srcId="{974D6131-A326-7947-B934-60F630836D0D}" destId="{070B3FDF-5992-5E45-803E-A6FE87A5FF0A}" srcOrd="2" destOrd="0" parTransId="{2649F178-31FE-FA45-B840-702BA9631360}" sibTransId="{391E5B25-183D-044B-9354-1F6D2084D994}"/>
    <dgm:cxn modelId="{7BAF3027-9EBA-7E48-8A9E-CB4B7C529A5F}" type="presOf" srcId="{06F9A038-5CF7-8E4D-BEDE-66584D2DFD8C}" destId="{DAA7FA3E-2BBF-4B47-A741-F08B2CC24266}" srcOrd="0" destOrd="0" presId="urn:microsoft.com/office/officeart/2005/8/layout/vList4"/>
    <dgm:cxn modelId="{DD1C3237-62CC-EC47-8ADF-AE5D517E2B13}" type="presOf" srcId="{070B3FDF-5992-5E45-803E-A6FE87A5FF0A}" destId="{6516849B-E0F4-D146-AF7E-C28575F686E6}" srcOrd="0" destOrd="0" presId="urn:microsoft.com/office/officeart/2005/8/layout/vList4"/>
    <dgm:cxn modelId="{69CC4B4D-A478-A747-9CFD-ABACC35CC5E3}" srcId="{974D6131-A326-7947-B934-60F630836D0D}" destId="{06F9A038-5CF7-8E4D-BEDE-66584D2DFD8C}" srcOrd="0" destOrd="0" parTransId="{8DE79509-D78C-2A40-A28E-49B436A09DF6}" sibTransId="{D0FB9CD8-E915-054F-B883-22B13229A7CC}"/>
    <dgm:cxn modelId="{DBD2B453-1E37-9F42-AEE9-2B50697A08A8}" srcId="{974D6131-A326-7947-B934-60F630836D0D}" destId="{7E4C69DC-D042-FA4E-AC9D-128FB31FCB01}" srcOrd="1" destOrd="0" parTransId="{390E7572-7146-5042-BA8A-742716F96DB9}" sibTransId="{24FAE382-F3A9-A341-B840-321BFD8F73E2}"/>
    <dgm:cxn modelId="{DE0CF67A-BA5E-3C4A-9E4A-DB76413FABC6}" type="presOf" srcId="{7E4C69DC-D042-FA4E-AC9D-128FB31FCB01}" destId="{E98C7E2D-5F12-9A42-818D-ECFFAA204C7E}" srcOrd="1" destOrd="0" presId="urn:microsoft.com/office/officeart/2005/8/layout/vList4"/>
    <dgm:cxn modelId="{8904789F-3C7E-AD48-9B8B-C9ECEA987CE4}" type="presOf" srcId="{7E4C69DC-D042-FA4E-AC9D-128FB31FCB01}" destId="{A57CD77F-1816-3C40-B624-0966F6760D18}" srcOrd="0" destOrd="0" presId="urn:microsoft.com/office/officeart/2005/8/layout/vList4"/>
    <dgm:cxn modelId="{196C52CB-94D9-A549-BB34-6C7623246FD0}" type="presOf" srcId="{070B3FDF-5992-5E45-803E-A6FE87A5FF0A}" destId="{2EADD0E6-BF35-BA48-A07E-11852F55AC0C}" srcOrd="1" destOrd="0" presId="urn:microsoft.com/office/officeart/2005/8/layout/vList4"/>
    <dgm:cxn modelId="{95AF7F5D-B2DF-F347-8333-FB1BFA162B94}" type="presParOf" srcId="{BF03A60B-3386-AD48-AD16-C0C6D56351C1}" destId="{4DA7EEAC-30FC-4C40-8D44-0A59D3B128EA}" srcOrd="0" destOrd="0" presId="urn:microsoft.com/office/officeart/2005/8/layout/vList4"/>
    <dgm:cxn modelId="{88963DC1-1883-304E-8B8B-4E930DBE4A5D}" type="presParOf" srcId="{4DA7EEAC-30FC-4C40-8D44-0A59D3B128EA}" destId="{DAA7FA3E-2BBF-4B47-A741-F08B2CC24266}" srcOrd="0" destOrd="0" presId="urn:microsoft.com/office/officeart/2005/8/layout/vList4"/>
    <dgm:cxn modelId="{9D963552-9268-8C4C-BEEF-5DDC2F83B5B2}" type="presParOf" srcId="{4DA7EEAC-30FC-4C40-8D44-0A59D3B128EA}" destId="{550A8886-84DB-AD4A-BE79-0A5089518F36}" srcOrd="1" destOrd="0" presId="urn:microsoft.com/office/officeart/2005/8/layout/vList4"/>
    <dgm:cxn modelId="{2199176F-8C26-B748-BFEC-AEBE8E19C9C0}" type="presParOf" srcId="{4DA7EEAC-30FC-4C40-8D44-0A59D3B128EA}" destId="{C4E8D0DF-52A2-0642-A715-6847AE1629FA}" srcOrd="2" destOrd="0" presId="urn:microsoft.com/office/officeart/2005/8/layout/vList4"/>
    <dgm:cxn modelId="{579BAFD2-8A1D-7649-8F98-9CFC05A0A70E}" type="presParOf" srcId="{BF03A60B-3386-AD48-AD16-C0C6D56351C1}" destId="{8163BD36-42C0-A54B-8F2C-715B9929A574}" srcOrd="1" destOrd="0" presId="urn:microsoft.com/office/officeart/2005/8/layout/vList4"/>
    <dgm:cxn modelId="{E39CACF9-E1D1-F444-8569-E37967FB066A}" type="presParOf" srcId="{BF03A60B-3386-AD48-AD16-C0C6D56351C1}" destId="{3FB1D640-8150-7F4E-B399-3711B24DDF9C}" srcOrd="2" destOrd="0" presId="urn:microsoft.com/office/officeart/2005/8/layout/vList4"/>
    <dgm:cxn modelId="{4E995F54-42AD-3247-BDF2-A94BB4BA588D}" type="presParOf" srcId="{3FB1D640-8150-7F4E-B399-3711B24DDF9C}" destId="{A57CD77F-1816-3C40-B624-0966F6760D18}" srcOrd="0" destOrd="0" presId="urn:microsoft.com/office/officeart/2005/8/layout/vList4"/>
    <dgm:cxn modelId="{02CAA7B0-3B5C-E44A-A42F-9CAD4106B031}" type="presParOf" srcId="{3FB1D640-8150-7F4E-B399-3711B24DDF9C}" destId="{11164F54-1746-724A-8ED2-861B887886FA}" srcOrd="1" destOrd="0" presId="urn:microsoft.com/office/officeart/2005/8/layout/vList4"/>
    <dgm:cxn modelId="{844FADCB-39BB-EC40-8A0F-D6C1DA5C954A}" type="presParOf" srcId="{3FB1D640-8150-7F4E-B399-3711B24DDF9C}" destId="{E98C7E2D-5F12-9A42-818D-ECFFAA204C7E}" srcOrd="2" destOrd="0" presId="urn:microsoft.com/office/officeart/2005/8/layout/vList4"/>
    <dgm:cxn modelId="{6BB24DC4-842F-B245-93F4-DE7FF8F583DA}" type="presParOf" srcId="{BF03A60B-3386-AD48-AD16-C0C6D56351C1}" destId="{C4A18DD4-EE89-F544-9D50-602DBCA4DCEC}" srcOrd="3" destOrd="0" presId="urn:microsoft.com/office/officeart/2005/8/layout/vList4"/>
    <dgm:cxn modelId="{AC6657D4-EEA6-F343-8CBF-DD9B02215B0C}" type="presParOf" srcId="{BF03A60B-3386-AD48-AD16-C0C6D56351C1}" destId="{229033F0-3920-0144-929A-B096C29338F7}" srcOrd="4" destOrd="0" presId="urn:microsoft.com/office/officeart/2005/8/layout/vList4"/>
    <dgm:cxn modelId="{A8E714B3-D6DD-724F-B1D4-C2BDF5FD89D3}" type="presParOf" srcId="{229033F0-3920-0144-929A-B096C29338F7}" destId="{6516849B-E0F4-D146-AF7E-C28575F686E6}" srcOrd="0" destOrd="0" presId="urn:microsoft.com/office/officeart/2005/8/layout/vList4"/>
    <dgm:cxn modelId="{B6F405EA-4DFF-D940-A703-F13BA0D52421}" type="presParOf" srcId="{229033F0-3920-0144-929A-B096C29338F7}" destId="{68A6CA22-2ACF-524A-B23F-975BE7CE5DDE}" srcOrd="1" destOrd="0" presId="urn:microsoft.com/office/officeart/2005/8/layout/vList4"/>
    <dgm:cxn modelId="{92773D9C-C194-0A46-ACE4-4106D40A1B06}" type="presParOf" srcId="{229033F0-3920-0144-929A-B096C29338F7}" destId="{2EADD0E6-BF35-BA48-A07E-11852F55AC0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73600A-BFBF-584A-98B8-575A5E54B941}" type="doc">
      <dgm:prSet loTypeId="urn:microsoft.com/office/officeart/2005/8/layout/vList2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CF57BF-37B5-FC46-A822-2C3BA29DF115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3A5C5-7105-1640-816E-D65935F1F8EC}" type="parTrans" cxnId="{404AB4FC-9074-C347-A544-6A915E0C674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5A855-A53D-9848-B1D8-3C25ACCF932F}" type="sibTrans" cxnId="{404AB4FC-9074-C347-A544-6A915E0C674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5269D-E1AD-F949-9E3D-B3218AF8690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bố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cục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1D2259-9E3D-BA4A-BE5D-F244A8D0DA65}" type="parTrans" cxnId="{3B600ECB-E617-9541-BE4B-2B39E9910F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72C8E-B09A-7044-B96B-3A57A7CF4AE2}" type="sibTrans" cxnId="{3B600ECB-E617-9541-BE4B-2B39E9910F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6ED0E8-241B-494C-B79A-A9C85FA5E10D}">
      <dgm:prSet/>
      <dgm:spPr>
        <a:solidFill>
          <a:schemeClr val="tx1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bộc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lộ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244A9A36-E85B-3B46-A61E-880DCD4DABBD}" type="parTrans" cxnId="{D249F407-ED25-884F-AF53-C159DEF511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CAFB21-3C0A-9841-BEB6-83434EBEB2CA}" type="sibTrans" cxnId="{D249F407-ED25-884F-AF53-C159DEF511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D9936-F277-9044-9925-CD830E4C3B74}">
      <dgm:prSet/>
      <dgm:spPr>
        <a:solidFill>
          <a:schemeClr val="tx1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biện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7D355-9B7F-7540-8E62-0FD545D4091C}" type="parTrans" cxnId="{3B839F74-4884-4B42-B2BA-8A509AB97AE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BD4F0A-1DB0-D14F-87ED-1F2236072C54}" type="sibTrans" cxnId="{3B839F74-4884-4B42-B2BA-8A509AB97AE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0D5EF0-1C44-0F45-87F5-CF2D68A9FF12}">
      <dgm:prSet/>
      <dgm:spPr>
        <a:solidFill>
          <a:schemeClr val="tx1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gm:t>
    </dgm:pt>
    <dgm:pt modelId="{6FF21CA3-C287-A540-AD85-C81D6A79217A}" type="parTrans" cxnId="{E242733A-5191-C144-AD48-F62C40D165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1278A-D19B-344E-969F-388F2804D6DF}" type="sibTrans" cxnId="{E242733A-5191-C144-AD48-F62C40D165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FF171-50DF-6B4E-B3A9-2FA064520CE6}" type="pres">
      <dgm:prSet presAssocID="{4C73600A-BFBF-584A-98B8-575A5E54B941}" presName="linear" presStyleCnt="0">
        <dgm:presLayoutVars>
          <dgm:animLvl val="lvl"/>
          <dgm:resizeHandles val="exact"/>
        </dgm:presLayoutVars>
      </dgm:prSet>
      <dgm:spPr/>
    </dgm:pt>
    <dgm:pt modelId="{35B2F4B3-008A-044C-B01B-211DE4C3C8C5}" type="pres">
      <dgm:prSet presAssocID="{7DCF57BF-37B5-FC46-A822-2C3BA29DF115}" presName="parentText" presStyleLbl="node1" presStyleIdx="0" presStyleCnt="5" custLinFactNeighborX="-4251" custLinFactNeighborY="21119">
        <dgm:presLayoutVars>
          <dgm:chMax val="0"/>
          <dgm:bulletEnabled val="1"/>
        </dgm:presLayoutVars>
      </dgm:prSet>
      <dgm:spPr/>
    </dgm:pt>
    <dgm:pt modelId="{69541142-2136-C744-B115-563A593C7D59}" type="pres">
      <dgm:prSet presAssocID="{0105A855-A53D-9848-B1D8-3C25ACCF932F}" presName="spacer" presStyleCnt="0"/>
      <dgm:spPr/>
    </dgm:pt>
    <dgm:pt modelId="{46467DB3-71BF-6948-914B-B6F740043343}" type="pres">
      <dgm:prSet presAssocID="{D055269D-E1AD-F949-9E3D-B3218AF8690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DA28695-99F5-534E-8D5C-32DBAFD4DFD5}" type="pres">
      <dgm:prSet presAssocID="{03872C8E-B09A-7044-B96B-3A57A7CF4AE2}" presName="spacer" presStyleCnt="0"/>
      <dgm:spPr/>
    </dgm:pt>
    <dgm:pt modelId="{CB2246B1-AAE0-124D-85EA-A40BCA87C9C5}" type="pres">
      <dgm:prSet presAssocID="{FC6ED0E8-241B-494C-B79A-A9C85FA5E10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989B75C-AACE-C840-A2A2-AA13AAFA1CF6}" type="pres">
      <dgm:prSet presAssocID="{17CAFB21-3C0A-9841-BEB6-83434EBEB2CA}" presName="spacer" presStyleCnt="0"/>
      <dgm:spPr/>
    </dgm:pt>
    <dgm:pt modelId="{5E47F638-F333-7C46-A8D6-2E6F8F61CF53}" type="pres">
      <dgm:prSet presAssocID="{4A2D9936-F277-9044-9925-CD830E4C3B7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AC0430C-F4CB-FA4C-BB9C-4A6CD83B678D}" type="pres">
      <dgm:prSet presAssocID="{D8BD4F0A-1DB0-D14F-87ED-1F2236072C54}" presName="spacer" presStyleCnt="0"/>
      <dgm:spPr/>
    </dgm:pt>
    <dgm:pt modelId="{03F5EF53-6711-4043-97A2-4F4988A5F77F}" type="pres">
      <dgm:prSet presAssocID="{ED0D5EF0-1C44-0F45-87F5-CF2D68A9FF12}" presName="parentText" presStyleLbl="node1" presStyleIdx="4" presStyleCnt="5" custLinFactNeighborX="95" custLinFactNeighborY="-26867">
        <dgm:presLayoutVars>
          <dgm:chMax val="0"/>
          <dgm:bulletEnabled val="1"/>
        </dgm:presLayoutVars>
      </dgm:prSet>
      <dgm:spPr/>
    </dgm:pt>
  </dgm:ptLst>
  <dgm:cxnLst>
    <dgm:cxn modelId="{8F719B00-7B19-E34A-8402-B133AAFC5C29}" type="presOf" srcId="{D055269D-E1AD-F949-9E3D-B3218AF86909}" destId="{46467DB3-71BF-6948-914B-B6F740043343}" srcOrd="0" destOrd="0" presId="urn:microsoft.com/office/officeart/2005/8/layout/vList2"/>
    <dgm:cxn modelId="{D249F407-ED25-884F-AF53-C159DEF51109}" srcId="{4C73600A-BFBF-584A-98B8-575A5E54B941}" destId="{FC6ED0E8-241B-494C-B79A-A9C85FA5E10D}" srcOrd="2" destOrd="0" parTransId="{244A9A36-E85B-3B46-A61E-880DCD4DABBD}" sibTransId="{17CAFB21-3C0A-9841-BEB6-83434EBEB2CA}"/>
    <dgm:cxn modelId="{E242733A-5191-C144-AD48-F62C40D165FC}" srcId="{4C73600A-BFBF-584A-98B8-575A5E54B941}" destId="{ED0D5EF0-1C44-0F45-87F5-CF2D68A9FF12}" srcOrd="4" destOrd="0" parTransId="{6FF21CA3-C287-A540-AD85-C81D6A79217A}" sibTransId="{7901278A-D19B-344E-969F-388F2804D6DF}"/>
    <dgm:cxn modelId="{6BD46D72-70F6-7044-9355-6A9839985D1C}" type="presOf" srcId="{7DCF57BF-37B5-FC46-A822-2C3BA29DF115}" destId="{35B2F4B3-008A-044C-B01B-211DE4C3C8C5}" srcOrd="0" destOrd="0" presId="urn:microsoft.com/office/officeart/2005/8/layout/vList2"/>
    <dgm:cxn modelId="{3B839F74-4884-4B42-B2BA-8A509AB97AEB}" srcId="{4C73600A-BFBF-584A-98B8-575A5E54B941}" destId="{4A2D9936-F277-9044-9925-CD830E4C3B74}" srcOrd="3" destOrd="0" parTransId="{32C7D355-9B7F-7540-8E62-0FD545D4091C}" sibTransId="{D8BD4F0A-1DB0-D14F-87ED-1F2236072C54}"/>
    <dgm:cxn modelId="{E2C5EE76-FA0C-EF4D-BE47-A5FE647C1830}" type="presOf" srcId="{4C73600A-BFBF-584A-98B8-575A5E54B941}" destId="{8D9FF171-50DF-6B4E-B3A9-2FA064520CE6}" srcOrd="0" destOrd="0" presId="urn:microsoft.com/office/officeart/2005/8/layout/vList2"/>
    <dgm:cxn modelId="{3B600ECB-E617-9541-BE4B-2B39E9910F32}" srcId="{4C73600A-BFBF-584A-98B8-575A5E54B941}" destId="{D055269D-E1AD-F949-9E3D-B3218AF86909}" srcOrd="1" destOrd="0" parTransId="{921D2259-9E3D-BA4A-BE5D-F244A8D0DA65}" sibTransId="{03872C8E-B09A-7044-B96B-3A57A7CF4AE2}"/>
    <dgm:cxn modelId="{A2E300CC-2653-DE4C-8AB2-CB44FF26C471}" type="presOf" srcId="{FC6ED0E8-241B-494C-B79A-A9C85FA5E10D}" destId="{CB2246B1-AAE0-124D-85EA-A40BCA87C9C5}" srcOrd="0" destOrd="0" presId="urn:microsoft.com/office/officeart/2005/8/layout/vList2"/>
    <dgm:cxn modelId="{9BC9EDE7-1D4D-EE48-B19C-29676435C5A4}" type="presOf" srcId="{4A2D9936-F277-9044-9925-CD830E4C3B74}" destId="{5E47F638-F333-7C46-A8D6-2E6F8F61CF53}" srcOrd="0" destOrd="0" presId="urn:microsoft.com/office/officeart/2005/8/layout/vList2"/>
    <dgm:cxn modelId="{404AB4FC-9074-C347-A544-6A915E0C6744}" srcId="{4C73600A-BFBF-584A-98B8-575A5E54B941}" destId="{7DCF57BF-37B5-FC46-A822-2C3BA29DF115}" srcOrd="0" destOrd="0" parTransId="{8E53A5C5-7105-1640-816E-D65935F1F8EC}" sibTransId="{0105A855-A53D-9848-B1D8-3C25ACCF932F}"/>
    <dgm:cxn modelId="{C1EBFAFF-C67E-C544-B707-272F3CF3E969}" type="presOf" srcId="{ED0D5EF0-1C44-0F45-87F5-CF2D68A9FF12}" destId="{03F5EF53-6711-4043-97A2-4F4988A5F77F}" srcOrd="0" destOrd="0" presId="urn:microsoft.com/office/officeart/2005/8/layout/vList2"/>
    <dgm:cxn modelId="{15DB0F29-071D-794A-9831-80EC2835F093}" type="presParOf" srcId="{8D9FF171-50DF-6B4E-B3A9-2FA064520CE6}" destId="{35B2F4B3-008A-044C-B01B-211DE4C3C8C5}" srcOrd="0" destOrd="0" presId="urn:microsoft.com/office/officeart/2005/8/layout/vList2"/>
    <dgm:cxn modelId="{630A430D-A178-E341-97F9-BED06FEC7838}" type="presParOf" srcId="{8D9FF171-50DF-6B4E-B3A9-2FA064520CE6}" destId="{69541142-2136-C744-B115-563A593C7D59}" srcOrd="1" destOrd="0" presId="urn:microsoft.com/office/officeart/2005/8/layout/vList2"/>
    <dgm:cxn modelId="{F83A0001-25C6-9043-B94D-EAB231DE2093}" type="presParOf" srcId="{8D9FF171-50DF-6B4E-B3A9-2FA064520CE6}" destId="{46467DB3-71BF-6948-914B-B6F740043343}" srcOrd="2" destOrd="0" presId="urn:microsoft.com/office/officeart/2005/8/layout/vList2"/>
    <dgm:cxn modelId="{75FBBC58-63A2-524E-93D8-008CB89FB617}" type="presParOf" srcId="{8D9FF171-50DF-6B4E-B3A9-2FA064520CE6}" destId="{2DA28695-99F5-534E-8D5C-32DBAFD4DFD5}" srcOrd="3" destOrd="0" presId="urn:microsoft.com/office/officeart/2005/8/layout/vList2"/>
    <dgm:cxn modelId="{291F307A-24DD-FD46-9116-30E8EE2ADD5F}" type="presParOf" srcId="{8D9FF171-50DF-6B4E-B3A9-2FA064520CE6}" destId="{CB2246B1-AAE0-124D-85EA-A40BCA87C9C5}" srcOrd="4" destOrd="0" presId="urn:microsoft.com/office/officeart/2005/8/layout/vList2"/>
    <dgm:cxn modelId="{E5AF2C34-9080-D442-A9AD-DAEA15169DF4}" type="presParOf" srcId="{8D9FF171-50DF-6B4E-B3A9-2FA064520CE6}" destId="{3989B75C-AACE-C840-A2A2-AA13AAFA1CF6}" srcOrd="5" destOrd="0" presId="urn:microsoft.com/office/officeart/2005/8/layout/vList2"/>
    <dgm:cxn modelId="{0C0D9D91-A104-BE4C-A882-D6E6882A8CD9}" type="presParOf" srcId="{8D9FF171-50DF-6B4E-B3A9-2FA064520CE6}" destId="{5E47F638-F333-7C46-A8D6-2E6F8F61CF53}" srcOrd="6" destOrd="0" presId="urn:microsoft.com/office/officeart/2005/8/layout/vList2"/>
    <dgm:cxn modelId="{0A32F41C-8AA9-E049-A046-CBE23AE1C0ED}" type="presParOf" srcId="{8D9FF171-50DF-6B4E-B3A9-2FA064520CE6}" destId="{6AC0430C-F4CB-FA4C-BB9C-4A6CD83B678D}" srcOrd="7" destOrd="0" presId="urn:microsoft.com/office/officeart/2005/8/layout/vList2"/>
    <dgm:cxn modelId="{42204BD7-1677-1B42-898E-41B529382998}" type="presParOf" srcId="{8D9FF171-50DF-6B4E-B3A9-2FA064520CE6}" destId="{03F5EF53-6711-4043-97A2-4F4988A5F77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3A01F-109E-254D-8C66-A402C28DD0A3}" type="doc">
      <dgm:prSet loTypeId="urn:microsoft.com/office/officeart/2005/8/layout/vList5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154F080-C182-F142-9C97-94B04DF4C28B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tỏ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/>
        </a:p>
      </dgm:t>
    </dgm:pt>
    <dgm:pt modelId="{300B78E4-E4C4-7343-BEAD-CDA0DD94E6BE}" type="parTrans" cxnId="{5BB7D3BB-CEDE-E246-840C-B6580198D600}">
      <dgm:prSet/>
      <dgm:spPr/>
      <dgm:t>
        <a:bodyPr/>
        <a:lstStyle/>
        <a:p>
          <a:endParaRPr lang="en-US"/>
        </a:p>
      </dgm:t>
    </dgm:pt>
    <dgm:pt modelId="{058BDF35-8E56-1D43-A1C9-5D41F772091E}" type="sibTrans" cxnId="{5BB7D3BB-CEDE-E246-840C-B6580198D600}">
      <dgm:prSet/>
      <dgm:spPr/>
      <dgm:t>
        <a:bodyPr/>
        <a:lstStyle/>
        <a:p>
          <a:endParaRPr lang="en-US"/>
        </a:p>
      </dgm:t>
    </dgm:pt>
    <dgm:pt modelId="{37F19079-3D71-7948-8705-58EC8B080AAF}">
      <dgm:prSet phldrT="[Text]" custT="1"/>
      <dgm:spPr/>
      <dgm:t>
        <a:bodyPr/>
        <a:lstStyle/>
        <a:p>
          <a:pPr>
            <a:buFont typeface="Franklin Gothic Book" panose="020B0503020102020204" pitchFamily="34" charset="0"/>
          </a:pP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con -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lính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quân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chiến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dirty="0"/>
        </a:p>
      </dgm:t>
    </dgm:pt>
    <dgm:pt modelId="{91107749-A593-9448-AC15-66FF520E6F0C}" type="parTrans" cxnId="{6C88AB71-B4EE-024E-9415-8DCB1B6A1086}">
      <dgm:prSet/>
      <dgm:spPr/>
      <dgm:t>
        <a:bodyPr/>
        <a:lstStyle/>
        <a:p>
          <a:endParaRPr lang="en-US"/>
        </a:p>
      </dgm:t>
    </dgm:pt>
    <dgm:pt modelId="{5C200FAB-6453-594F-806F-FE018656C7EC}" type="sibTrans" cxnId="{6C88AB71-B4EE-024E-9415-8DCB1B6A1086}">
      <dgm:prSet/>
      <dgm:spPr/>
      <dgm:t>
        <a:bodyPr/>
        <a:lstStyle/>
        <a:p>
          <a:endParaRPr lang="en-US"/>
        </a:p>
      </dgm:t>
    </dgm:pt>
    <dgm:pt modelId="{6DBEB0F5-C7B2-BA47-B0F1-362D66EC0AF8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endParaRPr lang="en-US" dirty="0"/>
        </a:p>
      </dgm:t>
    </dgm:pt>
    <dgm:pt modelId="{CD4FC9BC-6FE2-3846-9C58-B87BD1CAE724}" type="parTrans" cxnId="{F642F0D5-6F41-B445-B0EE-0BD64FAFFD66}">
      <dgm:prSet/>
      <dgm:spPr/>
      <dgm:t>
        <a:bodyPr/>
        <a:lstStyle/>
        <a:p>
          <a:endParaRPr lang="en-US"/>
        </a:p>
      </dgm:t>
    </dgm:pt>
    <dgm:pt modelId="{E3A68F2E-DBCE-9240-936D-017CCCB96C30}" type="sibTrans" cxnId="{F642F0D5-6F41-B445-B0EE-0BD64FAFFD66}">
      <dgm:prSet/>
      <dgm:spPr/>
      <dgm:t>
        <a:bodyPr/>
        <a:lstStyle/>
        <a:p>
          <a:endParaRPr lang="en-US"/>
        </a:p>
      </dgm:t>
    </dgm:pt>
    <dgm:pt modelId="{DB71FDFA-32D4-5241-A70E-77CE8E03F7D1}">
      <dgm:prSet phldrT="[Text]"/>
      <dgm:spPr/>
      <dgm:t>
        <a:bodyPr/>
        <a:lstStyle/>
        <a:p>
          <a:pPr>
            <a:buFont typeface="Franklin Gothic Book" panose="020B0503020102020204" pitchFamily="34" charset="0"/>
          </a:pP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Gặp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lá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cơm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nếp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dirty="0"/>
        </a:p>
      </dgm:t>
    </dgm:pt>
    <dgm:pt modelId="{DADC32B9-9472-AD43-9746-602358AFC1F1}" type="parTrans" cxnId="{9D467BE7-0E21-3A43-A4FF-9323315E5937}">
      <dgm:prSet/>
      <dgm:spPr/>
      <dgm:t>
        <a:bodyPr/>
        <a:lstStyle/>
        <a:p>
          <a:endParaRPr lang="en-US"/>
        </a:p>
      </dgm:t>
    </dgm:pt>
    <dgm:pt modelId="{B3992012-E6AF-A643-84AE-0BDA8F3FB48C}" type="sibTrans" cxnId="{9D467BE7-0E21-3A43-A4FF-9323315E5937}">
      <dgm:prSet/>
      <dgm:spPr/>
      <dgm:t>
        <a:bodyPr/>
        <a:lstStyle/>
        <a:p>
          <a:endParaRPr lang="en-US"/>
        </a:p>
      </dgm:t>
    </dgm:pt>
    <dgm:pt modelId="{2BA5AA88-F1C0-6B4F-A1DD-A32DA78FD351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Hoàn</a:t>
          </a:r>
          <a:r>
            <a:rPr 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cảnh</a:t>
          </a:r>
          <a:endParaRPr lang="en-US" dirty="0"/>
        </a:p>
      </dgm:t>
    </dgm:pt>
    <dgm:pt modelId="{3B44E4AC-F8E7-5445-BCBD-A34DCE414595}" type="parTrans" cxnId="{528E942E-AFCA-1240-8F08-BCF464CDEDA5}">
      <dgm:prSet/>
      <dgm:spPr/>
      <dgm:t>
        <a:bodyPr/>
        <a:lstStyle/>
        <a:p>
          <a:endParaRPr lang="en-US"/>
        </a:p>
      </dgm:t>
    </dgm:pt>
    <dgm:pt modelId="{78ED122B-6CAA-3A43-A3D2-6EA7EC6623E5}" type="sibTrans" cxnId="{528E942E-AFCA-1240-8F08-BCF464CDEDA5}">
      <dgm:prSet/>
      <dgm:spPr/>
      <dgm:t>
        <a:bodyPr/>
        <a:lstStyle/>
        <a:p>
          <a:endParaRPr lang="en-US"/>
        </a:p>
      </dgm:t>
    </dgm:pt>
    <dgm:pt modelId="{EF556E06-B659-3941-A75C-7BB543C59DDB}">
      <dgm:prSet phldrT="[Text]"/>
      <dgm:spPr/>
      <dgm:t>
        <a:bodyPr/>
        <a:lstStyle/>
        <a:p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endParaRPr lang="en-US" dirty="0"/>
        </a:p>
      </dgm:t>
    </dgm:pt>
    <dgm:pt modelId="{D5D926B3-30F9-E14C-ABB3-D66D944B2037}" type="parTrans" cxnId="{60408C57-4AD2-D746-9911-420EA3CE1051}">
      <dgm:prSet/>
      <dgm:spPr/>
      <dgm:t>
        <a:bodyPr/>
        <a:lstStyle/>
        <a:p>
          <a:endParaRPr lang="en-US"/>
        </a:p>
      </dgm:t>
    </dgm:pt>
    <dgm:pt modelId="{4C810385-62B7-0342-8C3E-789B660C219F}" type="sibTrans" cxnId="{60408C57-4AD2-D746-9911-420EA3CE1051}">
      <dgm:prSet/>
      <dgm:spPr/>
      <dgm:t>
        <a:bodyPr/>
        <a:lstStyle/>
        <a:p>
          <a:endParaRPr lang="en-US"/>
        </a:p>
      </dgm:t>
    </dgm:pt>
    <dgm:pt modelId="{21082A02-51D5-0F4B-B2B6-B575C2656CF8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i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i="1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gian</a:t>
          </a:r>
          <a:endParaRPr lang="x-none" dirty="0"/>
        </a:p>
      </dgm:t>
    </dgm:pt>
    <dgm:pt modelId="{81628DAB-F14B-4746-B9FA-091DF21AB599}" type="parTrans" cxnId="{D72C2FF0-F9CC-7A47-A6E5-2027FFBA8138}">
      <dgm:prSet/>
      <dgm:spPr/>
      <dgm:t>
        <a:bodyPr/>
        <a:lstStyle/>
        <a:p>
          <a:endParaRPr lang="en-US"/>
        </a:p>
      </dgm:t>
    </dgm:pt>
    <dgm:pt modelId="{B9254F89-BCC4-4642-85B8-97893306E0DC}" type="sibTrans" cxnId="{D72C2FF0-F9CC-7A47-A6E5-2027FFBA8138}">
      <dgm:prSet/>
      <dgm:spPr/>
      <dgm:t>
        <a:bodyPr/>
        <a:lstStyle/>
        <a:p>
          <a:endParaRPr lang="en-US"/>
        </a:p>
      </dgm:t>
    </dgm:pt>
    <dgm:pt modelId="{0CAC2546-9517-CE42-B1A5-9C4239852949}">
      <dgm:prSet/>
      <dgm:spPr/>
      <dgm:t>
        <a:bodyPr/>
        <a:lstStyle/>
        <a:p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mấy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/>
        </a:p>
      </dgm:t>
    </dgm:pt>
    <dgm:pt modelId="{C39BD637-A5B7-EF4A-8923-2FCB3AD18C6C}" type="parTrans" cxnId="{7EF897E5-D382-1244-9389-1969C9C48196}">
      <dgm:prSet/>
      <dgm:spPr/>
      <dgm:t>
        <a:bodyPr/>
        <a:lstStyle/>
        <a:p>
          <a:endParaRPr lang="en-US"/>
        </a:p>
      </dgm:t>
    </dgm:pt>
    <dgm:pt modelId="{AF894ECE-FADF-664B-8637-91B8E8AEBE20}" type="sibTrans" cxnId="{7EF897E5-D382-1244-9389-1969C9C48196}">
      <dgm:prSet/>
      <dgm:spPr/>
      <dgm:t>
        <a:bodyPr/>
        <a:lstStyle/>
        <a:p>
          <a:endParaRPr lang="en-US"/>
        </a:p>
      </dgm:t>
    </dgm:pt>
    <dgm:pt modelId="{8A21B267-346E-B744-A35A-3843F891EE9A}" type="pres">
      <dgm:prSet presAssocID="{7CB3A01F-109E-254D-8C66-A402C28DD0A3}" presName="Name0" presStyleCnt="0">
        <dgm:presLayoutVars>
          <dgm:dir/>
          <dgm:animLvl val="lvl"/>
          <dgm:resizeHandles val="exact"/>
        </dgm:presLayoutVars>
      </dgm:prSet>
      <dgm:spPr/>
    </dgm:pt>
    <dgm:pt modelId="{3ADA4006-A53D-4942-9A50-9FB52534E9C5}" type="pres">
      <dgm:prSet presAssocID="{3154F080-C182-F142-9C97-94B04DF4C28B}" presName="linNode" presStyleCnt="0"/>
      <dgm:spPr/>
    </dgm:pt>
    <dgm:pt modelId="{84A8C49A-1B58-A34C-A9C5-00FD3546E116}" type="pres">
      <dgm:prSet presAssocID="{3154F080-C182-F142-9C97-94B04DF4C28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F2F8B21-6AE4-3442-BA5D-32FA245602A8}" type="pres">
      <dgm:prSet presAssocID="{3154F080-C182-F142-9C97-94B04DF4C28B}" presName="descendantText" presStyleLbl="alignAccFollowNode1" presStyleIdx="0" presStyleCnt="4">
        <dgm:presLayoutVars>
          <dgm:bulletEnabled val="1"/>
        </dgm:presLayoutVars>
      </dgm:prSet>
      <dgm:spPr/>
    </dgm:pt>
    <dgm:pt modelId="{4291D129-17BB-7640-A5B0-746A10C57B6A}" type="pres">
      <dgm:prSet presAssocID="{058BDF35-8E56-1D43-A1C9-5D41F772091E}" presName="sp" presStyleCnt="0"/>
      <dgm:spPr/>
    </dgm:pt>
    <dgm:pt modelId="{FF5878B6-D44C-6A45-94A5-97C4FEDDD7A5}" type="pres">
      <dgm:prSet presAssocID="{6DBEB0F5-C7B2-BA47-B0F1-362D66EC0AF8}" presName="linNode" presStyleCnt="0"/>
      <dgm:spPr/>
    </dgm:pt>
    <dgm:pt modelId="{1D0BE96A-72A6-3647-A37E-6E22C7EF763F}" type="pres">
      <dgm:prSet presAssocID="{6DBEB0F5-C7B2-BA47-B0F1-362D66EC0AF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CDCCE52D-CACC-D241-AAF8-90123EBDEFA2}" type="pres">
      <dgm:prSet presAssocID="{6DBEB0F5-C7B2-BA47-B0F1-362D66EC0AF8}" presName="descendantText" presStyleLbl="alignAccFollowNode1" presStyleIdx="1" presStyleCnt="4">
        <dgm:presLayoutVars>
          <dgm:bulletEnabled val="1"/>
        </dgm:presLayoutVars>
      </dgm:prSet>
      <dgm:spPr/>
    </dgm:pt>
    <dgm:pt modelId="{92922BA5-E81F-7D42-89B6-8CBDE5FF6BBC}" type="pres">
      <dgm:prSet presAssocID="{E3A68F2E-DBCE-9240-936D-017CCCB96C30}" presName="sp" presStyleCnt="0"/>
      <dgm:spPr/>
    </dgm:pt>
    <dgm:pt modelId="{219CA24F-5769-CE41-A653-68BE3562BA84}" type="pres">
      <dgm:prSet presAssocID="{2BA5AA88-F1C0-6B4F-A1DD-A32DA78FD351}" presName="linNode" presStyleCnt="0"/>
      <dgm:spPr/>
    </dgm:pt>
    <dgm:pt modelId="{A8F91156-F22E-F04A-9880-02B26BCE5552}" type="pres">
      <dgm:prSet presAssocID="{2BA5AA88-F1C0-6B4F-A1DD-A32DA78FD35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7820BED-ACFE-FD4D-A764-749DF273C81F}" type="pres">
      <dgm:prSet presAssocID="{2BA5AA88-F1C0-6B4F-A1DD-A32DA78FD351}" presName="descendantText" presStyleLbl="alignAccFollowNode1" presStyleIdx="2" presStyleCnt="4">
        <dgm:presLayoutVars>
          <dgm:bulletEnabled val="1"/>
        </dgm:presLayoutVars>
      </dgm:prSet>
      <dgm:spPr/>
    </dgm:pt>
    <dgm:pt modelId="{7939785E-9FCF-A647-9FBC-0D5BCCDE18FC}" type="pres">
      <dgm:prSet presAssocID="{78ED122B-6CAA-3A43-A3D2-6EA7EC6623E5}" presName="sp" presStyleCnt="0"/>
      <dgm:spPr/>
    </dgm:pt>
    <dgm:pt modelId="{3A77E5FE-C25C-7446-8CA0-9C16D5FD33B6}" type="pres">
      <dgm:prSet presAssocID="{21082A02-51D5-0F4B-B2B6-B575C2656CF8}" presName="linNode" presStyleCnt="0"/>
      <dgm:spPr/>
    </dgm:pt>
    <dgm:pt modelId="{1F892DA7-E248-D742-B20E-869A246AB8EE}" type="pres">
      <dgm:prSet presAssocID="{21082A02-51D5-0F4B-B2B6-B575C2656CF8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1D5DDADD-2604-6F49-8195-29785125A6E2}" type="pres">
      <dgm:prSet presAssocID="{21082A02-51D5-0F4B-B2B6-B575C2656CF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E84B6C1E-1C35-AF4E-8671-A89F46557483}" type="presOf" srcId="{3154F080-C182-F142-9C97-94B04DF4C28B}" destId="{84A8C49A-1B58-A34C-A9C5-00FD3546E116}" srcOrd="0" destOrd="0" presId="urn:microsoft.com/office/officeart/2005/8/layout/vList5"/>
    <dgm:cxn modelId="{528E942E-AFCA-1240-8F08-BCF464CDEDA5}" srcId="{7CB3A01F-109E-254D-8C66-A402C28DD0A3}" destId="{2BA5AA88-F1C0-6B4F-A1DD-A32DA78FD351}" srcOrd="2" destOrd="0" parTransId="{3B44E4AC-F8E7-5445-BCBD-A34DCE414595}" sibTransId="{78ED122B-6CAA-3A43-A3D2-6EA7EC6623E5}"/>
    <dgm:cxn modelId="{17DC9461-05DB-5C4D-AE26-E8E1A878A6E8}" type="presOf" srcId="{6DBEB0F5-C7B2-BA47-B0F1-362D66EC0AF8}" destId="{1D0BE96A-72A6-3647-A37E-6E22C7EF763F}" srcOrd="0" destOrd="0" presId="urn:microsoft.com/office/officeart/2005/8/layout/vList5"/>
    <dgm:cxn modelId="{BAD07943-E713-0943-9F00-7684344E2347}" type="presOf" srcId="{37F19079-3D71-7948-8705-58EC8B080AAF}" destId="{BF2F8B21-6AE4-3442-BA5D-32FA245602A8}" srcOrd="0" destOrd="0" presId="urn:microsoft.com/office/officeart/2005/8/layout/vList5"/>
    <dgm:cxn modelId="{BB549F51-65B8-9748-9040-0B675480B0C8}" type="presOf" srcId="{DB71FDFA-32D4-5241-A70E-77CE8E03F7D1}" destId="{CDCCE52D-CACC-D241-AAF8-90123EBDEFA2}" srcOrd="0" destOrd="0" presId="urn:microsoft.com/office/officeart/2005/8/layout/vList5"/>
    <dgm:cxn modelId="{6C88AB71-B4EE-024E-9415-8DCB1B6A1086}" srcId="{3154F080-C182-F142-9C97-94B04DF4C28B}" destId="{37F19079-3D71-7948-8705-58EC8B080AAF}" srcOrd="0" destOrd="0" parTransId="{91107749-A593-9448-AC15-66FF520E6F0C}" sibTransId="{5C200FAB-6453-594F-806F-FE018656C7EC}"/>
    <dgm:cxn modelId="{60408C57-4AD2-D746-9911-420EA3CE1051}" srcId="{2BA5AA88-F1C0-6B4F-A1DD-A32DA78FD351}" destId="{EF556E06-B659-3941-A75C-7BB543C59DDB}" srcOrd="0" destOrd="0" parTransId="{D5D926B3-30F9-E14C-ABB3-D66D944B2037}" sibTransId="{4C810385-62B7-0342-8C3E-789B660C219F}"/>
    <dgm:cxn modelId="{8AFF0D59-44FC-B34F-A0BD-C263C6A25A4A}" type="presOf" srcId="{21082A02-51D5-0F4B-B2B6-B575C2656CF8}" destId="{1F892DA7-E248-D742-B20E-869A246AB8EE}" srcOrd="0" destOrd="0" presId="urn:microsoft.com/office/officeart/2005/8/layout/vList5"/>
    <dgm:cxn modelId="{5AE0147D-AB05-C34C-BB68-93BCFE281186}" type="presOf" srcId="{0CAC2546-9517-CE42-B1A5-9C4239852949}" destId="{1D5DDADD-2604-6F49-8195-29785125A6E2}" srcOrd="0" destOrd="0" presId="urn:microsoft.com/office/officeart/2005/8/layout/vList5"/>
    <dgm:cxn modelId="{5CB5D49F-4770-4345-9EEE-C29B82CEBD20}" type="presOf" srcId="{7CB3A01F-109E-254D-8C66-A402C28DD0A3}" destId="{8A21B267-346E-B744-A35A-3843F891EE9A}" srcOrd="0" destOrd="0" presId="urn:microsoft.com/office/officeart/2005/8/layout/vList5"/>
    <dgm:cxn modelId="{69AAA2B9-5A8F-6147-B4DB-672CEE14EDC4}" type="presOf" srcId="{EF556E06-B659-3941-A75C-7BB543C59DDB}" destId="{27820BED-ACFE-FD4D-A764-749DF273C81F}" srcOrd="0" destOrd="0" presId="urn:microsoft.com/office/officeart/2005/8/layout/vList5"/>
    <dgm:cxn modelId="{5BB7D3BB-CEDE-E246-840C-B6580198D600}" srcId="{7CB3A01F-109E-254D-8C66-A402C28DD0A3}" destId="{3154F080-C182-F142-9C97-94B04DF4C28B}" srcOrd="0" destOrd="0" parTransId="{300B78E4-E4C4-7343-BEAD-CDA0DD94E6BE}" sibTransId="{058BDF35-8E56-1D43-A1C9-5D41F772091E}"/>
    <dgm:cxn modelId="{F642F0D5-6F41-B445-B0EE-0BD64FAFFD66}" srcId="{7CB3A01F-109E-254D-8C66-A402C28DD0A3}" destId="{6DBEB0F5-C7B2-BA47-B0F1-362D66EC0AF8}" srcOrd="1" destOrd="0" parTransId="{CD4FC9BC-6FE2-3846-9C58-B87BD1CAE724}" sibTransId="{E3A68F2E-DBCE-9240-936D-017CCCB96C30}"/>
    <dgm:cxn modelId="{FC3624DA-61C1-FD4B-B237-FD53E3F3D1ED}" type="presOf" srcId="{2BA5AA88-F1C0-6B4F-A1DD-A32DA78FD351}" destId="{A8F91156-F22E-F04A-9880-02B26BCE5552}" srcOrd="0" destOrd="0" presId="urn:microsoft.com/office/officeart/2005/8/layout/vList5"/>
    <dgm:cxn modelId="{7EF897E5-D382-1244-9389-1969C9C48196}" srcId="{21082A02-51D5-0F4B-B2B6-B575C2656CF8}" destId="{0CAC2546-9517-CE42-B1A5-9C4239852949}" srcOrd="0" destOrd="0" parTransId="{C39BD637-A5B7-EF4A-8923-2FCB3AD18C6C}" sibTransId="{AF894ECE-FADF-664B-8637-91B8E8AEBE20}"/>
    <dgm:cxn modelId="{9D467BE7-0E21-3A43-A4FF-9323315E5937}" srcId="{6DBEB0F5-C7B2-BA47-B0F1-362D66EC0AF8}" destId="{DB71FDFA-32D4-5241-A70E-77CE8E03F7D1}" srcOrd="0" destOrd="0" parTransId="{DADC32B9-9472-AD43-9746-602358AFC1F1}" sibTransId="{B3992012-E6AF-A643-84AE-0BDA8F3FB48C}"/>
    <dgm:cxn modelId="{D72C2FF0-F9CC-7A47-A6E5-2027FFBA8138}" srcId="{7CB3A01F-109E-254D-8C66-A402C28DD0A3}" destId="{21082A02-51D5-0F4B-B2B6-B575C2656CF8}" srcOrd="3" destOrd="0" parTransId="{81628DAB-F14B-4746-B9FA-091DF21AB599}" sibTransId="{B9254F89-BCC4-4642-85B8-97893306E0DC}"/>
    <dgm:cxn modelId="{3F0A9DA4-6B8C-CA49-A852-BB14857D3449}" type="presParOf" srcId="{8A21B267-346E-B744-A35A-3843F891EE9A}" destId="{3ADA4006-A53D-4942-9A50-9FB52534E9C5}" srcOrd="0" destOrd="0" presId="urn:microsoft.com/office/officeart/2005/8/layout/vList5"/>
    <dgm:cxn modelId="{DCF646D7-DF67-8F49-B04D-9F47D43CAA1D}" type="presParOf" srcId="{3ADA4006-A53D-4942-9A50-9FB52534E9C5}" destId="{84A8C49A-1B58-A34C-A9C5-00FD3546E116}" srcOrd="0" destOrd="0" presId="urn:microsoft.com/office/officeart/2005/8/layout/vList5"/>
    <dgm:cxn modelId="{D417C4C5-A96B-BC4A-8DB2-B641F21A527D}" type="presParOf" srcId="{3ADA4006-A53D-4942-9A50-9FB52534E9C5}" destId="{BF2F8B21-6AE4-3442-BA5D-32FA245602A8}" srcOrd="1" destOrd="0" presId="urn:microsoft.com/office/officeart/2005/8/layout/vList5"/>
    <dgm:cxn modelId="{A7DF09B3-8E54-1F46-BEA4-7CD71689AC04}" type="presParOf" srcId="{8A21B267-346E-B744-A35A-3843F891EE9A}" destId="{4291D129-17BB-7640-A5B0-746A10C57B6A}" srcOrd="1" destOrd="0" presId="urn:microsoft.com/office/officeart/2005/8/layout/vList5"/>
    <dgm:cxn modelId="{BBB1C6C0-8A6D-C24C-AC2F-D4738A4F8753}" type="presParOf" srcId="{8A21B267-346E-B744-A35A-3843F891EE9A}" destId="{FF5878B6-D44C-6A45-94A5-97C4FEDDD7A5}" srcOrd="2" destOrd="0" presId="urn:microsoft.com/office/officeart/2005/8/layout/vList5"/>
    <dgm:cxn modelId="{973C8D23-B03A-9140-AF2B-B890CE31C209}" type="presParOf" srcId="{FF5878B6-D44C-6A45-94A5-97C4FEDDD7A5}" destId="{1D0BE96A-72A6-3647-A37E-6E22C7EF763F}" srcOrd="0" destOrd="0" presId="urn:microsoft.com/office/officeart/2005/8/layout/vList5"/>
    <dgm:cxn modelId="{8F0879A3-305D-6D46-B53F-121710B94AC1}" type="presParOf" srcId="{FF5878B6-D44C-6A45-94A5-97C4FEDDD7A5}" destId="{CDCCE52D-CACC-D241-AAF8-90123EBDEFA2}" srcOrd="1" destOrd="0" presId="urn:microsoft.com/office/officeart/2005/8/layout/vList5"/>
    <dgm:cxn modelId="{175C38D2-3128-7542-8887-909515B01BCD}" type="presParOf" srcId="{8A21B267-346E-B744-A35A-3843F891EE9A}" destId="{92922BA5-E81F-7D42-89B6-8CBDE5FF6BBC}" srcOrd="3" destOrd="0" presId="urn:microsoft.com/office/officeart/2005/8/layout/vList5"/>
    <dgm:cxn modelId="{FC2B4C59-5DA8-944B-8DFB-FA95E4B4AB20}" type="presParOf" srcId="{8A21B267-346E-B744-A35A-3843F891EE9A}" destId="{219CA24F-5769-CE41-A653-68BE3562BA84}" srcOrd="4" destOrd="0" presId="urn:microsoft.com/office/officeart/2005/8/layout/vList5"/>
    <dgm:cxn modelId="{004D5A3D-7729-F04B-B0EA-7EAA9CB4E7C4}" type="presParOf" srcId="{219CA24F-5769-CE41-A653-68BE3562BA84}" destId="{A8F91156-F22E-F04A-9880-02B26BCE5552}" srcOrd="0" destOrd="0" presId="urn:microsoft.com/office/officeart/2005/8/layout/vList5"/>
    <dgm:cxn modelId="{BA2D8584-8148-B74B-9C97-C27FCF3DFB34}" type="presParOf" srcId="{219CA24F-5769-CE41-A653-68BE3562BA84}" destId="{27820BED-ACFE-FD4D-A764-749DF273C81F}" srcOrd="1" destOrd="0" presId="urn:microsoft.com/office/officeart/2005/8/layout/vList5"/>
    <dgm:cxn modelId="{BAB7B126-22BA-4841-A762-420E8899CD18}" type="presParOf" srcId="{8A21B267-346E-B744-A35A-3843F891EE9A}" destId="{7939785E-9FCF-A647-9FBC-0D5BCCDE18FC}" srcOrd="5" destOrd="0" presId="urn:microsoft.com/office/officeart/2005/8/layout/vList5"/>
    <dgm:cxn modelId="{4FC7625A-FFFC-C64C-8F4C-31BEFDE1DD35}" type="presParOf" srcId="{8A21B267-346E-B744-A35A-3843F891EE9A}" destId="{3A77E5FE-C25C-7446-8CA0-9C16D5FD33B6}" srcOrd="6" destOrd="0" presId="urn:microsoft.com/office/officeart/2005/8/layout/vList5"/>
    <dgm:cxn modelId="{B305386E-3298-764A-A507-BA12E1D85108}" type="presParOf" srcId="{3A77E5FE-C25C-7446-8CA0-9C16D5FD33B6}" destId="{1F892DA7-E248-D742-B20E-869A246AB8EE}" srcOrd="0" destOrd="0" presId="urn:microsoft.com/office/officeart/2005/8/layout/vList5"/>
    <dgm:cxn modelId="{923A19AB-9BC3-754C-8932-D4557B53AA42}" type="presParOf" srcId="{3A77E5FE-C25C-7446-8CA0-9C16D5FD33B6}" destId="{1D5DDADD-2604-6F49-8195-29785125A6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8ED344-F2CF-2A49-AB8E-1030518C04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E8DF0-2B1E-0D42-A581-82842C8DFD91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dirty="0" err="1"/>
            <a:t>Thèm</a:t>
          </a:r>
          <a:r>
            <a:rPr lang="en-US" sz="2800" dirty="0"/>
            <a:t> </a:t>
          </a:r>
          <a:r>
            <a:rPr lang="en-US" sz="2800" dirty="0" err="1"/>
            <a:t>bát</a:t>
          </a:r>
          <a:r>
            <a:rPr lang="en-US" sz="2800" dirty="0"/>
            <a:t> </a:t>
          </a:r>
          <a:r>
            <a:rPr lang="en-US" sz="2800" dirty="0" err="1"/>
            <a:t>xôi</a:t>
          </a:r>
          <a:endParaRPr lang="en-US" sz="2800" dirty="0"/>
        </a:p>
      </dgm:t>
    </dgm:pt>
    <dgm:pt modelId="{4B10A7D5-553A-B744-90DD-655600AB7A60}" type="parTrans" cxnId="{0CF7B1BF-6B3E-074A-81CB-BD1C06D9E410}">
      <dgm:prSet/>
      <dgm:spPr/>
      <dgm:t>
        <a:bodyPr/>
        <a:lstStyle/>
        <a:p>
          <a:endParaRPr lang="en-US"/>
        </a:p>
      </dgm:t>
    </dgm:pt>
    <dgm:pt modelId="{3F36E215-F5A9-7F41-A697-A9862CE89EAF}" type="sibTrans" cxnId="{0CF7B1BF-6B3E-074A-81CB-BD1C06D9E410}">
      <dgm:prSet/>
      <dgm:spPr/>
      <dgm:t>
        <a:bodyPr/>
        <a:lstStyle/>
        <a:p>
          <a:endParaRPr lang="en-US"/>
        </a:p>
      </dgm:t>
    </dgm:pt>
    <dgm:pt modelId="{64B8677E-3C03-6043-A134-1192F5F375DE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/>
            <a:t>Bát</a:t>
          </a:r>
          <a:r>
            <a:rPr lang="en-US" sz="2400" dirty="0"/>
            <a:t> </a:t>
          </a:r>
          <a:r>
            <a:rPr lang="en-US" sz="2400" dirty="0" err="1"/>
            <a:t>xôi</a:t>
          </a:r>
          <a:r>
            <a:rPr lang="en-US" sz="2400" dirty="0"/>
            <a:t> </a:t>
          </a:r>
          <a:r>
            <a:rPr lang="en-US" sz="2400" dirty="0" err="1"/>
            <a:t>mùa</a:t>
          </a:r>
          <a:r>
            <a:rPr lang="en-US" sz="2400" dirty="0"/>
            <a:t> </a:t>
          </a:r>
          <a:r>
            <a:rPr lang="en-US" sz="2400" dirty="0" err="1"/>
            <a:t>gặt</a:t>
          </a:r>
          <a:endParaRPr lang="en-US" sz="2400" dirty="0"/>
        </a:p>
      </dgm:t>
    </dgm:pt>
    <dgm:pt modelId="{D66FA267-6B41-7143-9883-E6ED9D5E0C6F}" type="parTrans" cxnId="{06E43691-7C57-8A4C-89AD-BF0CB2EBB880}">
      <dgm:prSet/>
      <dgm:spPr/>
      <dgm:t>
        <a:bodyPr/>
        <a:lstStyle/>
        <a:p>
          <a:endParaRPr lang="en-US"/>
        </a:p>
      </dgm:t>
    </dgm:pt>
    <dgm:pt modelId="{3AC87042-56B7-6143-96A7-A3F398314F4A}" type="sibTrans" cxnId="{06E43691-7C57-8A4C-89AD-BF0CB2EBB880}">
      <dgm:prSet/>
      <dgm:spPr/>
      <dgm:t>
        <a:bodyPr/>
        <a:lstStyle/>
        <a:p>
          <a:endParaRPr lang="en-US"/>
        </a:p>
      </dgm:t>
    </dgm:pt>
    <dgm:pt modelId="{43C48CC6-3BE2-D841-96BB-CB45BA01ACC6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 err="1"/>
            <a:t>Khói</a:t>
          </a:r>
          <a:r>
            <a:rPr lang="en-US" sz="2400" dirty="0"/>
            <a:t> bay </a:t>
          </a:r>
          <a:r>
            <a:rPr lang="en-US" sz="2400" dirty="0" err="1"/>
            <a:t>ngang</a:t>
          </a:r>
          <a:r>
            <a:rPr lang="en-US" sz="2400" dirty="0"/>
            <a:t> </a:t>
          </a:r>
          <a:r>
            <a:rPr lang="en-US" sz="2400" dirty="0" err="1"/>
            <a:t>tầm</a:t>
          </a:r>
          <a:r>
            <a:rPr lang="en-US" sz="2400" dirty="0"/>
            <a:t> </a:t>
          </a:r>
          <a:r>
            <a:rPr lang="en-US" sz="2400" dirty="0" err="1"/>
            <a:t>mắt</a:t>
          </a:r>
          <a:r>
            <a:rPr lang="en-US" sz="2400" dirty="0"/>
            <a:t>: </a:t>
          </a:r>
          <a:r>
            <a:rPr lang="en-US" sz="2400" dirty="0" err="1"/>
            <a:t>gợi</a:t>
          </a:r>
          <a:r>
            <a:rPr lang="en-US" sz="2400" dirty="0"/>
            <a:t> </a:t>
          </a:r>
          <a:r>
            <a:rPr lang="en-US" sz="2400" dirty="0" err="1"/>
            <a:t>lên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thân</a:t>
          </a:r>
          <a:r>
            <a:rPr lang="en-US" sz="2400" dirty="0"/>
            <a:t> </a:t>
          </a:r>
          <a:r>
            <a:rPr lang="en-US" sz="2400" dirty="0" err="1"/>
            <a:t>thương</a:t>
          </a:r>
          <a:r>
            <a:rPr lang="en-US" sz="2400" dirty="0"/>
            <a:t>, </a:t>
          </a:r>
          <a:r>
            <a:rPr lang="en-US" sz="2400" dirty="0" err="1"/>
            <a:t>ấm</a:t>
          </a:r>
          <a:r>
            <a:rPr lang="en-US" sz="2400" dirty="0"/>
            <a:t> </a:t>
          </a:r>
          <a:r>
            <a:rPr lang="en-US" sz="2400" dirty="0" err="1"/>
            <a:t>áp</a:t>
          </a:r>
          <a:r>
            <a:rPr lang="en-US" sz="2400" dirty="0"/>
            <a:t> </a:t>
          </a:r>
          <a:r>
            <a:rPr lang="en-US" sz="2400" dirty="0" err="1"/>
            <a:t>vấn</a:t>
          </a:r>
          <a:r>
            <a:rPr lang="en-US" sz="2400" dirty="0"/>
            <a:t> </a:t>
          </a:r>
          <a:r>
            <a:rPr lang="en-US" sz="2400" dirty="0" err="1"/>
            <a:t>vương</a:t>
          </a:r>
          <a:endParaRPr lang="en-US" sz="2400" dirty="0"/>
        </a:p>
      </dgm:t>
    </dgm:pt>
    <dgm:pt modelId="{5504C1BE-5292-1949-ABC0-4AD8E9AC10EA}" type="parTrans" cxnId="{CA85E6E2-F71B-1644-A328-4422A5B9BCD3}">
      <dgm:prSet/>
      <dgm:spPr/>
      <dgm:t>
        <a:bodyPr/>
        <a:lstStyle/>
        <a:p>
          <a:endParaRPr lang="en-US"/>
        </a:p>
      </dgm:t>
    </dgm:pt>
    <dgm:pt modelId="{BEB7DCF9-D6E9-FF44-807A-797F4FFCB749}" type="sibTrans" cxnId="{CA85E6E2-F71B-1644-A328-4422A5B9BCD3}">
      <dgm:prSet/>
      <dgm:spPr/>
      <dgm:t>
        <a:bodyPr/>
        <a:lstStyle/>
        <a:p>
          <a:endParaRPr lang="en-US"/>
        </a:p>
      </dgm:t>
    </dgm:pt>
    <dgm:pt modelId="{832D7D8B-37D7-1649-95AE-8914B7F58B30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giác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người</a:t>
          </a:r>
          <a:r>
            <a:rPr lang="en-US" sz="2400" dirty="0"/>
            <a:t> </a:t>
          </a:r>
          <a:r>
            <a:rPr lang="en-US" sz="2400" dirty="0" err="1"/>
            <a:t>xa</a:t>
          </a:r>
          <a:r>
            <a:rPr lang="en-US" sz="2400" dirty="0"/>
            <a:t> </a:t>
          </a:r>
          <a:r>
            <a:rPr lang="en-US" sz="2400" dirty="0" err="1"/>
            <a:t>quê</a:t>
          </a:r>
          <a:endParaRPr lang="en-US" sz="2400" dirty="0"/>
        </a:p>
      </dgm:t>
    </dgm:pt>
    <dgm:pt modelId="{D40F4C6D-1641-1B45-8A4E-07F825B400DB}" type="sibTrans" cxnId="{B3520464-2E9A-2347-9FFE-50A50EC8CC0D}">
      <dgm:prSet/>
      <dgm:spPr/>
      <dgm:t>
        <a:bodyPr/>
        <a:lstStyle/>
        <a:p>
          <a:endParaRPr lang="en-US"/>
        </a:p>
      </dgm:t>
    </dgm:pt>
    <dgm:pt modelId="{0725899E-8CA8-D247-A461-0F8142CDFFF0}" type="parTrans" cxnId="{B3520464-2E9A-2347-9FFE-50A50EC8CC0D}">
      <dgm:prSet/>
      <dgm:spPr/>
      <dgm:t>
        <a:bodyPr/>
        <a:lstStyle/>
        <a:p>
          <a:endParaRPr lang="en-US"/>
        </a:p>
      </dgm:t>
    </dgm:pt>
    <dgm:pt modelId="{02575FFE-7156-6848-9639-C9B4FE89F345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dirty="0" err="1"/>
            <a:t>Thèm</a:t>
          </a:r>
          <a:r>
            <a:rPr lang="en-US" sz="2800" dirty="0"/>
            <a:t>: </a:t>
          </a:r>
          <a:r>
            <a:rPr lang="en-US" sz="2800" dirty="0" err="1"/>
            <a:t>Động</a:t>
          </a:r>
          <a:r>
            <a:rPr lang="en-US" sz="2800" dirty="0"/>
            <a:t> </a:t>
          </a:r>
          <a:r>
            <a:rPr lang="en-US" sz="2800" dirty="0" err="1"/>
            <a:t>từ</a:t>
          </a:r>
          <a:r>
            <a:rPr lang="en-US" sz="2800" dirty="0"/>
            <a:t> </a:t>
          </a:r>
          <a:r>
            <a:rPr lang="en-US" sz="2800" dirty="0" err="1"/>
            <a:t>diễn</a:t>
          </a:r>
          <a:r>
            <a:rPr lang="en-US" sz="2800" dirty="0"/>
            <a:t> </a:t>
          </a:r>
          <a:r>
            <a:rPr lang="en-US" sz="2800" dirty="0" err="1"/>
            <a:t>tả</a:t>
          </a:r>
          <a:r>
            <a:rPr lang="en-US" sz="2800" dirty="0"/>
            <a:t> </a:t>
          </a:r>
          <a:r>
            <a:rPr lang="en-US" sz="2800" dirty="0" err="1"/>
            <a:t>nỗi</a:t>
          </a:r>
          <a:r>
            <a:rPr lang="en-US" sz="2800" dirty="0"/>
            <a:t> </a:t>
          </a:r>
          <a:r>
            <a:rPr lang="en-US" sz="2800" dirty="0" err="1"/>
            <a:t>khát</a:t>
          </a:r>
          <a:r>
            <a:rPr lang="en-US" sz="2800" dirty="0"/>
            <a:t> khao, </a:t>
          </a:r>
          <a:r>
            <a:rPr lang="en-US" sz="2800" dirty="0" err="1"/>
            <a:t>ước</a:t>
          </a:r>
          <a:r>
            <a:rPr lang="en-US" sz="2800" dirty="0"/>
            <a:t> </a:t>
          </a:r>
          <a:r>
            <a:rPr lang="en-US" sz="2800" dirty="0" err="1"/>
            <a:t>muốn</a:t>
          </a:r>
          <a:endParaRPr lang="en-US" sz="2800" dirty="0"/>
        </a:p>
      </dgm:t>
    </dgm:pt>
    <dgm:pt modelId="{D8533E3B-5DE7-4443-AA55-B463DB2CB198}" type="parTrans" cxnId="{98B3F977-1BE0-4B4D-A835-81290CA05CF7}">
      <dgm:prSet/>
      <dgm:spPr/>
      <dgm:t>
        <a:bodyPr/>
        <a:lstStyle/>
        <a:p>
          <a:endParaRPr lang="en-US"/>
        </a:p>
      </dgm:t>
    </dgm:pt>
    <dgm:pt modelId="{125061A2-633C-9D40-92CB-57771AB8CED9}" type="sibTrans" cxnId="{98B3F977-1BE0-4B4D-A835-81290CA05CF7}">
      <dgm:prSet/>
      <dgm:spPr/>
      <dgm:t>
        <a:bodyPr/>
        <a:lstStyle/>
        <a:p>
          <a:endParaRPr lang="en-US"/>
        </a:p>
      </dgm:t>
    </dgm:pt>
    <dgm:pt modelId="{A27A0B44-9A3E-B445-9813-6CD604C14923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 err="1"/>
            <a:t>Mùi</a:t>
          </a:r>
          <a:r>
            <a:rPr lang="en-US" sz="2400" dirty="0"/>
            <a:t> </a:t>
          </a:r>
          <a:r>
            <a:rPr lang="en-US" sz="2400" dirty="0" err="1"/>
            <a:t>xôi</a:t>
          </a:r>
          <a:r>
            <a:rPr lang="en-US" sz="2400" dirty="0"/>
            <a:t> </a:t>
          </a:r>
          <a:r>
            <a:rPr lang="en-US" sz="2400" dirty="0" err="1"/>
            <a:t>sao</a:t>
          </a:r>
          <a:r>
            <a:rPr lang="en-US" sz="2400" dirty="0"/>
            <a:t> </a:t>
          </a:r>
          <a:r>
            <a:rPr lang="en-US" sz="2400" dirty="0" err="1"/>
            <a:t>lạ</a:t>
          </a:r>
          <a:r>
            <a:rPr lang="en-US" sz="2400" dirty="0"/>
            <a:t> </a:t>
          </a:r>
          <a:r>
            <a:rPr lang="en-US" sz="2400" dirty="0" err="1"/>
            <a:t>lùng</a:t>
          </a:r>
          <a:r>
            <a:rPr lang="en-US" sz="2400" dirty="0"/>
            <a:t>: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câu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hỏi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kết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hợp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từ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láy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thể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hiện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thái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ngạc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nhiên</a:t>
          </a:r>
          <a:r>
            <a: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trước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hương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thơm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đặc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biệt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hấp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dẫn</a:t>
          </a:r>
          <a:r>
            <a: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US" sz="2400" dirty="0"/>
        </a:p>
      </dgm:t>
    </dgm:pt>
    <dgm:pt modelId="{49540318-8220-4449-9251-307C2585824B}" type="parTrans" cxnId="{EA06F8CE-46BC-314C-83AF-1CD01CE1FEAE}">
      <dgm:prSet/>
      <dgm:spPr/>
      <dgm:t>
        <a:bodyPr/>
        <a:lstStyle/>
        <a:p>
          <a:endParaRPr lang="en-US"/>
        </a:p>
      </dgm:t>
    </dgm:pt>
    <dgm:pt modelId="{8A09CCD3-F2A8-9D43-B11F-BB51640B4FD2}" type="sibTrans" cxnId="{EA06F8CE-46BC-314C-83AF-1CD01CE1FEAE}">
      <dgm:prSet/>
      <dgm:spPr/>
      <dgm:t>
        <a:bodyPr/>
        <a:lstStyle/>
        <a:p>
          <a:endParaRPr lang="en-US"/>
        </a:p>
      </dgm:t>
    </dgm:pt>
    <dgm:pt modelId="{057796A8-DFDC-6948-A8CA-326643216228}" type="pres">
      <dgm:prSet presAssocID="{298ED344-F2CF-2A49-AB8E-1030518C0454}" presName="Name0" presStyleCnt="0">
        <dgm:presLayoutVars>
          <dgm:dir/>
          <dgm:animLvl val="lvl"/>
          <dgm:resizeHandles val="exact"/>
        </dgm:presLayoutVars>
      </dgm:prSet>
      <dgm:spPr/>
    </dgm:pt>
    <dgm:pt modelId="{30E480C1-F649-FC44-8310-B61F5158CF77}" type="pres">
      <dgm:prSet presAssocID="{832D7D8B-37D7-1649-95AE-8914B7F58B30}" presName="linNode" presStyleCnt="0"/>
      <dgm:spPr/>
    </dgm:pt>
    <dgm:pt modelId="{32A9A0B7-BBA3-D147-9C3E-99E697596D48}" type="pres">
      <dgm:prSet presAssocID="{832D7D8B-37D7-1649-95AE-8914B7F58B30}" presName="parentText" presStyleLbl="node1" presStyleIdx="0" presStyleCnt="2" custScaleX="80409" custScaleY="155337" custLinFactNeighborY="-16799">
        <dgm:presLayoutVars>
          <dgm:chMax val="1"/>
          <dgm:bulletEnabled val="1"/>
        </dgm:presLayoutVars>
      </dgm:prSet>
      <dgm:spPr/>
    </dgm:pt>
    <dgm:pt modelId="{BDF6FBFC-5E10-F84D-8865-AB67ADDCC826}" type="pres">
      <dgm:prSet presAssocID="{832D7D8B-37D7-1649-95AE-8914B7F58B30}" presName="descendantText" presStyleLbl="alignAccFollowNode1" presStyleIdx="0" presStyleCnt="2" custScaleY="263609">
        <dgm:presLayoutVars>
          <dgm:bulletEnabled val="1"/>
        </dgm:presLayoutVars>
      </dgm:prSet>
      <dgm:spPr/>
    </dgm:pt>
    <dgm:pt modelId="{53ACF790-AFCD-3B4C-9182-C4EDD2AFE948}" type="pres">
      <dgm:prSet presAssocID="{D40F4C6D-1641-1B45-8A4E-07F825B400DB}" presName="sp" presStyleCnt="0"/>
      <dgm:spPr/>
    </dgm:pt>
    <dgm:pt modelId="{CF0CB7A4-5935-BE4D-B813-15C66F9904EA}" type="pres">
      <dgm:prSet presAssocID="{64B8677E-3C03-6043-A134-1192F5F375DE}" presName="linNode" presStyleCnt="0"/>
      <dgm:spPr/>
    </dgm:pt>
    <dgm:pt modelId="{08B856EE-2C2B-EF43-9C56-DBB35EE09FB5}" type="pres">
      <dgm:prSet presAssocID="{64B8677E-3C03-6043-A134-1192F5F375DE}" presName="parentText" presStyleLbl="node1" presStyleIdx="1" presStyleCnt="2" custScaleX="70353" custScaleY="468810" custLinFactNeighborX="599">
        <dgm:presLayoutVars>
          <dgm:chMax val="1"/>
          <dgm:bulletEnabled val="1"/>
        </dgm:presLayoutVars>
      </dgm:prSet>
      <dgm:spPr/>
    </dgm:pt>
    <dgm:pt modelId="{0BEB04BB-5985-AE4C-BDFE-E8F46DF24F51}" type="pres">
      <dgm:prSet presAssocID="{64B8677E-3C03-6043-A134-1192F5F375DE}" presName="descendantText" presStyleLbl="alignAccFollowNode1" presStyleIdx="1" presStyleCnt="2" custScaleX="315179" custScaleY="516583" custLinFactNeighborX="18169" custLinFactNeighborY="-7197">
        <dgm:presLayoutVars>
          <dgm:bulletEnabled val="1"/>
        </dgm:presLayoutVars>
      </dgm:prSet>
      <dgm:spPr/>
    </dgm:pt>
  </dgm:ptLst>
  <dgm:cxnLst>
    <dgm:cxn modelId="{685FAD38-7A68-7749-A8D4-72B8605F4C02}" type="presOf" srcId="{43C48CC6-3BE2-D841-96BB-CB45BA01ACC6}" destId="{0BEB04BB-5985-AE4C-BDFE-E8F46DF24F51}" srcOrd="0" destOrd="0" presId="urn:microsoft.com/office/officeart/2005/8/layout/vList5"/>
    <dgm:cxn modelId="{F991A939-B9FD-9348-926C-9D5CBC3E4FA4}" type="presOf" srcId="{02575FFE-7156-6848-9639-C9B4FE89F345}" destId="{BDF6FBFC-5E10-F84D-8865-AB67ADDCC826}" srcOrd="0" destOrd="1" presId="urn:microsoft.com/office/officeart/2005/8/layout/vList5"/>
    <dgm:cxn modelId="{B3520464-2E9A-2347-9FFE-50A50EC8CC0D}" srcId="{298ED344-F2CF-2A49-AB8E-1030518C0454}" destId="{832D7D8B-37D7-1649-95AE-8914B7F58B30}" srcOrd="0" destOrd="0" parTransId="{0725899E-8CA8-D247-A461-0F8142CDFFF0}" sibTransId="{D40F4C6D-1641-1B45-8A4E-07F825B400DB}"/>
    <dgm:cxn modelId="{9CBCF64B-7DAF-3841-99F5-5D4FC54406CA}" type="presOf" srcId="{64B8677E-3C03-6043-A134-1192F5F375DE}" destId="{08B856EE-2C2B-EF43-9C56-DBB35EE09FB5}" srcOrd="0" destOrd="0" presId="urn:microsoft.com/office/officeart/2005/8/layout/vList5"/>
    <dgm:cxn modelId="{98B3F977-1BE0-4B4D-A835-81290CA05CF7}" srcId="{832D7D8B-37D7-1649-95AE-8914B7F58B30}" destId="{02575FFE-7156-6848-9639-C9B4FE89F345}" srcOrd="1" destOrd="0" parTransId="{D8533E3B-5DE7-4443-AA55-B463DB2CB198}" sibTransId="{125061A2-633C-9D40-92CB-57771AB8CED9}"/>
    <dgm:cxn modelId="{06E43691-7C57-8A4C-89AD-BF0CB2EBB880}" srcId="{298ED344-F2CF-2A49-AB8E-1030518C0454}" destId="{64B8677E-3C03-6043-A134-1192F5F375DE}" srcOrd="1" destOrd="0" parTransId="{D66FA267-6B41-7143-9883-E6ED9D5E0C6F}" sibTransId="{3AC87042-56B7-6143-96A7-A3F398314F4A}"/>
    <dgm:cxn modelId="{D49D4FAA-A5C9-7A40-B114-8F858FF04CCF}" type="presOf" srcId="{298ED344-F2CF-2A49-AB8E-1030518C0454}" destId="{057796A8-DFDC-6948-A8CA-326643216228}" srcOrd="0" destOrd="0" presId="urn:microsoft.com/office/officeart/2005/8/layout/vList5"/>
    <dgm:cxn modelId="{0CF7B1BF-6B3E-074A-81CB-BD1C06D9E410}" srcId="{832D7D8B-37D7-1649-95AE-8914B7F58B30}" destId="{38AE8DF0-2B1E-0D42-A581-82842C8DFD91}" srcOrd="0" destOrd="0" parTransId="{4B10A7D5-553A-B744-90DD-655600AB7A60}" sibTransId="{3F36E215-F5A9-7F41-A697-A9862CE89EAF}"/>
    <dgm:cxn modelId="{EA06F8CE-46BC-314C-83AF-1CD01CE1FEAE}" srcId="{64B8677E-3C03-6043-A134-1192F5F375DE}" destId="{A27A0B44-9A3E-B445-9813-6CD604C14923}" srcOrd="1" destOrd="0" parTransId="{49540318-8220-4449-9251-307C2585824B}" sibTransId="{8A09CCD3-F2A8-9D43-B11F-BB51640B4FD2}"/>
    <dgm:cxn modelId="{CA85E6E2-F71B-1644-A328-4422A5B9BCD3}" srcId="{64B8677E-3C03-6043-A134-1192F5F375DE}" destId="{43C48CC6-3BE2-D841-96BB-CB45BA01ACC6}" srcOrd="0" destOrd="0" parTransId="{5504C1BE-5292-1949-ABC0-4AD8E9AC10EA}" sibTransId="{BEB7DCF9-D6E9-FF44-807A-797F4FFCB749}"/>
    <dgm:cxn modelId="{A7B115E7-26CF-DB49-A5AE-F49A0A887975}" type="presOf" srcId="{832D7D8B-37D7-1649-95AE-8914B7F58B30}" destId="{32A9A0B7-BBA3-D147-9C3E-99E697596D48}" srcOrd="0" destOrd="0" presId="urn:microsoft.com/office/officeart/2005/8/layout/vList5"/>
    <dgm:cxn modelId="{6FFD27EC-5BB8-0740-BB24-C553528D2DBD}" type="presOf" srcId="{38AE8DF0-2B1E-0D42-A581-82842C8DFD91}" destId="{BDF6FBFC-5E10-F84D-8865-AB67ADDCC826}" srcOrd="0" destOrd="0" presId="urn:microsoft.com/office/officeart/2005/8/layout/vList5"/>
    <dgm:cxn modelId="{C4FCEEFE-5851-C74C-B55D-2D81639115B2}" type="presOf" srcId="{A27A0B44-9A3E-B445-9813-6CD604C14923}" destId="{0BEB04BB-5985-AE4C-BDFE-E8F46DF24F51}" srcOrd="0" destOrd="1" presId="urn:microsoft.com/office/officeart/2005/8/layout/vList5"/>
    <dgm:cxn modelId="{253D050E-47D6-734A-B4C5-7246C207CD4F}" type="presParOf" srcId="{057796A8-DFDC-6948-A8CA-326643216228}" destId="{30E480C1-F649-FC44-8310-B61F5158CF77}" srcOrd="0" destOrd="0" presId="urn:microsoft.com/office/officeart/2005/8/layout/vList5"/>
    <dgm:cxn modelId="{4B2C8590-D228-2C42-9C07-8C5A0F4F7008}" type="presParOf" srcId="{30E480C1-F649-FC44-8310-B61F5158CF77}" destId="{32A9A0B7-BBA3-D147-9C3E-99E697596D48}" srcOrd="0" destOrd="0" presId="urn:microsoft.com/office/officeart/2005/8/layout/vList5"/>
    <dgm:cxn modelId="{AD9DC4DC-7938-C243-BAA7-FB11E77D20F1}" type="presParOf" srcId="{30E480C1-F649-FC44-8310-B61F5158CF77}" destId="{BDF6FBFC-5E10-F84D-8865-AB67ADDCC826}" srcOrd="1" destOrd="0" presId="urn:microsoft.com/office/officeart/2005/8/layout/vList5"/>
    <dgm:cxn modelId="{E5EB645D-1146-6F4A-9988-924C1447CD05}" type="presParOf" srcId="{057796A8-DFDC-6948-A8CA-326643216228}" destId="{53ACF790-AFCD-3B4C-9182-C4EDD2AFE948}" srcOrd="1" destOrd="0" presId="urn:microsoft.com/office/officeart/2005/8/layout/vList5"/>
    <dgm:cxn modelId="{B67BC33B-F72A-494E-93CE-59DB6CA09CBD}" type="presParOf" srcId="{057796A8-DFDC-6948-A8CA-326643216228}" destId="{CF0CB7A4-5935-BE4D-B813-15C66F9904EA}" srcOrd="2" destOrd="0" presId="urn:microsoft.com/office/officeart/2005/8/layout/vList5"/>
    <dgm:cxn modelId="{27A1BFFD-F05F-1D48-8B6C-53053ED2AA1F}" type="presParOf" srcId="{CF0CB7A4-5935-BE4D-B813-15C66F9904EA}" destId="{08B856EE-2C2B-EF43-9C56-DBB35EE09FB5}" srcOrd="0" destOrd="0" presId="urn:microsoft.com/office/officeart/2005/8/layout/vList5"/>
    <dgm:cxn modelId="{3EE19E0F-29B8-9D47-A8B6-45D73674D4D6}" type="presParOf" srcId="{CF0CB7A4-5935-BE4D-B813-15C66F9904EA}" destId="{0BEB04BB-5985-AE4C-BDFE-E8F46DF24F5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97F372-40BD-40E9-B8FF-DE0AD50345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AA99DC-BBEE-4558-9839-88990A68A26B}">
      <dgm:prSet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en-US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Cỏ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lính</a:t>
          </a:r>
          <a:r>
            <a:rPr lang="en-US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25DF2ED-BDFF-42B2-ABC7-B3744423F0B6}" type="parTrans" cxnId="{1902E9F6-AFB2-4FA9-8523-3CAE537E9ABF}">
      <dgm:prSet/>
      <dgm:spPr/>
      <dgm:t>
        <a:bodyPr/>
        <a:lstStyle/>
        <a:p>
          <a:endParaRPr lang="en-US"/>
        </a:p>
      </dgm:t>
    </dgm:pt>
    <dgm:pt modelId="{B6C095CB-3171-4BB8-A6F7-FF3C931653AB}" type="sibTrans" cxnId="{1902E9F6-AFB2-4FA9-8523-3CAE537E9ABF}">
      <dgm:prSet/>
      <dgm:spPr/>
      <dgm:t>
        <a:bodyPr/>
        <a:lstStyle/>
        <a:p>
          <a:endParaRPr lang="en-US"/>
        </a:p>
      </dgm:t>
    </dgm:pt>
    <dgm:pt modelId="{1AF472B3-0656-4596-91F8-54B3CADEF3B5}">
      <dgm:prSet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en-US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2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BCA64B9-AA9F-4869-BB7D-8BE16499E6C6}" type="parTrans" cxnId="{530A8D86-AB65-4AA5-80C4-FDA96B843C87}">
      <dgm:prSet/>
      <dgm:spPr/>
      <dgm:t>
        <a:bodyPr/>
        <a:lstStyle/>
        <a:p>
          <a:endParaRPr lang="en-US"/>
        </a:p>
      </dgm:t>
    </dgm:pt>
    <dgm:pt modelId="{FFF90633-ABA0-48B7-8D32-4BF32EC3E429}" type="sibTrans" cxnId="{530A8D86-AB65-4AA5-80C4-FDA96B843C87}">
      <dgm:prSet/>
      <dgm:spPr/>
      <dgm:t>
        <a:bodyPr/>
        <a:lstStyle/>
        <a:p>
          <a:endParaRPr lang="en-US"/>
        </a:p>
      </dgm:t>
    </dgm:pt>
    <dgm:pt modelId="{F9EB4A06-E399-714E-8709-D65ED6E0CFE6}" type="pres">
      <dgm:prSet presAssocID="{0497F372-40BD-40E9-B8FF-DE0AD50345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5DED66-6E8B-A246-BA88-F1E2D3A1F5C8}" type="pres">
      <dgm:prSet presAssocID="{65AA99DC-BBEE-4558-9839-88990A68A26B}" presName="hierRoot1" presStyleCnt="0"/>
      <dgm:spPr/>
    </dgm:pt>
    <dgm:pt modelId="{D7A7DAF9-8C09-9149-9359-33A70D7FC678}" type="pres">
      <dgm:prSet presAssocID="{65AA99DC-BBEE-4558-9839-88990A68A26B}" presName="composite" presStyleCnt="0"/>
      <dgm:spPr/>
    </dgm:pt>
    <dgm:pt modelId="{6FE2D878-04BF-164E-BC66-739237E69895}" type="pres">
      <dgm:prSet presAssocID="{65AA99DC-BBEE-4558-9839-88990A68A26B}" presName="background" presStyleLbl="node0" presStyleIdx="0" presStyleCnt="2"/>
      <dgm:spPr>
        <a:solidFill>
          <a:schemeClr val="accent4"/>
        </a:solidFill>
      </dgm:spPr>
    </dgm:pt>
    <dgm:pt modelId="{826C6189-1973-324E-8D75-7B35D22AB141}" type="pres">
      <dgm:prSet presAssocID="{65AA99DC-BBEE-4558-9839-88990A68A26B}" presName="text" presStyleLbl="fgAcc0" presStyleIdx="0" presStyleCnt="2">
        <dgm:presLayoutVars>
          <dgm:chPref val="3"/>
        </dgm:presLayoutVars>
      </dgm:prSet>
      <dgm:spPr/>
    </dgm:pt>
    <dgm:pt modelId="{DA1EE27E-E4F4-E048-AEF4-7A8AC590A4B9}" type="pres">
      <dgm:prSet presAssocID="{65AA99DC-BBEE-4558-9839-88990A68A26B}" presName="hierChild2" presStyleCnt="0"/>
      <dgm:spPr/>
    </dgm:pt>
    <dgm:pt modelId="{B7CDBD17-3494-B448-86F5-A38E1FE2F7C7}" type="pres">
      <dgm:prSet presAssocID="{1AF472B3-0656-4596-91F8-54B3CADEF3B5}" presName="hierRoot1" presStyleCnt="0"/>
      <dgm:spPr/>
    </dgm:pt>
    <dgm:pt modelId="{0E521E9B-CBDD-8742-8070-98222C34FB89}" type="pres">
      <dgm:prSet presAssocID="{1AF472B3-0656-4596-91F8-54B3CADEF3B5}" presName="composite" presStyleCnt="0"/>
      <dgm:spPr/>
    </dgm:pt>
    <dgm:pt modelId="{568141D6-CD50-E149-8E2A-672B16E266CA}" type="pres">
      <dgm:prSet presAssocID="{1AF472B3-0656-4596-91F8-54B3CADEF3B5}" presName="background" presStyleLbl="node0" presStyleIdx="1" presStyleCnt="2"/>
      <dgm:spPr>
        <a:solidFill>
          <a:schemeClr val="accent4"/>
        </a:solidFill>
      </dgm:spPr>
    </dgm:pt>
    <dgm:pt modelId="{2D94B888-E6CB-AD4A-8033-BF9801EC3B5A}" type="pres">
      <dgm:prSet presAssocID="{1AF472B3-0656-4596-91F8-54B3CADEF3B5}" presName="text" presStyleLbl="fgAcc0" presStyleIdx="1" presStyleCnt="2" custScaleX="136087" custScaleY="147991">
        <dgm:presLayoutVars>
          <dgm:chPref val="3"/>
        </dgm:presLayoutVars>
      </dgm:prSet>
      <dgm:spPr/>
    </dgm:pt>
    <dgm:pt modelId="{B9264DFB-C300-D446-B6D3-B761C8A86BA7}" type="pres">
      <dgm:prSet presAssocID="{1AF472B3-0656-4596-91F8-54B3CADEF3B5}" presName="hierChild2" presStyleCnt="0"/>
      <dgm:spPr/>
    </dgm:pt>
  </dgm:ptLst>
  <dgm:cxnLst>
    <dgm:cxn modelId="{9F3D9B2E-66AB-7648-BD32-F2F3E31355CE}" type="presOf" srcId="{65AA99DC-BBEE-4558-9839-88990A68A26B}" destId="{826C6189-1973-324E-8D75-7B35D22AB141}" srcOrd="0" destOrd="0" presId="urn:microsoft.com/office/officeart/2005/8/layout/hierarchy1"/>
    <dgm:cxn modelId="{0B32003F-5FB5-4146-9807-A36CED6A1930}" type="presOf" srcId="{0497F372-40BD-40E9-B8FF-DE0AD5034545}" destId="{F9EB4A06-E399-714E-8709-D65ED6E0CFE6}" srcOrd="0" destOrd="0" presId="urn:microsoft.com/office/officeart/2005/8/layout/hierarchy1"/>
    <dgm:cxn modelId="{D4F56E69-0397-054E-81FC-07286356162A}" type="presOf" srcId="{1AF472B3-0656-4596-91F8-54B3CADEF3B5}" destId="{2D94B888-E6CB-AD4A-8033-BF9801EC3B5A}" srcOrd="0" destOrd="0" presId="urn:microsoft.com/office/officeart/2005/8/layout/hierarchy1"/>
    <dgm:cxn modelId="{530A8D86-AB65-4AA5-80C4-FDA96B843C87}" srcId="{0497F372-40BD-40E9-B8FF-DE0AD5034545}" destId="{1AF472B3-0656-4596-91F8-54B3CADEF3B5}" srcOrd="1" destOrd="0" parTransId="{0BCA64B9-AA9F-4869-BB7D-8BE16499E6C6}" sibTransId="{FFF90633-ABA0-48B7-8D32-4BF32EC3E429}"/>
    <dgm:cxn modelId="{1902E9F6-AFB2-4FA9-8523-3CAE537E9ABF}" srcId="{0497F372-40BD-40E9-B8FF-DE0AD5034545}" destId="{65AA99DC-BBEE-4558-9839-88990A68A26B}" srcOrd="0" destOrd="0" parTransId="{F25DF2ED-BDFF-42B2-ABC7-B3744423F0B6}" sibTransId="{B6C095CB-3171-4BB8-A6F7-FF3C931653AB}"/>
    <dgm:cxn modelId="{4E631D1A-6E1A-0042-B565-A9329DE511B2}" type="presParOf" srcId="{F9EB4A06-E399-714E-8709-D65ED6E0CFE6}" destId="{8A5DED66-6E8B-A246-BA88-F1E2D3A1F5C8}" srcOrd="0" destOrd="0" presId="urn:microsoft.com/office/officeart/2005/8/layout/hierarchy1"/>
    <dgm:cxn modelId="{7124EBE6-1120-A143-83D8-F5F08AAA980B}" type="presParOf" srcId="{8A5DED66-6E8B-A246-BA88-F1E2D3A1F5C8}" destId="{D7A7DAF9-8C09-9149-9359-33A70D7FC678}" srcOrd="0" destOrd="0" presId="urn:microsoft.com/office/officeart/2005/8/layout/hierarchy1"/>
    <dgm:cxn modelId="{E6227FC5-4DE5-7D43-9DFD-216CA77161F9}" type="presParOf" srcId="{D7A7DAF9-8C09-9149-9359-33A70D7FC678}" destId="{6FE2D878-04BF-164E-BC66-739237E69895}" srcOrd="0" destOrd="0" presId="urn:microsoft.com/office/officeart/2005/8/layout/hierarchy1"/>
    <dgm:cxn modelId="{FBBED58D-3ABB-DE44-8E47-025C02DA76A4}" type="presParOf" srcId="{D7A7DAF9-8C09-9149-9359-33A70D7FC678}" destId="{826C6189-1973-324E-8D75-7B35D22AB141}" srcOrd="1" destOrd="0" presId="urn:microsoft.com/office/officeart/2005/8/layout/hierarchy1"/>
    <dgm:cxn modelId="{E1452C36-D57E-3141-BAF8-2BAD6FDF39CD}" type="presParOf" srcId="{8A5DED66-6E8B-A246-BA88-F1E2D3A1F5C8}" destId="{DA1EE27E-E4F4-E048-AEF4-7A8AC590A4B9}" srcOrd="1" destOrd="0" presId="urn:microsoft.com/office/officeart/2005/8/layout/hierarchy1"/>
    <dgm:cxn modelId="{A38B3A95-C656-4640-A6D9-AA1246B7D0BA}" type="presParOf" srcId="{F9EB4A06-E399-714E-8709-D65ED6E0CFE6}" destId="{B7CDBD17-3494-B448-86F5-A38E1FE2F7C7}" srcOrd="1" destOrd="0" presId="urn:microsoft.com/office/officeart/2005/8/layout/hierarchy1"/>
    <dgm:cxn modelId="{6F4B4055-38E1-7743-9916-E51A39F162C6}" type="presParOf" srcId="{B7CDBD17-3494-B448-86F5-A38E1FE2F7C7}" destId="{0E521E9B-CBDD-8742-8070-98222C34FB89}" srcOrd="0" destOrd="0" presId="urn:microsoft.com/office/officeart/2005/8/layout/hierarchy1"/>
    <dgm:cxn modelId="{95B56CE7-7169-D34C-8E7D-625C59E34CE9}" type="presParOf" srcId="{0E521E9B-CBDD-8742-8070-98222C34FB89}" destId="{568141D6-CD50-E149-8E2A-672B16E266CA}" srcOrd="0" destOrd="0" presId="urn:microsoft.com/office/officeart/2005/8/layout/hierarchy1"/>
    <dgm:cxn modelId="{170EE494-E444-C544-9E92-7ACC9AAB8760}" type="presParOf" srcId="{0E521E9B-CBDD-8742-8070-98222C34FB89}" destId="{2D94B888-E6CB-AD4A-8033-BF9801EC3B5A}" srcOrd="1" destOrd="0" presId="urn:microsoft.com/office/officeart/2005/8/layout/hierarchy1"/>
    <dgm:cxn modelId="{3916EAEA-3B7A-D040-A43E-9778E9943880}" type="presParOf" srcId="{B7CDBD17-3494-B448-86F5-A38E1FE2F7C7}" destId="{B9264DFB-C300-D446-B6D3-B761C8A86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7FA3E-2BBF-4B47-A741-F08B2CC24266}">
      <dsp:nvSpPr>
        <dsp:cNvPr id="0" name=""/>
        <dsp:cNvSpPr/>
      </dsp:nvSpPr>
      <dsp:spPr>
        <a:xfrm>
          <a:off x="0" y="0"/>
          <a:ext cx="6459278" cy="11346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Giọng</a:t>
          </a:r>
          <a:r>
            <a:rPr lang="en-US" sz="3100" kern="1200" dirty="0"/>
            <a:t> </a:t>
          </a:r>
          <a:r>
            <a:rPr lang="en-US" sz="3100" kern="1200" dirty="0" err="1"/>
            <a:t>đọc</a:t>
          </a:r>
          <a:r>
            <a:rPr lang="en-US" sz="3100" kern="1200" dirty="0"/>
            <a:t> </a:t>
          </a:r>
          <a:r>
            <a:rPr lang="en-US" sz="3100" kern="1200" dirty="0" err="1"/>
            <a:t>phù</a:t>
          </a:r>
          <a:r>
            <a:rPr lang="en-US" sz="3100" kern="1200" dirty="0"/>
            <a:t> </a:t>
          </a:r>
          <a:r>
            <a:rPr lang="en-US" sz="3100" kern="1200" dirty="0" err="1"/>
            <a:t>hợp</a:t>
          </a:r>
          <a:r>
            <a:rPr lang="en-US" sz="3100" kern="1200" dirty="0"/>
            <a:t> </a:t>
          </a:r>
          <a:r>
            <a:rPr lang="en-US" sz="3100" kern="1200" dirty="0" err="1"/>
            <a:t>với</a:t>
          </a:r>
          <a:r>
            <a:rPr lang="en-US" sz="3100" kern="1200" dirty="0"/>
            <a:t> </a:t>
          </a:r>
          <a:r>
            <a:rPr lang="en-US" sz="3100" kern="1200" dirty="0" err="1"/>
            <a:t>cảm</a:t>
          </a:r>
          <a:r>
            <a:rPr lang="en-US" sz="3100" kern="1200" dirty="0"/>
            <a:t> </a:t>
          </a:r>
          <a:r>
            <a:rPr lang="en-US" sz="3100" kern="1200" dirty="0" err="1"/>
            <a:t>xúc</a:t>
          </a:r>
          <a:r>
            <a:rPr lang="en-US" sz="3100" kern="1200" dirty="0"/>
            <a:t>, </a:t>
          </a:r>
          <a:r>
            <a:rPr lang="en-US" sz="3100" kern="1200" dirty="0" err="1"/>
            <a:t>chậm</a:t>
          </a:r>
          <a:r>
            <a:rPr lang="en-US" sz="3100" kern="1200" dirty="0"/>
            <a:t> </a:t>
          </a:r>
          <a:r>
            <a:rPr lang="en-US" sz="3100" kern="1200" dirty="0" err="1"/>
            <a:t>rãi</a:t>
          </a:r>
          <a:r>
            <a:rPr lang="en-US" sz="3100" kern="1200" dirty="0"/>
            <a:t>, </a:t>
          </a:r>
          <a:r>
            <a:rPr lang="en-US" sz="3100" kern="1200" dirty="0" err="1"/>
            <a:t>sâu</a:t>
          </a:r>
          <a:r>
            <a:rPr lang="en-US" sz="3100" kern="1200" dirty="0"/>
            <a:t> </a:t>
          </a:r>
          <a:r>
            <a:rPr lang="en-US" sz="3100" kern="1200" dirty="0" err="1"/>
            <a:t>lắng</a:t>
          </a:r>
          <a:endParaRPr lang="en-US" sz="3100" kern="1200" dirty="0"/>
        </a:p>
      </dsp:txBody>
      <dsp:txXfrm>
        <a:off x="1405320" y="0"/>
        <a:ext cx="5053957" cy="1134647"/>
      </dsp:txXfrm>
    </dsp:sp>
    <dsp:sp modelId="{550A8886-84DB-AD4A-BE79-0A5089518F36}">
      <dsp:nvSpPr>
        <dsp:cNvPr id="0" name=""/>
        <dsp:cNvSpPr/>
      </dsp:nvSpPr>
      <dsp:spPr>
        <a:xfrm>
          <a:off x="113464" y="113464"/>
          <a:ext cx="1291855" cy="9077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CD77F-1816-3C40-B624-0966F6760D18}">
      <dsp:nvSpPr>
        <dsp:cNvPr id="0" name=""/>
        <dsp:cNvSpPr/>
      </dsp:nvSpPr>
      <dsp:spPr>
        <a:xfrm>
          <a:off x="0" y="1248112"/>
          <a:ext cx="6459278" cy="11346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Chú</a:t>
          </a:r>
          <a:r>
            <a:rPr lang="en-US" sz="3100" kern="1200" dirty="0"/>
            <a:t> </a:t>
          </a:r>
          <a:r>
            <a:rPr lang="en-US" sz="3100" kern="1200" dirty="0" err="1"/>
            <a:t>ý</a:t>
          </a:r>
          <a:r>
            <a:rPr lang="en-US" sz="3100" kern="1200" dirty="0"/>
            <a:t> </a:t>
          </a:r>
          <a:r>
            <a:rPr lang="en-US" sz="3100" kern="1200" dirty="0" err="1"/>
            <a:t>các</a:t>
          </a:r>
          <a:r>
            <a:rPr lang="en-US" sz="3100" kern="1200" dirty="0"/>
            <a:t> </a:t>
          </a:r>
          <a:r>
            <a:rPr lang="en-US" sz="3100" kern="1200" dirty="0" err="1"/>
            <a:t>thẻ</a:t>
          </a:r>
          <a:r>
            <a:rPr lang="en-US" sz="3100" kern="1200" dirty="0"/>
            <a:t> </a:t>
          </a:r>
          <a:r>
            <a:rPr lang="en-US" sz="3100" kern="1200" dirty="0" err="1"/>
            <a:t>chỉ</a:t>
          </a:r>
          <a:r>
            <a:rPr lang="en-US" sz="3100" kern="1200" dirty="0"/>
            <a:t> </a:t>
          </a:r>
          <a:r>
            <a:rPr lang="en-US" sz="3100" kern="1200" dirty="0" err="1"/>
            <a:t>dẫn</a:t>
          </a:r>
          <a:endParaRPr lang="en-US" sz="3100" kern="1200" dirty="0"/>
        </a:p>
      </dsp:txBody>
      <dsp:txXfrm>
        <a:off x="1405320" y="1248112"/>
        <a:ext cx="5053957" cy="1134647"/>
      </dsp:txXfrm>
    </dsp:sp>
    <dsp:sp modelId="{11164F54-1746-724A-8ED2-861B887886FA}">
      <dsp:nvSpPr>
        <dsp:cNvPr id="0" name=""/>
        <dsp:cNvSpPr/>
      </dsp:nvSpPr>
      <dsp:spPr>
        <a:xfrm>
          <a:off x="113464" y="1361576"/>
          <a:ext cx="1291855" cy="9077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6849B-E0F4-D146-AF7E-C28575F686E6}">
      <dsp:nvSpPr>
        <dsp:cNvPr id="0" name=""/>
        <dsp:cNvSpPr/>
      </dsp:nvSpPr>
      <dsp:spPr>
        <a:xfrm>
          <a:off x="0" y="2496224"/>
          <a:ext cx="6459278" cy="11346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Tìm</a:t>
          </a:r>
          <a:r>
            <a:rPr lang="en-US" sz="3100" kern="1200" dirty="0"/>
            <a:t> </a:t>
          </a:r>
          <a:r>
            <a:rPr lang="en-US" sz="3100" kern="1200" dirty="0" err="1"/>
            <a:t>hiểu</a:t>
          </a:r>
          <a:r>
            <a:rPr lang="en-US" sz="3100" kern="1200" dirty="0"/>
            <a:t> </a:t>
          </a:r>
          <a:r>
            <a:rPr lang="en-US" sz="3100" kern="1200" dirty="0" err="1"/>
            <a:t>các</a:t>
          </a:r>
          <a:r>
            <a:rPr lang="en-US" sz="3100" kern="1200" dirty="0"/>
            <a:t> </a:t>
          </a:r>
          <a:r>
            <a:rPr lang="en-US" sz="3100" kern="1200" dirty="0" err="1"/>
            <a:t>từ</a:t>
          </a:r>
          <a:r>
            <a:rPr lang="en-US" sz="3100" kern="1200" dirty="0"/>
            <a:t> </a:t>
          </a:r>
          <a:r>
            <a:rPr lang="en-US" sz="3100" kern="1200" dirty="0" err="1"/>
            <a:t>ngữ</a:t>
          </a:r>
          <a:r>
            <a:rPr lang="en-US" sz="3100" kern="1200" dirty="0"/>
            <a:t> </a:t>
          </a:r>
          <a:r>
            <a:rPr lang="en-US" sz="3100" kern="1200" dirty="0" err="1"/>
            <a:t>khó</a:t>
          </a:r>
          <a:r>
            <a:rPr lang="en-US" sz="3100" kern="1200" dirty="0"/>
            <a:t> </a:t>
          </a:r>
        </a:p>
      </dsp:txBody>
      <dsp:txXfrm>
        <a:off x="1405320" y="2496224"/>
        <a:ext cx="5053957" cy="1134647"/>
      </dsp:txXfrm>
    </dsp:sp>
    <dsp:sp modelId="{68A6CA22-2ACF-524A-B23F-975BE7CE5DDE}">
      <dsp:nvSpPr>
        <dsp:cNvPr id="0" name=""/>
        <dsp:cNvSpPr/>
      </dsp:nvSpPr>
      <dsp:spPr>
        <a:xfrm>
          <a:off x="113464" y="2609689"/>
          <a:ext cx="1291855" cy="9077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1000" b="-21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2F4B3-008A-044C-B01B-211DE4C3C8C5}">
      <dsp:nvSpPr>
        <dsp:cNvPr id="0" name=""/>
        <dsp:cNvSpPr/>
      </dsp:nvSpPr>
      <dsp:spPr>
        <a:xfrm>
          <a:off x="0" y="402757"/>
          <a:ext cx="5030972" cy="561599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430172"/>
        <a:ext cx="4976142" cy="506769"/>
      </dsp:txXfrm>
    </dsp:sp>
    <dsp:sp modelId="{46467DB3-71BF-6948-914B-B6F740043343}">
      <dsp:nvSpPr>
        <dsp:cNvPr id="0" name=""/>
        <dsp:cNvSpPr/>
      </dsp:nvSpPr>
      <dsp:spPr>
        <a:xfrm>
          <a:off x="0" y="1018880"/>
          <a:ext cx="5030972" cy="561599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Nhan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bố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cục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1046295"/>
        <a:ext cx="4976142" cy="506769"/>
      </dsp:txXfrm>
    </dsp:sp>
    <dsp:sp modelId="{CB2246B1-AAE0-124D-85EA-A40BCA87C9C5}">
      <dsp:nvSpPr>
        <dsp:cNvPr id="0" name=""/>
        <dsp:cNvSpPr/>
      </dsp:nvSpPr>
      <dsp:spPr>
        <a:xfrm>
          <a:off x="0" y="1649600"/>
          <a:ext cx="5030972" cy="561599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bộc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lộ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7415" y="1677015"/>
        <a:ext cx="4976142" cy="506769"/>
      </dsp:txXfrm>
    </dsp:sp>
    <dsp:sp modelId="{5E47F638-F333-7C46-A8D6-2E6F8F61CF53}">
      <dsp:nvSpPr>
        <dsp:cNvPr id="0" name=""/>
        <dsp:cNvSpPr/>
      </dsp:nvSpPr>
      <dsp:spPr>
        <a:xfrm>
          <a:off x="0" y="2280320"/>
          <a:ext cx="5030972" cy="561599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biện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307735"/>
        <a:ext cx="4976142" cy="506769"/>
      </dsp:txXfrm>
    </dsp:sp>
    <dsp:sp modelId="{03F5EF53-6711-4043-97A2-4F4988A5F77F}">
      <dsp:nvSpPr>
        <dsp:cNvPr id="0" name=""/>
        <dsp:cNvSpPr/>
      </dsp:nvSpPr>
      <dsp:spPr>
        <a:xfrm>
          <a:off x="0" y="2892470"/>
          <a:ext cx="5030972" cy="561599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sp:txBody>
      <dsp:txXfrm>
        <a:off x="27415" y="2919885"/>
        <a:ext cx="4976142" cy="506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F8B21-6AE4-3442-BA5D-32FA245602A8}">
      <dsp:nvSpPr>
        <dsp:cNvPr id="0" name=""/>
        <dsp:cNvSpPr/>
      </dsp:nvSpPr>
      <dsp:spPr>
        <a:xfrm rot="5400000">
          <a:off x="5381866" y="-2273805"/>
          <a:ext cx="659785" cy="5375773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Franklin Gothic Book" panose="020B0503020102020204" pitchFamily="34" charset="0"/>
            <a:buChar char="•"/>
          </a:pP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con -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lính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quân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chiến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kern="1200" dirty="0"/>
        </a:p>
      </dsp:txBody>
      <dsp:txXfrm rot="-5400000">
        <a:off x="3023872" y="116397"/>
        <a:ext cx="5343565" cy="595369"/>
      </dsp:txXfrm>
    </dsp:sp>
    <dsp:sp modelId="{84A8C49A-1B58-A34C-A9C5-00FD3546E116}">
      <dsp:nvSpPr>
        <dsp:cNvPr id="0" name=""/>
        <dsp:cNvSpPr/>
      </dsp:nvSpPr>
      <dsp:spPr>
        <a:xfrm>
          <a:off x="0" y="1714"/>
          <a:ext cx="3023872" cy="824732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tỏ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sz="2400" i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400" kern="1200" dirty="0"/>
        </a:p>
      </dsp:txBody>
      <dsp:txXfrm>
        <a:off x="40260" y="41974"/>
        <a:ext cx="2943352" cy="744212"/>
      </dsp:txXfrm>
    </dsp:sp>
    <dsp:sp modelId="{CDCCE52D-CACC-D241-AAF8-90123EBDEFA2}">
      <dsp:nvSpPr>
        <dsp:cNvPr id="0" name=""/>
        <dsp:cNvSpPr/>
      </dsp:nvSpPr>
      <dsp:spPr>
        <a:xfrm rot="5400000">
          <a:off x="5381866" y="-1407837"/>
          <a:ext cx="659785" cy="5375773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Franklin Gothic Book" panose="020B0503020102020204" pitchFamily="34" charset="0"/>
            <a:buChar char="•"/>
          </a:pP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Gặp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lá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cơm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nếp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3400" kern="1200" dirty="0"/>
        </a:p>
      </dsp:txBody>
      <dsp:txXfrm rot="-5400000">
        <a:off x="3023872" y="982365"/>
        <a:ext cx="5343565" cy="595369"/>
      </dsp:txXfrm>
    </dsp:sp>
    <dsp:sp modelId="{1D0BE96A-72A6-3647-A37E-6E22C7EF763F}">
      <dsp:nvSpPr>
        <dsp:cNvPr id="0" name=""/>
        <dsp:cNvSpPr/>
      </dsp:nvSpPr>
      <dsp:spPr>
        <a:xfrm>
          <a:off x="0" y="867683"/>
          <a:ext cx="3023872" cy="824732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endParaRPr lang="en-US" sz="2400" kern="1200" dirty="0"/>
        </a:p>
      </dsp:txBody>
      <dsp:txXfrm>
        <a:off x="40260" y="907943"/>
        <a:ext cx="2943352" cy="744212"/>
      </dsp:txXfrm>
    </dsp:sp>
    <dsp:sp modelId="{27820BED-ACFE-FD4D-A764-749DF273C81F}">
      <dsp:nvSpPr>
        <dsp:cNvPr id="0" name=""/>
        <dsp:cNvSpPr/>
      </dsp:nvSpPr>
      <dsp:spPr>
        <a:xfrm rot="5400000">
          <a:off x="5381866" y="-541868"/>
          <a:ext cx="659785" cy="5375773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endParaRPr lang="en-US" sz="3400" kern="1200" dirty="0"/>
        </a:p>
      </dsp:txBody>
      <dsp:txXfrm rot="-5400000">
        <a:off x="3023872" y="1848334"/>
        <a:ext cx="5343565" cy="595369"/>
      </dsp:txXfrm>
    </dsp:sp>
    <dsp:sp modelId="{A8F91156-F22E-F04A-9880-02B26BCE5552}">
      <dsp:nvSpPr>
        <dsp:cNvPr id="0" name=""/>
        <dsp:cNvSpPr/>
      </dsp:nvSpPr>
      <dsp:spPr>
        <a:xfrm>
          <a:off x="0" y="1733652"/>
          <a:ext cx="3023872" cy="824732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Hoàn</a:t>
          </a:r>
          <a:r>
            <a:rPr lang="en-US" sz="2400" i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cảnh</a:t>
          </a:r>
          <a:endParaRPr lang="en-US" sz="2400" kern="1200" dirty="0"/>
        </a:p>
      </dsp:txBody>
      <dsp:txXfrm>
        <a:off x="40260" y="1773912"/>
        <a:ext cx="2943352" cy="744212"/>
      </dsp:txXfrm>
    </dsp:sp>
    <dsp:sp modelId="{1D5DDADD-2604-6F49-8195-29785125A6E2}">
      <dsp:nvSpPr>
        <dsp:cNvPr id="0" name=""/>
        <dsp:cNvSpPr/>
      </dsp:nvSpPr>
      <dsp:spPr>
        <a:xfrm rot="5400000">
          <a:off x="5381866" y="324100"/>
          <a:ext cx="659785" cy="5375773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mấy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3400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3400" kern="1200" dirty="0"/>
        </a:p>
      </dsp:txBody>
      <dsp:txXfrm rot="-5400000">
        <a:off x="3023872" y="2714302"/>
        <a:ext cx="5343565" cy="595369"/>
      </dsp:txXfrm>
    </dsp:sp>
    <dsp:sp modelId="{1F892DA7-E248-D742-B20E-869A246AB8EE}">
      <dsp:nvSpPr>
        <dsp:cNvPr id="0" name=""/>
        <dsp:cNvSpPr/>
      </dsp:nvSpPr>
      <dsp:spPr>
        <a:xfrm>
          <a:off x="0" y="2599621"/>
          <a:ext cx="3023872" cy="824732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sz="2400" i="1" kern="12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i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gian</a:t>
          </a:r>
          <a:endParaRPr lang="x-none" sz="2400" kern="1200" dirty="0"/>
        </a:p>
      </dsp:txBody>
      <dsp:txXfrm>
        <a:off x="40260" y="2639881"/>
        <a:ext cx="2943352" cy="7442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6FBFC-5E10-F84D-8865-AB67ADDCC826}">
      <dsp:nvSpPr>
        <dsp:cNvPr id="0" name=""/>
        <dsp:cNvSpPr/>
      </dsp:nvSpPr>
      <dsp:spPr>
        <a:xfrm rot="5400000">
          <a:off x="4286362" y="-1990108"/>
          <a:ext cx="1093494" cy="5075021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Thèm</a:t>
          </a:r>
          <a:r>
            <a:rPr lang="en-US" sz="2800" kern="1200" dirty="0"/>
            <a:t> </a:t>
          </a:r>
          <a:r>
            <a:rPr lang="en-US" sz="2800" kern="1200" dirty="0" err="1"/>
            <a:t>bát</a:t>
          </a:r>
          <a:r>
            <a:rPr lang="en-US" sz="2800" kern="1200" dirty="0"/>
            <a:t> </a:t>
          </a:r>
          <a:r>
            <a:rPr lang="en-US" sz="2800" kern="1200" dirty="0" err="1"/>
            <a:t>xôi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Thèm</a:t>
          </a:r>
          <a:r>
            <a:rPr lang="en-US" sz="2800" kern="1200" dirty="0"/>
            <a:t>: </a:t>
          </a:r>
          <a:r>
            <a:rPr lang="en-US" sz="2800" kern="1200" dirty="0" err="1"/>
            <a:t>Động</a:t>
          </a:r>
          <a:r>
            <a:rPr lang="en-US" sz="2800" kern="1200" dirty="0"/>
            <a:t> </a:t>
          </a:r>
          <a:r>
            <a:rPr lang="en-US" sz="2800" kern="1200" dirty="0" err="1"/>
            <a:t>từ</a:t>
          </a:r>
          <a:r>
            <a:rPr lang="en-US" sz="2800" kern="1200" dirty="0"/>
            <a:t> </a:t>
          </a:r>
          <a:r>
            <a:rPr lang="en-US" sz="2800" kern="1200" dirty="0" err="1"/>
            <a:t>diễn</a:t>
          </a:r>
          <a:r>
            <a:rPr lang="en-US" sz="2800" kern="1200" dirty="0"/>
            <a:t> </a:t>
          </a:r>
          <a:r>
            <a:rPr lang="en-US" sz="2800" kern="1200" dirty="0" err="1"/>
            <a:t>tả</a:t>
          </a:r>
          <a:r>
            <a:rPr lang="en-US" sz="2800" kern="1200" dirty="0"/>
            <a:t> </a:t>
          </a:r>
          <a:r>
            <a:rPr lang="en-US" sz="2800" kern="1200" dirty="0" err="1"/>
            <a:t>nỗi</a:t>
          </a:r>
          <a:r>
            <a:rPr lang="en-US" sz="2800" kern="1200" dirty="0"/>
            <a:t> </a:t>
          </a:r>
          <a:r>
            <a:rPr lang="en-US" sz="2800" kern="1200" dirty="0" err="1"/>
            <a:t>khát</a:t>
          </a:r>
          <a:r>
            <a:rPr lang="en-US" sz="2800" kern="1200" dirty="0"/>
            <a:t> khao, </a:t>
          </a:r>
          <a:r>
            <a:rPr lang="en-US" sz="2800" kern="1200" dirty="0" err="1"/>
            <a:t>ước</a:t>
          </a:r>
          <a:r>
            <a:rPr lang="en-US" sz="2800" kern="1200" dirty="0"/>
            <a:t> </a:t>
          </a:r>
          <a:r>
            <a:rPr lang="en-US" sz="2800" kern="1200" dirty="0" err="1"/>
            <a:t>muốn</a:t>
          </a:r>
          <a:endParaRPr lang="en-US" sz="2800" kern="1200" dirty="0"/>
        </a:p>
      </dsp:txBody>
      <dsp:txXfrm rot="-5400000">
        <a:off x="2295599" y="54035"/>
        <a:ext cx="5021641" cy="986734"/>
      </dsp:txXfrm>
    </dsp:sp>
    <dsp:sp modelId="{32A9A0B7-BBA3-D147-9C3E-99E697596D48}">
      <dsp:nvSpPr>
        <dsp:cNvPr id="0" name=""/>
        <dsp:cNvSpPr/>
      </dsp:nvSpPr>
      <dsp:spPr>
        <a:xfrm>
          <a:off x="163" y="57568"/>
          <a:ext cx="2295435" cy="805455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giác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người</a:t>
          </a:r>
          <a:r>
            <a:rPr lang="en-US" sz="2400" kern="1200" dirty="0"/>
            <a:t> </a:t>
          </a:r>
          <a:r>
            <a:rPr lang="en-US" sz="2400" kern="1200" dirty="0" err="1"/>
            <a:t>xa</a:t>
          </a:r>
          <a:r>
            <a:rPr lang="en-US" sz="2400" kern="1200" dirty="0"/>
            <a:t> </a:t>
          </a:r>
          <a:r>
            <a:rPr lang="en-US" sz="2400" kern="1200" dirty="0" err="1"/>
            <a:t>quê</a:t>
          </a:r>
          <a:endParaRPr lang="en-US" sz="2400" kern="1200" dirty="0"/>
        </a:p>
      </dsp:txBody>
      <dsp:txXfrm>
        <a:off x="39482" y="96887"/>
        <a:ext cx="2216797" cy="726817"/>
      </dsp:txXfrm>
    </dsp:sp>
    <dsp:sp modelId="{0BEB04BB-5985-AE4C-BDFE-E8F46DF24F51}">
      <dsp:nvSpPr>
        <dsp:cNvPr id="0" name=""/>
        <dsp:cNvSpPr/>
      </dsp:nvSpPr>
      <dsp:spPr>
        <a:xfrm rot="5400000">
          <a:off x="3340167" y="-1220207"/>
          <a:ext cx="2142873" cy="7051735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Khói</a:t>
          </a:r>
          <a:r>
            <a:rPr lang="en-US" sz="2400" kern="1200" dirty="0"/>
            <a:t> bay </a:t>
          </a:r>
          <a:r>
            <a:rPr lang="en-US" sz="2400" kern="1200" dirty="0" err="1"/>
            <a:t>ngang</a:t>
          </a:r>
          <a:r>
            <a:rPr lang="en-US" sz="2400" kern="1200" dirty="0"/>
            <a:t> </a:t>
          </a:r>
          <a:r>
            <a:rPr lang="en-US" sz="2400" kern="1200" dirty="0" err="1"/>
            <a:t>tầm</a:t>
          </a:r>
          <a:r>
            <a:rPr lang="en-US" sz="2400" kern="1200" dirty="0"/>
            <a:t> </a:t>
          </a:r>
          <a:r>
            <a:rPr lang="en-US" sz="2400" kern="1200" dirty="0" err="1"/>
            <a:t>mắt</a:t>
          </a:r>
          <a:r>
            <a:rPr lang="en-US" sz="2400" kern="1200" dirty="0"/>
            <a:t>: </a:t>
          </a:r>
          <a:r>
            <a:rPr lang="en-US" sz="2400" kern="1200" dirty="0" err="1"/>
            <a:t>gợi</a:t>
          </a:r>
          <a:r>
            <a:rPr lang="en-US" sz="2400" kern="1200" dirty="0"/>
            <a:t> </a:t>
          </a:r>
          <a:r>
            <a:rPr lang="en-US" sz="2400" kern="1200" dirty="0" err="1"/>
            <a:t>lên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thân</a:t>
          </a:r>
          <a:r>
            <a:rPr lang="en-US" sz="2400" kern="1200" dirty="0"/>
            <a:t> </a:t>
          </a:r>
          <a:r>
            <a:rPr lang="en-US" sz="2400" kern="1200" dirty="0" err="1"/>
            <a:t>thương</a:t>
          </a:r>
          <a:r>
            <a:rPr lang="en-US" sz="2400" kern="1200" dirty="0"/>
            <a:t>, </a:t>
          </a:r>
          <a:r>
            <a:rPr lang="en-US" sz="2400" kern="1200" dirty="0" err="1"/>
            <a:t>ấm</a:t>
          </a:r>
          <a:r>
            <a:rPr lang="en-US" sz="2400" kern="1200" dirty="0"/>
            <a:t> </a:t>
          </a:r>
          <a:r>
            <a:rPr lang="en-US" sz="2400" kern="1200" dirty="0" err="1"/>
            <a:t>áp</a:t>
          </a:r>
          <a:r>
            <a:rPr lang="en-US" sz="2400" kern="1200" dirty="0"/>
            <a:t> </a:t>
          </a:r>
          <a:r>
            <a:rPr lang="en-US" sz="2400" kern="1200" dirty="0" err="1"/>
            <a:t>vấn</a:t>
          </a:r>
          <a:r>
            <a:rPr lang="en-US" sz="2400" kern="1200" dirty="0"/>
            <a:t> </a:t>
          </a:r>
          <a:r>
            <a:rPr lang="en-US" sz="2400" kern="1200" dirty="0" err="1"/>
            <a:t>vương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Mùi</a:t>
          </a:r>
          <a:r>
            <a:rPr lang="en-US" sz="2400" kern="1200" dirty="0"/>
            <a:t> </a:t>
          </a:r>
          <a:r>
            <a:rPr lang="en-US" sz="2400" kern="1200" dirty="0" err="1"/>
            <a:t>xôi</a:t>
          </a:r>
          <a:r>
            <a:rPr lang="en-US" sz="2400" kern="1200" dirty="0"/>
            <a:t> </a:t>
          </a:r>
          <a:r>
            <a:rPr lang="en-US" sz="2400" kern="1200" dirty="0" err="1"/>
            <a:t>sao</a:t>
          </a:r>
          <a:r>
            <a:rPr lang="en-US" sz="2400" kern="1200" dirty="0"/>
            <a:t> </a:t>
          </a:r>
          <a:r>
            <a:rPr lang="en-US" sz="2400" kern="1200" dirty="0" err="1"/>
            <a:t>lạ</a:t>
          </a:r>
          <a:r>
            <a:rPr lang="en-US" sz="2400" kern="1200" dirty="0"/>
            <a:t> </a:t>
          </a:r>
          <a:r>
            <a:rPr lang="en-US" sz="2400" kern="1200" dirty="0" err="1"/>
            <a:t>lùng</a:t>
          </a:r>
          <a:r>
            <a:rPr lang="en-US" sz="2400" kern="1200" dirty="0"/>
            <a:t>: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câu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hỏi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kết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hợp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từ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láy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thể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hiện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thái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ngạc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nhiên</a:t>
          </a:r>
          <a:r>
            <a:rPr lang="en-US" sz="2400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trước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hương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thơm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đặc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biệt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hấp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dẫn</a:t>
          </a:r>
          <a:r>
            <a:rPr lang="en-US" sz="24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US" sz="2400" kern="1200" dirty="0"/>
        </a:p>
      </dsp:txBody>
      <dsp:txXfrm rot="-5400000">
        <a:off x="885736" y="1338830"/>
        <a:ext cx="6947129" cy="1933661"/>
      </dsp:txXfrm>
    </dsp:sp>
    <dsp:sp modelId="{08B856EE-2C2B-EF43-9C56-DBB35EE09FB5}">
      <dsp:nvSpPr>
        <dsp:cNvPr id="0" name=""/>
        <dsp:cNvSpPr/>
      </dsp:nvSpPr>
      <dsp:spPr>
        <a:xfrm>
          <a:off x="13565" y="1120075"/>
          <a:ext cx="885408" cy="2430878"/>
        </a:xfrm>
        <a:prstGeom prst="roundRect">
          <a:avLst/>
        </a:prstGeom>
        <a:solidFill>
          <a:schemeClr val="lt1"/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Bát</a:t>
          </a:r>
          <a:r>
            <a:rPr lang="en-US" sz="2400" kern="1200" dirty="0"/>
            <a:t> </a:t>
          </a:r>
          <a:r>
            <a:rPr lang="en-US" sz="2400" kern="1200" dirty="0" err="1"/>
            <a:t>xôi</a:t>
          </a:r>
          <a:r>
            <a:rPr lang="en-US" sz="2400" kern="1200" dirty="0"/>
            <a:t> </a:t>
          </a:r>
          <a:r>
            <a:rPr lang="en-US" sz="2400" kern="1200" dirty="0" err="1"/>
            <a:t>mùa</a:t>
          </a:r>
          <a:r>
            <a:rPr lang="en-US" sz="2400" kern="1200" dirty="0"/>
            <a:t> </a:t>
          </a:r>
          <a:r>
            <a:rPr lang="en-US" sz="2400" kern="1200" dirty="0" err="1"/>
            <a:t>gặt</a:t>
          </a:r>
          <a:endParaRPr lang="en-US" sz="2400" kern="1200" dirty="0"/>
        </a:p>
      </dsp:txBody>
      <dsp:txXfrm>
        <a:off x="56787" y="1163297"/>
        <a:ext cx="798964" cy="23444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2D878-04BF-164E-BC66-739237E69895}">
      <dsp:nvSpPr>
        <dsp:cNvPr id="0" name=""/>
        <dsp:cNvSpPr/>
      </dsp:nvSpPr>
      <dsp:spPr>
        <a:xfrm>
          <a:off x="2607" y="275293"/>
          <a:ext cx="2670802" cy="1695959"/>
        </a:xfrm>
        <a:prstGeom prst="roundRect">
          <a:avLst>
            <a:gd name="adj" fmla="val 10000"/>
          </a:avLst>
        </a:prstGeom>
        <a:solidFill>
          <a:schemeClr val="accent4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C6189-1973-324E-8D75-7B35D22AB141}">
      <dsp:nvSpPr>
        <dsp:cNvPr id="0" name=""/>
        <dsp:cNvSpPr/>
      </dsp:nvSpPr>
      <dsp:spPr>
        <a:xfrm>
          <a:off x="299363" y="557211"/>
          <a:ext cx="2670802" cy="1695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Cỏ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49036" y="606884"/>
        <a:ext cx="2571456" cy="1596613"/>
      </dsp:txXfrm>
    </dsp:sp>
    <dsp:sp modelId="{568141D6-CD50-E149-8E2A-672B16E266CA}">
      <dsp:nvSpPr>
        <dsp:cNvPr id="0" name=""/>
        <dsp:cNvSpPr/>
      </dsp:nvSpPr>
      <dsp:spPr>
        <a:xfrm>
          <a:off x="3266921" y="275293"/>
          <a:ext cx="3634615" cy="2509867"/>
        </a:xfrm>
        <a:prstGeom prst="roundRect">
          <a:avLst>
            <a:gd name="adj" fmla="val 10000"/>
          </a:avLst>
        </a:prstGeom>
        <a:solidFill>
          <a:schemeClr val="accent4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4B888-E6CB-AD4A-8033-BF9801EC3B5A}">
      <dsp:nvSpPr>
        <dsp:cNvPr id="0" name=""/>
        <dsp:cNvSpPr/>
      </dsp:nvSpPr>
      <dsp:spPr>
        <a:xfrm>
          <a:off x="3563677" y="557211"/>
          <a:ext cx="3634615" cy="2509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2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637188" y="630722"/>
        <a:ext cx="3487593" cy="236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38D09-CDB5-4A83-B401-2E2844EA875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48FC0-A67D-44C9-B10C-F58F3DBF0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13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16C81-F22D-4CDC-B51F-3F728176AF9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BE4BB-3CB5-4666-860E-C363415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: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…,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(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chậm</a:t>
            </a:r>
            <a:r>
              <a:rPr lang="en-US" dirty="0"/>
              <a:t>,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1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6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3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Khoanh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(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)</a:t>
            </a:r>
          </a:p>
          <a:p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ppt </a:t>
            </a:r>
            <a:r>
              <a:rPr lang="en-US" dirty="0" err="1"/>
              <a:t>bài</a:t>
            </a:r>
            <a:r>
              <a:rPr lang="en-US" dirty="0"/>
              <a:t> 4 a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5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:</a:t>
            </a:r>
          </a:p>
          <a:p>
            <a:r>
              <a:rPr lang="en-US" dirty="0" err="1"/>
              <a:t>Câu</a:t>
            </a:r>
            <a:r>
              <a:rPr lang="en-US"/>
              <a:t> 1: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46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05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4644" y="744470"/>
            <a:ext cx="800558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9321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624156"/>
            <a:ext cx="1174325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613473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4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4572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24C7B-D64F-40F9-B506-10C66B614029}" type="datetimeFigureOut">
              <a:rPr lang="en-US"/>
              <a:pPr>
                <a:defRPr/>
              </a:pPr>
              <a:t>10/8/2022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E83-35F2-48AB-9D8D-A7A4E58DF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8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9185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6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301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0A9559-9EF0-4BC6-B918-ED6875C368E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8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75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667" r:id="rId12"/>
    <p:sldLayoutId id="2147483674" r:id="rId13"/>
    <p:sldLayoutId id="2147483816" r:id="rId14"/>
    <p:sldLayoutId id="2147483817" r:id="rId15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6" orient="horz" pos="369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orient="horz" pos="1512" userDrawn="1">
          <p15:clr>
            <a:srgbClr val="F26B43"/>
          </p15:clr>
        </p15:guide>
        <p15:guide id="9" pos="5184" userDrawn="1">
          <p15:clr>
            <a:srgbClr val="F26B43"/>
          </p15:clr>
        </p15:guide>
        <p15:guide id="10" pos="702" userDrawn="1">
          <p15:clr>
            <a:srgbClr val="F26B43"/>
          </p15:clr>
        </p15:guide>
        <p15:guide id="11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39.xml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39.xml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39.xml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39.xml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slide" Target="slide3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slide" Target="slide39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C47C48-1FD4-13A6-C33D-75D9F7ABD7F9}"/>
              </a:ext>
            </a:extLst>
          </p:cNvPr>
          <p:cNvSpPr/>
          <p:nvPr/>
        </p:nvSpPr>
        <p:spPr>
          <a:xfrm>
            <a:off x="752290" y="1947292"/>
            <a:ext cx="7678436" cy="28610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17+18: </a:t>
            </a:r>
            <a:r>
              <a:rPr lang="en-US" sz="40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Văn</a:t>
            </a:r>
            <a:r>
              <a:rPr lang="en-US" sz="405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en-US" sz="40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bản</a:t>
            </a:r>
            <a:endParaRPr lang="en-US" sz="4050" b="1" dirty="0">
              <a:solidFill>
                <a:srgbClr val="0066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67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Gặp</a:t>
            </a:r>
            <a:r>
              <a:rPr lang="en-US" sz="675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en-US" sz="67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lá</a:t>
            </a:r>
            <a:r>
              <a:rPr lang="en-US" sz="675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en-US" sz="67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cơm</a:t>
            </a:r>
            <a:r>
              <a:rPr lang="en-US" sz="675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en-US" sz="675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nếp</a:t>
            </a:r>
            <a:endParaRPr lang="en-US" sz="6750" b="1" dirty="0">
              <a:solidFill>
                <a:srgbClr val="0066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050" b="1" dirty="0">
                <a:solidFill>
                  <a:srgbClr val="006600"/>
                </a:solidFill>
                <a:latin typeface="Script MT Bold" panose="03040602040607080904" pitchFamily="66" charset="0"/>
              </a:rPr>
              <a:t>                       </a:t>
            </a:r>
            <a:r>
              <a:rPr lang="en-US" sz="4050" b="1" i="1" dirty="0">
                <a:solidFill>
                  <a:srgbClr val="006600"/>
                </a:solidFill>
                <a:latin typeface="Georgia" panose="02040502050405020303" pitchFamily="18" charset="0"/>
              </a:rPr>
              <a:t>Thanh </a:t>
            </a:r>
            <a:r>
              <a:rPr lang="en-US" sz="405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Thảo</a:t>
            </a:r>
            <a:endParaRPr lang="en-US" sz="4050" b="1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D892E-18BC-4823-8A6D-31B5BD2F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932" y="857250"/>
            <a:ext cx="4898180" cy="5143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C76F76-2ACD-429B-913D-D9A17957C5CF}"/>
              </a:ext>
            </a:extLst>
          </p:cNvPr>
          <p:cNvSpPr/>
          <p:nvPr/>
        </p:nvSpPr>
        <p:spPr>
          <a:xfrm>
            <a:off x="3758568" y="2288218"/>
            <a:ext cx="245172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1EF6BD-A55B-4B70-970D-7BF3468C15EF}"/>
              </a:ext>
            </a:extLst>
          </p:cNvPr>
          <p:cNvSpPr/>
          <p:nvPr/>
        </p:nvSpPr>
        <p:spPr>
          <a:xfrm>
            <a:off x="3869622" y="2484346"/>
            <a:ext cx="245176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F947D5-4356-4446-A5E0-4766FB2253F4}"/>
              </a:ext>
            </a:extLst>
          </p:cNvPr>
          <p:cNvSpPr/>
          <p:nvPr/>
        </p:nvSpPr>
        <p:spPr>
          <a:xfrm>
            <a:off x="3591016" y="3200938"/>
            <a:ext cx="252321" cy="1874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6248BB-169B-4AD3-B97D-5B8C599D7BE5}"/>
              </a:ext>
            </a:extLst>
          </p:cNvPr>
          <p:cNvSpPr/>
          <p:nvPr/>
        </p:nvSpPr>
        <p:spPr>
          <a:xfrm>
            <a:off x="3742983" y="3414981"/>
            <a:ext cx="245171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860E49-FCF0-4CBE-AF5F-95AA032AA84B}"/>
              </a:ext>
            </a:extLst>
          </p:cNvPr>
          <p:cNvSpPr/>
          <p:nvPr/>
        </p:nvSpPr>
        <p:spPr>
          <a:xfrm>
            <a:off x="3744281" y="4121178"/>
            <a:ext cx="334800" cy="207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7139D6-C312-4253-91D7-DFA99F63EE79}"/>
              </a:ext>
            </a:extLst>
          </p:cNvPr>
          <p:cNvSpPr/>
          <p:nvPr/>
        </p:nvSpPr>
        <p:spPr>
          <a:xfrm>
            <a:off x="3526415" y="4331328"/>
            <a:ext cx="351182" cy="1896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4CEEEF-67B7-4137-8D31-B13AAF3089F3}"/>
              </a:ext>
            </a:extLst>
          </p:cNvPr>
          <p:cNvSpPr/>
          <p:nvPr/>
        </p:nvSpPr>
        <p:spPr>
          <a:xfrm>
            <a:off x="3539062" y="3926424"/>
            <a:ext cx="427659" cy="20419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AC8AEB-4036-4B3A-B6D9-2144ED307901}"/>
              </a:ext>
            </a:extLst>
          </p:cNvPr>
          <p:cNvSpPr/>
          <p:nvPr/>
        </p:nvSpPr>
        <p:spPr>
          <a:xfrm>
            <a:off x="3721551" y="4528103"/>
            <a:ext cx="400387" cy="20793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734574-DEF2-45DD-9248-0D22CA2016A0}"/>
              </a:ext>
            </a:extLst>
          </p:cNvPr>
          <p:cNvCxnSpPr>
            <a:cxnSpLocks/>
          </p:cNvCxnSpPr>
          <p:nvPr/>
        </p:nvCxnSpPr>
        <p:spPr>
          <a:xfrm>
            <a:off x="2761689" y="2088190"/>
            <a:ext cx="0" cy="30970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840169-A634-43BF-98EC-5E12147E9FC2}"/>
              </a:ext>
            </a:extLst>
          </p:cNvPr>
          <p:cNvSpPr txBox="1"/>
          <p:nvPr/>
        </p:nvSpPr>
        <p:spPr>
          <a:xfrm>
            <a:off x="443801" y="2697811"/>
            <a:ext cx="2136787" cy="1331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endParaRPr lang="en-US" sz="135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89FF78-C647-47DE-A9C5-AD80BF24B6C8}"/>
              </a:ext>
            </a:extLst>
          </p:cNvPr>
          <p:cNvCxnSpPr>
            <a:cxnSpLocks/>
          </p:cNvCxnSpPr>
          <p:nvPr/>
        </p:nvCxnSpPr>
        <p:spPr>
          <a:xfrm flipH="1">
            <a:off x="2924358" y="5309375"/>
            <a:ext cx="1261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1F6EBC-0F13-44F5-93C2-E1F03FBF3A9B}"/>
              </a:ext>
            </a:extLst>
          </p:cNvPr>
          <p:cNvSpPr txBox="1"/>
          <p:nvPr/>
        </p:nvSpPr>
        <p:spPr>
          <a:xfrm>
            <a:off x="210290" y="4422145"/>
            <a:ext cx="2242788" cy="1626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563"/>
              </a:spcAft>
              <a:buFontTx/>
              <a:buChar char="-"/>
              <a:tabLst>
                <a:tab pos="50721" algn="l"/>
                <a:tab pos="101441" algn="l"/>
              </a:tabLst>
            </a:pP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)/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5 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)/ 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endParaRPr lang="en-US" sz="21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62FAD-C12C-4753-A071-0B340EBB6263}"/>
              </a:ext>
            </a:extLst>
          </p:cNvPr>
          <p:cNvSpPr txBox="1"/>
          <p:nvPr/>
        </p:nvSpPr>
        <p:spPr>
          <a:xfrm>
            <a:off x="6950245" y="2000320"/>
            <a:ext cx="2353819" cy="160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b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chân</a:t>
            </a:r>
            <a:r>
              <a:rPr lang="en-US" sz="2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257175" indent="-257175" algn="ctr">
              <a:lnSpc>
                <a:spcPct val="115000"/>
              </a:lnSpc>
              <a:spcAft>
                <a:spcPts val="563"/>
              </a:spcAft>
              <a:buFontTx/>
              <a:buChar char="-"/>
              <a:tabLst>
                <a:tab pos="50721" algn="l"/>
                <a:tab pos="101441" algn="l"/>
              </a:tabLst>
            </a:pPr>
            <a:r>
              <a:rPr lang="en-US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liền</a:t>
            </a:r>
            <a:endParaRPr lang="en-US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57175" indent="-257175" algn="ctr">
              <a:lnSpc>
                <a:spcPct val="115000"/>
              </a:lnSpc>
              <a:spcAft>
                <a:spcPts val="563"/>
              </a:spcAft>
              <a:buFontTx/>
              <a:buChar char="-"/>
              <a:tabLst>
                <a:tab pos="50721" algn="l"/>
                <a:tab pos="101441" algn="l"/>
              </a:tabLst>
            </a:pPr>
            <a:r>
              <a:rPr lang="en-US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endParaRPr lang="en-US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55776-FDB6-4392-9831-D62DF40DC48A}"/>
              </a:ext>
            </a:extLst>
          </p:cNvPr>
          <p:cNvCxnSpPr/>
          <p:nvPr/>
        </p:nvCxnSpPr>
        <p:spPr>
          <a:xfrm flipH="1">
            <a:off x="3228976" y="2024098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9385E7-DFAD-4CF4-B354-2E037942946C}"/>
              </a:ext>
            </a:extLst>
          </p:cNvPr>
          <p:cNvCxnSpPr/>
          <p:nvPr/>
        </p:nvCxnSpPr>
        <p:spPr>
          <a:xfrm flipH="1">
            <a:off x="3356005" y="2958397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E54317-40F9-41A2-ADA2-11809008F1B0}"/>
              </a:ext>
            </a:extLst>
          </p:cNvPr>
          <p:cNvCxnSpPr/>
          <p:nvPr/>
        </p:nvCxnSpPr>
        <p:spPr>
          <a:xfrm flipH="1">
            <a:off x="2997259" y="389269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7F97B3-2E5D-4D09-8C7C-EBF956BE3278}"/>
              </a:ext>
            </a:extLst>
          </p:cNvPr>
          <p:cNvSpPr txBox="1"/>
          <p:nvPr/>
        </p:nvSpPr>
        <p:spPr>
          <a:xfrm>
            <a:off x="7358656" y="3397961"/>
            <a:ext cx="1747321" cy="1997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b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Ngắt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endParaRPr lang="en-US" sz="135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4" name="Picture 5" descr="Bút Mực Cây Vàng Bằng Văn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1" y="2367680"/>
            <a:ext cx="342900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3DAF7E-52BC-2608-2067-AAD799AD7FDA}"/>
              </a:ext>
            </a:extLst>
          </p:cNvPr>
          <p:cNvCxnSpPr/>
          <p:nvPr/>
        </p:nvCxnSpPr>
        <p:spPr>
          <a:xfrm flipH="1">
            <a:off x="3162613" y="223451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557895-4814-2765-50FF-1A6852D6F411}"/>
              </a:ext>
            </a:extLst>
          </p:cNvPr>
          <p:cNvCxnSpPr>
            <a:cxnSpLocks/>
          </p:cNvCxnSpPr>
          <p:nvPr/>
        </p:nvCxnSpPr>
        <p:spPr>
          <a:xfrm flipH="1">
            <a:off x="3120469" y="2484346"/>
            <a:ext cx="67146" cy="18248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2107AE-564A-8025-90C0-118E083342F3}"/>
              </a:ext>
            </a:extLst>
          </p:cNvPr>
          <p:cNvCxnSpPr/>
          <p:nvPr/>
        </p:nvCxnSpPr>
        <p:spPr>
          <a:xfrm flipH="1">
            <a:off x="3265649" y="2646192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91F00-8864-8AED-3D8B-BC2F368EE83E}"/>
              </a:ext>
            </a:extLst>
          </p:cNvPr>
          <p:cNvCxnSpPr/>
          <p:nvPr/>
        </p:nvCxnSpPr>
        <p:spPr>
          <a:xfrm flipH="1">
            <a:off x="3381007" y="3200938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D26703-ACA1-A523-60BD-B3C2E74BDF6E}"/>
              </a:ext>
            </a:extLst>
          </p:cNvPr>
          <p:cNvCxnSpPr/>
          <p:nvPr/>
        </p:nvCxnSpPr>
        <p:spPr>
          <a:xfrm flipH="1">
            <a:off x="3094046" y="3397961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2A24C0-FD1A-3C11-B276-CE6D70F98490}"/>
              </a:ext>
            </a:extLst>
          </p:cNvPr>
          <p:cNvCxnSpPr/>
          <p:nvPr/>
        </p:nvCxnSpPr>
        <p:spPr>
          <a:xfrm flipH="1">
            <a:off x="3113008" y="409621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3A0580-32A4-540D-3118-9FE105A41627}"/>
              </a:ext>
            </a:extLst>
          </p:cNvPr>
          <p:cNvCxnSpPr/>
          <p:nvPr/>
        </p:nvCxnSpPr>
        <p:spPr>
          <a:xfrm flipH="1">
            <a:off x="3385663" y="4312662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ED211F-B06F-AF6D-1F32-D4CA17A7BC50}"/>
              </a:ext>
            </a:extLst>
          </p:cNvPr>
          <p:cNvCxnSpPr/>
          <p:nvPr/>
        </p:nvCxnSpPr>
        <p:spPr>
          <a:xfrm flipH="1">
            <a:off x="3223423" y="432054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AD061D-2A57-AF04-84D8-C3C1AFF59BCA}"/>
              </a:ext>
            </a:extLst>
          </p:cNvPr>
          <p:cNvCxnSpPr/>
          <p:nvPr/>
        </p:nvCxnSpPr>
        <p:spPr>
          <a:xfrm flipH="1">
            <a:off x="3322195" y="452810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4E8270-C60B-2C8D-0633-A3A99FAB1BFD}"/>
              </a:ext>
            </a:extLst>
          </p:cNvPr>
          <p:cNvCxnSpPr/>
          <p:nvPr/>
        </p:nvCxnSpPr>
        <p:spPr>
          <a:xfrm flipH="1">
            <a:off x="3285292" y="482957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EDC5DD-C785-E055-EEAB-89688488416B}"/>
              </a:ext>
            </a:extLst>
          </p:cNvPr>
          <p:cNvCxnSpPr/>
          <p:nvPr/>
        </p:nvCxnSpPr>
        <p:spPr>
          <a:xfrm flipH="1">
            <a:off x="3356004" y="5062549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2C928F-99D9-6375-B0C9-91370C5DBE9F}"/>
              </a:ext>
            </a:extLst>
          </p:cNvPr>
          <p:cNvCxnSpPr>
            <a:cxnSpLocks/>
          </p:cNvCxnSpPr>
          <p:nvPr/>
        </p:nvCxnSpPr>
        <p:spPr>
          <a:xfrm flipH="1">
            <a:off x="3335299" y="3623670"/>
            <a:ext cx="46781" cy="19652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4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9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7" y="2568289"/>
            <a:ext cx="7759493" cy="58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4500" b="1" dirty="0">
                <a:ea typeface="宋体" panose="02010600030101010101" pitchFamily="2" charset="-122"/>
              </a:rPr>
              <a:t>II. </a:t>
            </a:r>
            <a:r>
              <a:rPr lang="en-US" altLang="zh-CN" sz="4500" b="1" dirty="0" err="1">
                <a:ea typeface="宋体" panose="02010600030101010101" pitchFamily="2" charset="-122"/>
              </a:rPr>
              <a:t>Tìm</a:t>
            </a:r>
            <a:r>
              <a:rPr lang="en-US" altLang="zh-CN" sz="4500" b="1" dirty="0">
                <a:ea typeface="宋体" panose="02010600030101010101" pitchFamily="2" charset="-122"/>
              </a:rPr>
              <a:t> </a:t>
            </a:r>
            <a:r>
              <a:rPr lang="en-US" altLang="zh-CN" sz="4500" b="1" dirty="0" err="1">
                <a:ea typeface="宋体" panose="02010600030101010101" pitchFamily="2" charset="-122"/>
              </a:rPr>
              <a:t>hiểu</a:t>
            </a:r>
            <a:r>
              <a:rPr lang="en-US" altLang="zh-CN" sz="4500" b="1" dirty="0">
                <a:ea typeface="宋体" panose="02010600030101010101" pitchFamily="2" charset="-122"/>
              </a:rPr>
              <a:t> </a:t>
            </a:r>
            <a:r>
              <a:rPr lang="en-US" altLang="zh-CN" sz="4500" b="1" dirty="0" err="1">
                <a:ea typeface="宋体" panose="02010600030101010101" pitchFamily="2" charset="-122"/>
              </a:rPr>
              <a:t>văn</a:t>
            </a:r>
            <a:r>
              <a:rPr lang="en-US" altLang="zh-CN" sz="4500" b="1" dirty="0">
                <a:ea typeface="宋体" panose="02010600030101010101" pitchFamily="2" charset="-122"/>
              </a:rPr>
              <a:t> </a:t>
            </a:r>
            <a:r>
              <a:rPr lang="en-US" altLang="zh-CN" sz="4500" b="1" dirty="0" err="1">
                <a:ea typeface="宋体" panose="02010600030101010101" pitchFamily="2" charset="-122"/>
              </a:rPr>
              <a:t>bản</a:t>
            </a:r>
            <a:r>
              <a:rPr lang="en-US" altLang="zh-CN" sz="4500" b="1" dirty="0">
                <a:ea typeface="宋体" panose="02010600030101010101" pitchFamily="2" charset="-122"/>
              </a:rPr>
              <a:t>:</a:t>
            </a:r>
            <a:endParaRPr lang="zh-CN" altLang="en-US" sz="45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5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9F7B6B-97F0-92E3-FD47-19DF5BCCA47A}"/>
              </a:ext>
            </a:extLst>
          </p:cNvPr>
          <p:cNvSpPr txBox="1"/>
          <p:nvPr/>
        </p:nvSpPr>
        <p:spPr>
          <a:xfrm>
            <a:off x="72753" y="158260"/>
            <a:ext cx="8998494" cy="330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NHÓM 1: TÌM HIỂU KHỔ 1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Thèm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A222CD-86F8-DC03-4B47-7D757392D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00945"/>
              </p:ext>
            </p:extLst>
          </p:nvPr>
        </p:nvGraphicFramePr>
        <p:xfrm>
          <a:off x="664143" y="972152"/>
          <a:ext cx="8209183" cy="7206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2852">
                  <a:extLst>
                    <a:ext uri="{9D8B030D-6E8A-4147-A177-3AD203B41FA5}">
                      <a16:colId xmlns:a16="http://schemas.microsoft.com/office/drawing/2014/main" val="3586065702"/>
                    </a:ext>
                  </a:extLst>
                </a:gridCol>
                <a:gridCol w="3076331">
                  <a:extLst>
                    <a:ext uri="{9D8B030D-6E8A-4147-A177-3AD203B41FA5}">
                      <a16:colId xmlns:a16="http://schemas.microsoft.com/office/drawing/2014/main" val="4017759515"/>
                    </a:ext>
                  </a:extLst>
                </a:gridCol>
              </a:tblGrid>
              <a:tr h="3948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1.Làm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739215"/>
                  </a:ext>
                </a:extLst>
              </a:tr>
              <a:tr h="59295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khơi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ấy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gợi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nhắc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nhớ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tới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đậm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nỗi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nhớ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quê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khổ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65522222"/>
                  </a:ext>
                </a:extLst>
              </a:tr>
              <a:tr h="52308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khổ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6489589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0E9C0B5-0C72-67CA-4B0F-FA6A3411C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258922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BB601-42EA-1E00-A45E-CC80072A17A4}"/>
              </a:ext>
            </a:extLst>
          </p:cNvPr>
          <p:cNvSpPr txBox="1"/>
          <p:nvPr/>
        </p:nvSpPr>
        <p:spPr>
          <a:xfrm>
            <a:off x="6189044" y="3807951"/>
            <a:ext cx="2882203" cy="243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Trao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85753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8E23A-076F-5724-6EAD-CCAF82759B08}"/>
              </a:ext>
            </a:extLst>
          </p:cNvPr>
          <p:cNvSpPr txBox="1"/>
          <p:nvPr/>
        </p:nvSpPr>
        <p:spPr>
          <a:xfrm>
            <a:off x="767672" y="68444"/>
            <a:ext cx="7870143" cy="111442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algn="ctr" defTabSz="685800">
              <a:lnSpc>
                <a:spcPct val="89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zh-CN" sz="33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Tìm hiểu khổ 1</a:t>
            </a:r>
            <a:endParaRPr lang="en-US" sz="33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85753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857362B-BC4A-4020-DEF1-A82357358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685793"/>
              </p:ext>
            </p:extLst>
          </p:nvPr>
        </p:nvGraphicFramePr>
        <p:xfrm>
          <a:off x="609600" y="808526"/>
          <a:ext cx="8399646" cy="3426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20CCEA-545B-5E03-051F-60562033ACA2}"/>
              </a:ext>
            </a:extLst>
          </p:cNvPr>
          <p:cNvSpPr txBox="1"/>
          <p:nvPr/>
        </p:nvSpPr>
        <p:spPr>
          <a:xfrm>
            <a:off x="851070" y="4767871"/>
            <a:ext cx="796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endParaRPr lang="x-non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5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D9185B-5C33-4429-EBFA-E59F681F17C7}"/>
              </a:ext>
            </a:extLst>
          </p:cNvPr>
          <p:cNvSpPr txBox="1"/>
          <p:nvPr/>
        </p:nvSpPr>
        <p:spPr>
          <a:xfrm>
            <a:off x="654518" y="4955996"/>
            <a:ext cx="79374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5E3657-F002-1AB6-56B6-929EED0B5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378255"/>
              </p:ext>
            </p:extLst>
          </p:nvPr>
        </p:nvGraphicFramePr>
        <p:xfrm>
          <a:off x="880890" y="827775"/>
          <a:ext cx="7937472" cy="3551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4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8D4F740-052D-45A6-9790-3BB2997A44A8}"/>
              </a:ext>
            </a:extLst>
          </p:cNvPr>
          <p:cNvSpPr txBox="1"/>
          <p:nvPr/>
        </p:nvSpPr>
        <p:spPr>
          <a:xfrm>
            <a:off x="1186329" y="2313085"/>
            <a:ext cx="6335973" cy="1511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150000"/>
              </a:lnSpc>
              <a:spcBef>
                <a:spcPct val="0"/>
              </a:spcBef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4500" b="1" cap="all" noProof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  <a:sym typeface="Arial" panose="020B0604020202020204" pitchFamily="34" charset="0"/>
              </a:rPr>
              <a:t>1</a:t>
            </a:r>
            <a:r>
              <a:rPr lang="en-US" altLang="zh-CN" sz="3300" b="1" cap="all" noProof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  <a:sym typeface="Arial" panose="020B0604020202020204" pitchFamily="34" charset="0"/>
              </a:rPr>
              <a:t>. khơi nguồn cảm xúc</a:t>
            </a:r>
          </a:p>
        </p:txBody>
      </p:sp>
    </p:spTree>
    <p:extLst>
      <p:ext uri="{BB962C8B-B14F-4D97-AF65-F5344CB8AC3E}">
        <p14:creationId xmlns:p14="http://schemas.microsoft.com/office/powerpoint/2010/main" val="599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ED0DF6-11D5-D9F7-A949-74DAA193F2DC}"/>
              </a:ext>
            </a:extLst>
          </p:cNvPr>
          <p:cNvSpPr txBox="1"/>
          <p:nvPr/>
        </p:nvSpPr>
        <p:spPr>
          <a:xfrm>
            <a:off x="308189" y="68523"/>
            <a:ext cx="8333732" cy="341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NHÓM 2: TÌM HIỂU KHỔ 2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                             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 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AB6772-B41F-DE6C-5413-4B02EF03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532" y="255707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BE68B3-BDEC-075F-12F6-F1F5B8CA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22251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BA0B7C-3B1C-8F19-F54B-664C33A07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90211"/>
              </p:ext>
            </p:extLst>
          </p:nvPr>
        </p:nvGraphicFramePr>
        <p:xfrm>
          <a:off x="3907859" y="1247546"/>
          <a:ext cx="5301713" cy="4860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7244">
                  <a:extLst>
                    <a:ext uri="{9D8B030D-6E8A-4147-A177-3AD203B41FA5}">
                      <a16:colId xmlns:a16="http://schemas.microsoft.com/office/drawing/2014/main" val="2911550169"/>
                    </a:ext>
                  </a:extLst>
                </a:gridCol>
                <a:gridCol w="864469">
                  <a:extLst>
                    <a:ext uri="{9D8B030D-6E8A-4147-A177-3AD203B41FA5}">
                      <a16:colId xmlns:a16="http://schemas.microsoft.com/office/drawing/2014/main" val="2399032513"/>
                    </a:ext>
                  </a:extLst>
                </a:gridCol>
              </a:tblGrid>
              <a:tr h="18697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9424"/>
                  </a:ext>
                </a:extLst>
              </a:tr>
              <a:tr h="968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1?</a:t>
                      </a:r>
                    </a:p>
                  </a:txBody>
                  <a:tcPr marL="49946" marR="4994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/>
                </a:tc>
                <a:extLst>
                  <a:ext uri="{0D108BD9-81ED-4DB2-BD59-A6C34878D82A}">
                    <a16:rowId xmlns:a16="http://schemas.microsoft.com/office/drawing/2014/main" val="2456112804"/>
                  </a:ext>
                </a:extLst>
              </a:tr>
              <a:tr h="12656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9946" marR="4994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/>
                </a:tc>
                <a:extLst>
                  <a:ext uri="{0D108BD9-81ED-4DB2-BD59-A6C34878D82A}">
                    <a16:rowId xmlns:a16="http://schemas.microsoft.com/office/drawing/2014/main" val="3018386933"/>
                  </a:ext>
                </a:extLst>
              </a:tr>
              <a:tr h="838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400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i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 </a:t>
                      </a:r>
                      <a:endParaRPr lang="en-US" sz="24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/>
                </a:tc>
                <a:extLst>
                  <a:ext uri="{0D108BD9-81ED-4DB2-BD59-A6C34878D82A}">
                    <a16:rowId xmlns:a16="http://schemas.microsoft.com/office/drawing/2014/main" val="1631072982"/>
                  </a:ext>
                </a:extLst>
              </a:tr>
              <a:tr h="669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–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9946" marR="4994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46" marR="49946" marT="0" marB="0"/>
                </a:tc>
                <a:extLst>
                  <a:ext uri="{0D108BD9-81ED-4DB2-BD59-A6C34878D82A}">
                    <a16:rowId xmlns:a16="http://schemas.microsoft.com/office/drawing/2014/main" val="206461175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7F46AA9-5718-5854-4AAD-4E30F4366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829" y="5583066"/>
            <a:ext cx="43725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297990" y="166412"/>
            <a:ext cx="1317438" cy="3306366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sz="135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6505082" y="2493998"/>
            <a:ext cx="1316948" cy="3306366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65B3E-3F06-86BA-D461-8D1DF3B09088}"/>
              </a:ext>
            </a:extLst>
          </p:cNvPr>
          <p:cNvSpPr txBox="1"/>
          <p:nvPr/>
        </p:nvSpPr>
        <p:spPr>
          <a:xfrm>
            <a:off x="813004" y="1671857"/>
            <a:ext cx="7477433" cy="26553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5400" b="1" cap="all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2.Nỗi </a:t>
            </a:r>
            <a:r>
              <a:rPr lang="en-US" sz="5400" b="1" cap="all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niềm</a:t>
            </a:r>
            <a:r>
              <a:rPr lang="en-US" sz="5400" b="1" cap="all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nhớ</a:t>
            </a:r>
            <a:r>
              <a:rPr lang="en-US" sz="5400" b="1" cap="all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lang="en-US" sz="5400" b="1" cap="all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mẹ</a:t>
            </a:r>
            <a:r>
              <a:rPr lang="en-US" sz="5400" b="1" cap="all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97289"/>
            <a:ext cx="9143999" cy="3034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5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80C371-EA74-7E64-CB2B-82EBC32966A0}"/>
              </a:ext>
            </a:extLst>
          </p:cNvPr>
          <p:cNvSpPr txBox="1"/>
          <p:nvPr/>
        </p:nvSpPr>
        <p:spPr>
          <a:xfrm>
            <a:off x="712268" y="1036622"/>
            <a:ext cx="8126931" cy="4886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9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nay”: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nỗi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day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dứt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Nhặt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endParaRPr lang="en-US" sz="28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cơm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nếp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lam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lũ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FE14C-784B-F710-A83D-D7BF33439B8C}"/>
              </a:ext>
            </a:extLst>
          </p:cNvPr>
          <p:cNvSpPr txBox="1"/>
          <p:nvPr/>
        </p:nvSpPr>
        <p:spPr>
          <a:xfrm>
            <a:off x="2083696" y="378641"/>
            <a:ext cx="5106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2. Khổ 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44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0E1217-BA1B-96BE-E90F-7CC853A21C9D}"/>
              </a:ext>
            </a:extLst>
          </p:cNvPr>
          <p:cNvSpPr txBox="1"/>
          <p:nvPr/>
        </p:nvSpPr>
        <p:spPr>
          <a:xfrm>
            <a:off x="603184" y="800771"/>
            <a:ext cx="8345214" cy="3809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cơm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nếp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thơm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suốt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</a:p>
          <a:p>
            <a:pPr algn="just">
              <a:lnSpc>
                <a:spcPct val="125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5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9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6" y="2608770"/>
            <a:ext cx="6324605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4050" b="1" dirty="0">
                <a:latin typeface="Georgia" panose="02040502050405020303" pitchFamily="18" charset="0"/>
                <a:ea typeface="宋体" panose="02010600030101010101" pitchFamily="2" charset="-122"/>
              </a:rPr>
              <a:t>I. </a:t>
            </a:r>
            <a:r>
              <a:rPr lang="en-US" altLang="zh-CN" sz="4050" b="1" dirty="0" err="1">
                <a:latin typeface="Georgia" panose="02040502050405020303" pitchFamily="18" charset="0"/>
                <a:ea typeface="宋体" panose="02010600030101010101" pitchFamily="2" charset="-122"/>
              </a:rPr>
              <a:t>Đọc</a:t>
            </a:r>
            <a:r>
              <a:rPr lang="en-US" altLang="zh-CN" sz="4050" b="1" dirty="0">
                <a:latin typeface="Georgia" panose="02040502050405020303" pitchFamily="18" charset="0"/>
                <a:ea typeface="宋体" panose="02010600030101010101" pitchFamily="2" charset="-122"/>
              </a:rPr>
              <a:t>, </a:t>
            </a:r>
            <a:r>
              <a:rPr lang="en-US" altLang="zh-CN" sz="4050" b="1" dirty="0" err="1">
                <a:latin typeface="Georgia" panose="02040502050405020303" pitchFamily="18" charset="0"/>
                <a:ea typeface="宋体" panose="02010600030101010101" pitchFamily="2" charset="-122"/>
              </a:rPr>
              <a:t>tìm</a:t>
            </a:r>
            <a:r>
              <a:rPr lang="en-US" altLang="zh-CN" sz="4050" b="1" dirty="0">
                <a:latin typeface="Georgia" panose="02040502050405020303" pitchFamily="18" charset="0"/>
                <a:ea typeface="宋体" panose="02010600030101010101" pitchFamily="2" charset="-122"/>
              </a:rPr>
              <a:t> </a:t>
            </a:r>
            <a:r>
              <a:rPr lang="en-US" altLang="zh-CN" sz="4050" b="1" dirty="0" err="1">
                <a:latin typeface="Georgia" panose="02040502050405020303" pitchFamily="18" charset="0"/>
                <a:ea typeface="宋体" panose="02010600030101010101" pitchFamily="2" charset="-122"/>
              </a:rPr>
              <a:t>hiểu</a:t>
            </a:r>
            <a:r>
              <a:rPr lang="en-US" altLang="zh-CN" sz="4050" b="1" dirty="0">
                <a:latin typeface="Georgia" panose="02040502050405020303" pitchFamily="18" charset="0"/>
                <a:ea typeface="宋体" panose="02010600030101010101" pitchFamily="2" charset="-122"/>
              </a:rPr>
              <a:t> </a:t>
            </a:r>
            <a:r>
              <a:rPr lang="en-US" altLang="zh-CN" sz="4050" b="1" dirty="0" err="1">
                <a:latin typeface="Georgia" panose="02040502050405020303" pitchFamily="18" charset="0"/>
                <a:ea typeface="宋体" panose="02010600030101010101" pitchFamily="2" charset="-122"/>
              </a:rPr>
              <a:t>chung</a:t>
            </a:r>
            <a:endParaRPr lang="zh-CN" altLang="en-US" sz="4050" b="1" dirty="0">
              <a:latin typeface="Georgia" panose="02040502050405020303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76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B85F2-36B2-6F8C-10D0-D6684EBCF5FA}"/>
              </a:ext>
            </a:extLst>
          </p:cNvPr>
          <p:cNvSpPr txBox="1"/>
          <p:nvPr/>
        </p:nvSpPr>
        <p:spPr>
          <a:xfrm>
            <a:off x="683394" y="952262"/>
            <a:ext cx="2569945" cy="385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KHỔ 3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EB97282-2C24-C5B4-BD19-F2A202000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532" y="271185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920B11D-0062-3689-3E8D-CCAE2E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073" y="22594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9154C62-F9C8-4184-32A8-3E17CBA8A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210" y="22594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501E6-18A4-4881-B6BF-462C0F3B7499}"/>
              </a:ext>
            </a:extLst>
          </p:cNvPr>
          <p:cNvSpPr txBox="1"/>
          <p:nvPr/>
        </p:nvSpPr>
        <p:spPr>
          <a:xfrm>
            <a:off x="3253339" y="216885"/>
            <a:ext cx="5727032" cy="59965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-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429ADC-9950-5A4D-1E17-220BDC30716E}"/>
              </a:ext>
            </a:extLst>
          </p:cNvPr>
          <p:cNvSpPr txBox="1"/>
          <p:nvPr/>
        </p:nvSpPr>
        <p:spPr>
          <a:xfrm>
            <a:off x="643726" y="1120303"/>
            <a:ext cx="81954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1/4,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F0F67-2034-E424-5A30-DE9D194C1488}"/>
              </a:ext>
            </a:extLst>
          </p:cNvPr>
          <p:cNvSpPr txBox="1"/>
          <p:nvPr/>
        </p:nvSpPr>
        <p:spPr>
          <a:xfrm>
            <a:off x="1141689" y="131542"/>
            <a:ext cx="74729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3. Khổ 3: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hoà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quyện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đình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yêu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quê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lang="en-US" sz="24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5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049622FB-ED37-F35A-FF62-05E63A12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949" y="350648"/>
            <a:ext cx="2757678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4</a:t>
            </a:r>
            <a:endParaRPr lang="en-US" altLang="en-US" sz="240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TÌM HIỂU KHỔ 4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43D3D8F-64E1-3770-AEF0-F49A69FA2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" y="1268821"/>
            <a:ext cx="71903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4F77B143-1410-E0A5-08FB-E10DFD40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59" y="1010569"/>
            <a:ext cx="4147178" cy="93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825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lang="en-US" altLang="en-US" sz="2400" i="1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B35E99F4-2F29-356D-F558-786AF8C3E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048" y="282496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194569F-A159-63BA-5ADF-820758BB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048" y="233681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EE8DD-0721-47B8-BAE4-9BD4BA93F5B9}"/>
              </a:ext>
            </a:extLst>
          </p:cNvPr>
          <p:cNvSpPr txBox="1"/>
          <p:nvPr/>
        </p:nvSpPr>
        <p:spPr>
          <a:xfrm>
            <a:off x="1010653" y="2222033"/>
            <a:ext cx="7430703" cy="36965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2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90CED2-72DA-49F5-8068-294F7EEF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85753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22ABD-3D32-D23F-F978-685729D7FFAA}"/>
              </a:ext>
            </a:extLst>
          </p:cNvPr>
          <p:cNvSpPr txBox="1"/>
          <p:nvPr/>
        </p:nvSpPr>
        <p:spPr>
          <a:xfrm>
            <a:off x="1028700" y="1371600"/>
            <a:ext cx="7200900" cy="111442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algn="ctr" defTabSz="685800">
              <a:lnSpc>
                <a:spcPct val="89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zh-CN" sz="33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Tìm hiểu khổ 4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7A5CB6E7-1C9A-B727-C08B-DEC34B52B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539156"/>
              </p:ext>
            </p:extLst>
          </p:nvPr>
        </p:nvGraphicFramePr>
        <p:xfrm>
          <a:off x="826569" y="1928812"/>
          <a:ext cx="7200900" cy="334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02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FC5C6D-33EF-8557-BF68-0C5C80754F51}"/>
              </a:ext>
            </a:extLst>
          </p:cNvPr>
          <p:cNvSpPr txBox="1"/>
          <p:nvPr/>
        </p:nvSpPr>
        <p:spPr>
          <a:xfrm>
            <a:off x="1399697" y="2318334"/>
            <a:ext cx="6335973" cy="18760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hoà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quyện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đình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yêu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quê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lang="en-US" sz="2700" b="1" cap="all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cap="all" dirty="0" err="1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nước</a:t>
            </a:r>
            <a:endParaRPr lang="en-US" sz="2700" b="1" cap="all" dirty="0">
              <a:solidFill>
                <a:schemeClr val="tx2"/>
              </a:solidFill>
              <a:latin typeface="Georgia" panose="020405020504050203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1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3BE3D-D7B6-1E8E-EC55-809A28E2B453}"/>
              </a:ext>
            </a:extLst>
          </p:cNvPr>
          <p:cNvSpPr txBox="1"/>
          <p:nvPr/>
        </p:nvSpPr>
        <p:spPr>
          <a:xfrm>
            <a:off x="895034" y="1114585"/>
            <a:ext cx="6800231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Cảm xúc trong bài thơ </a:t>
            </a:r>
            <a:endParaRPr lang="zh-CN" altLang="en-US" sz="36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811078-E8CD-E0D0-5BC6-2467E852A262}"/>
              </a:ext>
            </a:extLst>
          </p:cNvPr>
          <p:cNvSpPr/>
          <p:nvPr/>
        </p:nvSpPr>
        <p:spPr>
          <a:xfrm>
            <a:off x="808523" y="2296168"/>
            <a:ext cx="7786838" cy="2545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–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311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50ED671-5585-39BA-23AC-B029AD6A10EA}"/>
              </a:ext>
            </a:extLst>
          </p:cNvPr>
          <p:cNvSpPr txBox="1"/>
          <p:nvPr/>
        </p:nvSpPr>
        <p:spPr>
          <a:xfrm>
            <a:off x="589940" y="1125403"/>
            <a:ext cx="6800231" cy="90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21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Sắp xếp theo trật từ phù hợp với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21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cảm xúc trong bài thơ </a:t>
            </a:r>
            <a:endParaRPr lang="zh-CN" altLang="en-US" sz="21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E487B1-5463-39F2-6CCE-5A56CCC788C7}"/>
              </a:ext>
            </a:extLst>
          </p:cNvPr>
          <p:cNvGrpSpPr/>
          <p:nvPr/>
        </p:nvGrpSpPr>
        <p:grpSpPr>
          <a:xfrm>
            <a:off x="194075" y="2242711"/>
            <a:ext cx="2052309" cy="2252669"/>
            <a:chOff x="258766" y="1847280"/>
            <a:chExt cx="2736412" cy="30035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EEB809-0C9A-54AC-20A8-10B98BD41F93}"/>
                </a:ext>
              </a:extLst>
            </p:cNvPr>
            <p:cNvGrpSpPr/>
            <p:nvPr/>
          </p:nvGrpSpPr>
          <p:grpSpPr>
            <a:xfrm>
              <a:off x="258766" y="2388627"/>
              <a:ext cx="2736412" cy="2462212"/>
              <a:chOff x="5979104" y="2197894"/>
              <a:chExt cx="2736412" cy="2462212"/>
            </a:xfrm>
          </p:grpSpPr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3258A234-F48A-D547-8303-B0A3CADDD543}"/>
                  </a:ext>
                </a:extLst>
              </p:cNvPr>
              <p:cNvSpPr/>
              <p:nvPr/>
            </p:nvSpPr>
            <p:spPr>
              <a:xfrm>
                <a:off x="5979104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6533927"/>
                  <a:satOff val="-27185"/>
                  <a:lumOff val="6405"/>
                  <a:alphaOff val="0"/>
                </a:schemeClr>
              </a:fillRef>
              <a:effectRef idx="0">
                <a:schemeClr val="accent4">
                  <a:hueOff val="6533927"/>
                  <a:satOff val="-27185"/>
                  <a:lumOff val="640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AB70E81-A4BE-D1D0-EC3D-F849385E8FDC}"/>
                  </a:ext>
                </a:extLst>
              </p:cNvPr>
              <p:cNvSpPr/>
              <p:nvPr/>
            </p:nvSpPr>
            <p:spPr>
              <a:xfrm>
                <a:off x="6635843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6533927"/>
                  <a:satOff val="-27185"/>
                  <a:lumOff val="640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Nỗi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niềm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nhớ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endParaRPr lang="en-US" sz="19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F83CF2-946C-1112-8C90-18A968B3F2C5}"/>
                </a:ext>
              </a:extLst>
            </p:cNvPr>
            <p:cNvSpPr/>
            <p:nvPr/>
          </p:nvSpPr>
          <p:spPr>
            <a:xfrm>
              <a:off x="1261549" y="184728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C80AEA-AC8F-EC97-E441-18820B8BA852}"/>
              </a:ext>
            </a:extLst>
          </p:cNvPr>
          <p:cNvGrpSpPr/>
          <p:nvPr/>
        </p:nvGrpSpPr>
        <p:grpSpPr>
          <a:xfrm>
            <a:off x="2329081" y="2247706"/>
            <a:ext cx="2082488" cy="2247674"/>
            <a:chOff x="3105441" y="1853940"/>
            <a:chExt cx="2776650" cy="29968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903421-BF28-6A87-A71B-F1997B78175A}"/>
                </a:ext>
              </a:extLst>
            </p:cNvPr>
            <p:cNvGrpSpPr/>
            <p:nvPr/>
          </p:nvGrpSpPr>
          <p:grpSpPr>
            <a:xfrm>
              <a:off x="3105441" y="2388627"/>
              <a:ext cx="2776650" cy="2462212"/>
              <a:chOff x="3060433" y="2197894"/>
              <a:chExt cx="2776650" cy="2462212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A767BDD9-0E93-DFAA-7564-18F88D093D52}"/>
                  </a:ext>
                </a:extLst>
              </p:cNvPr>
              <p:cNvSpPr/>
              <p:nvPr/>
            </p:nvSpPr>
            <p:spPr>
              <a:xfrm>
                <a:off x="306043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6128B16-6D00-576F-38B2-9A780139E538}"/>
                  </a:ext>
                </a:extLst>
              </p:cNvPr>
              <p:cNvSpPr/>
              <p:nvPr/>
            </p:nvSpPr>
            <p:spPr>
              <a:xfrm>
                <a:off x="375741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A0E926-9013-5ACE-5AA8-0F2950730BF4}"/>
                </a:ext>
              </a:extLst>
            </p:cNvPr>
            <p:cNvSpPr/>
            <p:nvPr/>
          </p:nvSpPr>
          <p:spPr>
            <a:xfrm>
              <a:off x="4233223" y="18539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498DBC-8B70-719F-8397-451A48E485BB}"/>
              </a:ext>
            </a:extLst>
          </p:cNvPr>
          <p:cNvGrpSpPr/>
          <p:nvPr/>
        </p:nvGrpSpPr>
        <p:grpSpPr>
          <a:xfrm>
            <a:off x="4576963" y="2262610"/>
            <a:ext cx="2178248" cy="2232770"/>
            <a:chOff x="6102618" y="1873813"/>
            <a:chExt cx="2904330" cy="29770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649D1A-632C-BCE1-269F-DA83FFCB7DC6}"/>
                </a:ext>
              </a:extLst>
            </p:cNvPr>
            <p:cNvGrpSpPr/>
            <p:nvPr/>
          </p:nvGrpSpPr>
          <p:grpSpPr>
            <a:xfrm>
              <a:off x="6102618" y="2388627"/>
              <a:ext cx="2904330" cy="2462212"/>
              <a:chOff x="8792136" y="2197894"/>
              <a:chExt cx="2904330" cy="2462212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0109DF14-7D94-520E-5AA3-3CCBBD98A81A}"/>
                  </a:ext>
                </a:extLst>
              </p:cNvPr>
              <p:cNvSpPr/>
              <p:nvPr/>
            </p:nvSpPr>
            <p:spPr>
              <a:xfrm>
                <a:off x="8792136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B4015AC2-1FE8-CA53-88A9-A2DCE9BEA184}"/>
                  </a:ext>
                </a:extLst>
              </p:cNvPr>
              <p:cNvSpPr/>
              <p:nvPr/>
            </p:nvSpPr>
            <p:spPr>
              <a:xfrm>
                <a:off x="9448875" y="2690336"/>
                <a:ext cx="2247591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9800891"/>
                  <a:satOff val="-40777"/>
                  <a:lumOff val="960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/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ngẫm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500063"/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quê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hương</a:t>
                </a:r>
                <a:endParaRPr lang="en-US" sz="19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B614CC-2EA5-006D-655E-23886BEC5A27}"/>
                </a:ext>
              </a:extLst>
            </p:cNvPr>
            <p:cNvSpPr/>
            <p:nvPr/>
          </p:nvSpPr>
          <p:spPr>
            <a:xfrm>
              <a:off x="7204897" y="187381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E3AA56-18DB-C00E-E904-06D3065EC7D3}"/>
              </a:ext>
            </a:extLst>
          </p:cNvPr>
          <p:cNvGrpSpPr/>
          <p:nvPr/>
        </p:nvGrpSpPr>
        <p:grpSpPr>
          <a:xfrm>
            <a:off x="6897617" y="2242710"/>
            <a:ext cx="2052309" cy="2261951"/>
            <a:chOff x="9196822" y="1847280"/>
            <a:chExt cx="2736412" cy="30159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AFAE5B-767D-EF9C-001F-F8341F7A544A}"/>
                </a:ext>
              </a:extLst>
            </p:cNvPr>
            <p:cNvGrpSpPr/>
            <p:nvPr/>
          </p:nvGrpSpPr>
          <p:grpSpPr>
            <a:xfrm>
              <a:off x="9196822" y="2401002"/>
              <a:ext cx="2736412" cy="2462212"/>
              <a:chOff x="353041" y="2197894"/>
              <a:chExt cx="2736412" cy="2462212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A1E7CC4E-5EF9-7CAB-F1D6-09D023D281C5}"/>
                  </a:ext>
                </a:extLst>
              </p:cNvPr>
              <p:cNvSpPr/>
              <p:nvPr/>
            </p:nvSpPr>
            <p:spPr>
              <a:xfrm>
                <a:off x="353041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611EFC8-0B80-F470-3629-890B00F7DBB5}"/>
                  </a:ext>
                </a:extLst>
              </p:cNvPr>
              <p:cNvSpPr/>
              <p:nvPr/>
            </p:nvSpPr>
            <p:spPr>
              <a:xfrm>
                <a:off x="100978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cảnh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khơi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xúc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19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397452-BF84-749B-B2DC-1269A55CB032}"/>
                </a:ext>
              </a:extLst>
            </p:cNvPr>
            <p:cNvSpPr/>
            <p:nvPr/>
          </p:nvSpPr>
          <p:spPr>
            <a:xfrm>
              <a:off x="10165462" y="184728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878586-042B-6B18-574E-52C8D7726641}"/>
              </a:ext>
            </a:extLst>
          </p:cNvPr>
          <p:cNvSpPr txBox="1"/>
          <p:nvPr/>
        </p:nvSpPr>
        <p:spPr>
          <a:xfrm>
            <a:off x="2912119" y="3033966"/>
            <a:ext cx="1593014" cy="13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6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3BE3D-D7B6-1E8E-EC55-809A28E2B453}"/>
              </a:ext>
            </a:extLst>
          </p:cNvPr>
          <p:cNvSpPr txBox="1"/>
          <p:nvPr/>
        </p:nvSpPr>
        <p:spPr>
          <a:xfrm>
            <a:off x="835216" y="1173710"/>
            <a:ext cx="6800231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Cảm xúc trong bài thơ </a:t>
            </a:r>
            <a:endParaRPr lang="zh-CN" altLang="en-US" sz="36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E97649-F70D-0E69-82C5-E0ED8627F504}"/>
              </a:ext>
            </a:extLst>
          </p:cNvPr>
          <p:cNvGrpSpPr/>
          <p:nvPr/>
        </p:nvGrpSpPr>
        <p:grpSpPr>
          <a:xfrm>
            <a:off x="264781" y="2098422"/>
            <a:ext cx="1978425" cy="2253908"/>
            <a:chOff x="353041" y="1654896"/>
            <a:chExt cx="2637900" cy="30052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72980C-25E1-D5B8-8BF6-72D2D5C6159A}"/>
                </a:ext>
              </a:extLst>
            </p:cNvPr>
            <p:cNvGrpSpPr/>
            <p:nvPr/>
          </p:nvGrpSpPr>
          <p:grpSpPr>
            <a:xfrm>
              <a:off x="353041" y="2197894"/>
              <a:ext cx="2637900" cy="2462212"/>
              <a:chOff x="353041" y="2197894"/>
              <a:chExt cx="2637900" cy="2462212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0B2B55BB-FCC1-74D4-8137-A2D5700F73AE}"/>
                  </a:ext>
                </a:extLst>
              </p:cNvPr>
              <p:cNvSpPr/>
              <p:nvPr/>
            </p:nvSpPr>
            <p:spPr>
              <a:xfrm>
                <a:off x="353041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B1B4609-3E6A-73BF-BE97-97EEEFE0AA40}"/>
                  </a:ext>
                </a:extLst>
              </p:cNvPr>
              <p:cNvSpPr/>
              <p:nvPr/>
            </p:nvSpPr>
            <p:spPr>
              <a:xfrm>
                <a:off x="911268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0CFB6C5-4CA4-56AF-5776-A3BE05313E5F}"/>
                </a:ext>
              </a:extLst>
            </p:cNvPr>
            <p:cNvSpPr/>
            <p:nvPr/>
          </p:nvSpPr>
          <p:spPr>
            <a:xfrm>
              <a:off x="1664991" y="165489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5D592E-57F6-F733-E273-AA6F7DC31E69}"/>
              </a:ext>
            </a:extLst>
          </p:cNvPr>
          <p:cNvGrpSpPr/>
          <p:nvPr/>
        </p:nvGrpSpPr>
        <p:grpSpPr>
          <a:xfrm>
            <a:off x="2374555" y="2098422"/>
            <a:ext cx="2052309" cy="2253908"/>
            <a:chOff x="3166073" y="1654896"/>
            <a:chExt cx="2736412" cy="30052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186073-4414-2665-1F3F-1729AC4D52C4}"/>
                </a:ext>
              </a:extLst>
            </p:cNvPr>
            <p:cNvGrpSpPr/>
            <p:nvPr/>
          </p:nvGrpSpPr>
          <p:grpSpPr>
            <a:xfrm>
              <a:off x="3166073" y="2197894"/>
              <a:ext cx="2736412" cy="2462212"/>
              <a:chOff x="3166073" y="2197894"/>
              <a:chExt cx="2736412" cy="2462212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E0942AA-71B4-CB85-B7E5-63B0B7D016CC}"/>
                  </a:ext>
                </a:extLst>
              </p:cNvPr>
              <p:cNvSpPr/>
              <p:nvPr/>
            </p:nvSpPr>
            <p:spPr>
              <a:xfrm>
                <a:off x="316607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5D070D2-E184-FC81-1A14-0EC698DF3B73}"/>
                  </a:ext>
                </a:extLst>
              </p:cNvPr>
              <p:cNvSpPr/>
              <p:nvPr/>
            </p:nvSpPr>
            <p:spPr>
              <a:xfrm>
                <a:off x="3822812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F9C2AA-3C4F-1172-ACF4-578E2E429DD6}"/>
                </a:ext>
              </a:extLst>
            </p:cNvPr>
            <p:cNvSpPr/>
            <p:nvPr/>
          </p:nvSpPr>
          <p:spPr>
            <a:xfrm>
              <a:off x="4314163" y="165489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C244D7C-6D9E-6787-55E4-3FCAA112D705}"/>
              </a:ext>
            </a:extLst>
          </p:cNvPr>
          <p:cNvSpPr txBox="1"/>
          <p:nvPr/>
        </p:nvSpPr>
        <p:spPr>
          <a:xfrm>
            <a:off x="777752" y="3100365"/>
            <a:ext cx="133410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khơi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BD614A-6CE1-E0D5-28BB-3940768A523E}"/>
              </a:ext>
            </a:extLst>
          </p:cNvPr>
          <p:cNvSpPr txBox="1"/>
          <p:nvPr/>
        </p:nvSpPr>
        <p:spPr>
          <a:xfrm>
            <a:off x="3000567" y="3100365"/>
            <a:ext cx="142629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defTabSz="500063">
              <a:lnSpc>
                <a:spcPct val="90000"/>
              </a:lnSpc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44ABEB-1A6D-7FFC-F6CC-17C8010C3000}"/>
              </a:ext>
            </a:extLst>
          </p:cNvPr>
          <p:cNvGrpSpPr/>
          <p:nvPr/>
        </p:nvGrpSpPr>
        <p:grpSpPr>
          <a:xfrm>
            <a:off x="4509855" y="2098422"/>
            <a:ext cx="2178248" cy="2232770"/>
            <a:chOff x="6102618" y="1873813"/>
            <a:chExt cx="2904330" cy="297702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B7482A-97FF-713A-48D8-A63D59E9E071}"/>
                </a:ext>
              </a:extLst>
            </p:cNvPr>
            <p:cNvGrpSpPr/>
            <p:nvPr/>
          </p:nvGrpSpPr>
          <p:grpSpPr>
            <a:xfrm>
              <a:off x="6102618" y="2388627"/>
              <a:ext cx="2904330" cy="2462212"/>
              <a:chOff x="8792136" y="2197894"/>
              <a:chExt cx="2904330" cy="2462212"/>
            </a:xfrm>
          </p:grpSpPr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40AB9612-0813-932B-DB84-33A7964D8CF9}"/>
                  </a:ext>
                </a:extLst>
              </p:cNvPr>
              <p:cNvSpPr/>
              <p:nvPr/>
            </p:nvSpPr>
            <p:spPr>
              <a:xfrm>
                <a:off x="8792136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EC85BA8-EE5E-4E30-944F-2529F7507A63}"/>
                  </a:ext>
                </a:extLst>
              </p:cNvPr>
              <p:cNvSpPr/>
              <p:nvPr/>
            </p:nvSpPr>
            <p:spPr>
              <a:xfrm>
                <a:off x="9448875" y="2690336"/>
                <a:ext cx="2247591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9800891"/>
                  <a:satOff val="-40777"/>
                  <a:lumOff val="960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ngẫm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500063">
                  <a:lnSpc>
                    <a:spcPct val="90000"/>
                  </a:lnSpc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quê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hương</a:t>
                </a:r>
                <a:endParaRPr lang="en-US" sz="19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E0CCD3F-3856-B0DF-3D3A-128EC3EE8970}"/>
                </a:ext>
              </a:extLst>
            </p:cNvPr>
            <p:cNvSpPr/>
            <p:nvPr/>
          </p:nvSpPr>
          <p:spPr>
            <a:xfrm>
              <a:off x="7204897" y="187381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AE8B27-01D3-6B8B-DBB2-DDB1F0DAF6EB}"/>
              </a:ext>
            </a:extLst>
          </p:cNvPr>
          <p:cNvGrpSpPr/>
          <p:nvPr/>
        </p:nvGrpSpPr>
        <p:grpSpPr>
          <a:xfrm>
            <a:off x="6730831" y="2098423"/>
            <a:ext cx="2082488" cy="2247674"/>
            <a:chOff x="3105441" y="1853940"/>
            <a:chExt cx="2776650" cy="29968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770451-D00A-EC11-2139-8D0B148965EB}"/>
                </a:ext>
              </a:extLst>
            </p:cNvPr>
            <p:cNvGrpSpPr/>
            <p:nvPr/>
          </p:nvGrpSpPr>
          <p:grpSpPr>
            <a:xfrm>
              <a:off x="3105441" y="2388627"/>
              <a:ext cx="2776650" cy="2462212"/>
              <a:chOff x="3060433" y="2197894"/>
              <a:chExt cx="2776650" cy="2462212"/>
            </a:xfrm>
          </p:grpSpPr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185FB556-758B-570E-B086-57DA196BF881}"/>
                  </a:ext>
                </a:extLst>
              </p:cNvPr>
              <p:cNvSpPr/>
              <p:nvPr/>
            </p:nvSpPr>
            <p:spPr>
              <a:xfrm>
                <a:off x="306043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D1B4A13-A1F0-0C6E-1EDF-7205FDB7C536}"/>
                  </a:ext>
                </a:extLst>
              </p:cNvPr>
              <p:cNvSpPr/>
              <p:nvPr/>
            </p:nvSpPr>
            <p:spPr>
              <a:xfrm>
                <a:off x="375741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B962D0-DE0B-0336-3815-B76441DB245F}"/>
                </a:ext>
              </a:extLst>
            </p:cNvPr>
            <p:cNvSpPr/>
            <p:nvPr/>
          </p:nvSpPr>
          <p:spPr>
            <a:xfrm>
              <a:off x="4233223" y="18539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BAFB3B0-ABAA-2EB0-F1AB-BF8BF3951A44}"/>
              </a:ext>
            </a:extLst>
          </p:cNvPr>
          <p:cNvSpPr txBox="1"/>
          <p:nvPr/>
        </p:nvSpPr>
        <p:spPr>
          <a:xfrm>
            <a:off x="7286206" y="2853864"/>
            <a:ext cx="1593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09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22FFBC-2BA8-33EA-6E7A-BE8AE3E97AEC}"/>
              </a:ext>
            </a:extLst>
          </p:cNvPr>
          <p:cNvSpPr txBox="1"/>
          <p:nvPr/>
        </p:nvSpPr>
        <p:spPr>
          <a:xfrm>
            <a:off x="770021" y="543542"/>
            <a:ext cx="8219975" cy="219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95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Sáng mãi tinh thần Bộ đội Trường Sơn - Hànộimới">
            <a:extLst>
              <a:ext uri="{FF2B5EF4-FFF2-40B4-BE49-F238E27FC236}">
                <a16:creationId xmlns:a16="http://schemas.microsoft.com/office/drawing/2014/main" id="{8EF4CA7C-2A51-7386-5C3C-AB485B92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68" y="2788452"/>
            <a:ext cx="3558026" cy="27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5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653" y="898876"/>
            <a:ext cx="5657850" cy="4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3600" dirty="0">
                <a:solidFill>
                  <a:srgbClr val="FF0000"/>
                </a:solidFill>
                <a:ea typeface="宋体" panose="02010600030101010101" pitchFamily="2" charset="-122"/>
              </a:rPr>
              <a:t>III. </a:t>
            </a:r>
            <a:r>
              <a:rPr lang="en-US" altLang="zh-CN" sz="3600" dirty="0" err="1">
                <a:solidFill>
                  <a:srgbClr val="FF0000"/>
                </a:solidFill>
                <a:ea typeface="宋体" panose="02010600030101010101" pitchFamily="2" charset="-122"/>
              </a:rPr>
              <a:t>Tổng</a:t>
            </a:r>
            <a:r>
              <a:rPr lang="en-US" altLang="zh-CN" sz="3600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宋体" panose="02010600030101010101" pitchFamily="2" charset="-122"/>
              </a:rPr>
              <a:t>kết</a:t>
            </a:r>
            <a:endParaRPr lang="zh-CN" altLang="en-US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8AF9526-BF2A-E507-195C-38C11A0E9ED2}"/>
              </a:ext>
            </a:extLst>
          </p:cNvPr>
          <p:cNvSpPr/>
          <p:nvPr/>
        </p:nvSpPr>
        <p:spPr>
          <a:xfrm>
            <a:off x="818148" y="1387151"/>
            <a:ext cx="7700210" cy="2495193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xét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nghệ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nội</a:t>
            </a:r>
            <a:r>
              <a:rPr lang="en-US" sz="2800" dirty="0">
                <a:solidFill>
                  <a:schemeClr val="tx1"/>
                </a:solidFill>
              </a:rPr>
              <a:t> dung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</a:t>
            </a:r>
            <a:r>
              <a:rPr lang="en-US" sz="2800" dirty="0">
                <a:solidFill>
                  <a:schemeClr val="tx1"/>
                </a:solidFill>
              </a:rPr>
              <a:t> ý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0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06C8CD-9A25-4B3C-BFFB-487592437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8917" r="-5131" b="42655"/>
          <a:stretch/>
        </p:blipFill>
        <p:spPr bwMode="auto">
          <a:xfrm>
            <a:off x="294973" y="1574648"/>
            <a:ext cx="4439255" cy="3172352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1104900"/>
            <a:ext cx="1685925" cy="149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65A56-29A0-BA19-B97D-F84630996F0F}"/>
              </a:ext>
            </a:extLst>
          </p:cNvPr>
          <p:cNvSpPr txBox="1"/>
          <p:nvPr/>
        </p:nvSpPr>
        <p:spPr>
          <a:xfrm>
            <a:off x="4734228" y="2600325"/>
            <a:ext cx="4018031" cy="29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1946</a:t>
            </a: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en-US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1E975-D0AF-2317-4A25-8254336AC1DA}"/>
              </a:ext>
            </a:extLst>
          </p:cNvPr>
          <p:cNvSpPr txBox="1"/>
          <p:nvPr/>
        </p:nvSpPr>
        <p:spPr>
          <a:xfrm>
            <a:off x="5167742" y="1302976"/>
            <a:ext cx="24628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988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A626F2-C7A7-AE50-1F9C-D354E5C4214D}"/>
              </a:ext>
            </a:extLst>
          </p:cNvPr>
          <p:cNvSpPr txBox="1"/>
          <p:nvPr/>
        </p:nvSpPr>
        <p:spPr>
          <a:xfrm>
            <a:off x="3429002" y="207422"/>
            <a:ext cx="26043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700" b="1" dirty="0">
                <a:solidFill>
                  <a:srgbClr val="FF0000"/>
                </a:solidFill>
                <a:latin typeface="Georgia" panose="02040502050405020303" pitchFamily="18" charset="0"/>
              </a:rPr>
              <a:t>III- Tổng kết</a:t>
            </a:r>
          </a:p>
        </p:txBody>
      </p:sp>
      <p:sp>
        <p:nvSpPr>
          <p:cNvPr id="5" name="Freeform: Shape 3">
            <a:extLst>
              <a:ext uri="{FF2B5EF4-FFF2-40B4-BE49-F238E27FC236}">
                <a16:creationId xmlns:a16="http://schemas.microsoft.com/office/drawing/2014/main" id="{7460E791-6895-C869-5864-CA55F4E523C0}"/>
              </a:ext>
            </a:extLst>
          </p:cNvPr>
          <p:cNvSpPr/>
          <p:nvPr/>
        </p:nvSpPr>
        <p:spPr>
          <a:xfrm>
            <a:off x="711844" y="1088233"/>
            <a:ext cx="3860156" cy="730942"/>
          </a:xfrm>
          <a:custGeom>
            <a:avLst/>
            <a:gdLst>
              <a:gd name="connsiteX0" fmla="*/ 0 w 3073214"/>
              <a:gd name="connsiteY0" fmla="*/ 0 h 1229285"/>
              <a:gd name="connsiteX1" fmla="*/ 3073214 w 3073214"/>
              <a:gd name="connsiteY1" fmla="*/ 0 h 1229285"/>
              <a:gd name="connsiteX2" fmla="*/ 3073214 w 3073214"/>
              <a:gd name="connsiteY2" fmla="*/ 1229285 h 1229285"/>
              <a:gd name="connsiteX3" fmla="*/ 0 w 3073214"/>
              <a:gd name="connsiteY3" fmla="*/ 1229285 h 1229285"/>
              <a:gd name="connsiteX4" fmla="*/ 0 w 3073214"/>
              <a:gd name="connsiteY4" fmla="*/ 0 h 122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1229285">
                <a:moveTo>
                  <a:pt x="0" y="0"/>
                </a:moveTo>
                <a:lnTo>
                  <a:pt x="3073214" y="0"/>
                </a:lnTo>
                <a:lnTo>
                  <a:pt x="3073214" y="1229285"/>
                </a:lnTo>
                <a:lnTo>
                  <a:pt x="0" y="1229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3370" tIns="167640" rIns="293370" bIns="167640" numCol="1" spcCol="1270" anchor="ctr" anchorCtr="0">
            <a:noAutofit/>
          </a:bodyPr>
          <a:lstStyle/>
          <a:p>
            <a:pPr algn="ctr" defTabSz="18335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/>
              <a:t>Nghệ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endParaRPr lang="en-US" sz="2400" b="1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01183206-0022-0FB3-3E7E-FD4AE49C3681}"/>
              </a:ext>
            </a:extLst>
          </p:cNvPr>
          <p:cNvSpPr/>
          <p:nvPr/>
        </p:nvSpPr>
        <p:spPr>
          <a:xfrm>
            <a:off x="711844" y="1819175"/>
            <a:ext cx="3860156" cy="4360244"/>
          </a:xfrm>
          <a:custGeom>
            <a:avLst/>
            <a:gdLst>
              <a:gd name="connsiteX0" fmla="*/ 0 w 3073214"/>
              <a:gd name="connsiteY0" fmla="*/ 0 h 2415599"/>
              <a:gd name="connsiteX1" fmla="*/ 3073214 w 3073214"/>
              <a:gd name="connsiteY1" fmla="*/ 0 h 2415599"/>
              <a:gd name="connsiteX2" fmla="*/ 3073214 w 3073214"/>
              <a:gd name="connsiteY2" fmla="*/ 2415599 h 2415599"/>
              <a:gd name="connsiteX3" fmla="*/ 0 w 3073214"/>
              <a:gd name="connsiteY3" fmla="*/ 2415599 h 2415599"/>
              <a:gd name="connsiteX4" fmla="*/ 0 w 3073214"/>
              <a:gd name="connsiteY4" fmla="*/ 0 h 24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2415599">
                <a:moveTo>
                  <a:pt x="0" y="0"/>
                </a:moveTo>
                <a:lnTo>
                  <a:pt x="3073214" y="0"/>
                </a:lnTo>
                <a:lnTo>
                  <a:pt x="3073214" y="2415599"/>
                </a:lnTo>
                <a:lnTo>
                  <a:pt x="0" y="2415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28" tIns="220028" rIns="293370" bIns="330041" numCol="1" spcCol="1270" anchor="t" anchorCtr="0">
            <a:noAutofit/>
          </a:bodyPr>
          <a:lstStyle/>
          <a:p>
            <a:pPr marL="0" lvl="1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sắc,nhịp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-214313" defTabSz="18335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dirty="0"/>
          </a:p>
          <a:p>
            <a:pPr marL="214313" lvl="1" indent="-214313" defTabSz="18335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dirty="0"/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B179470E-BFB4-59D7-64A1-426B4898CE46}"/>
              </a:ext>
            </a:extLst>
          </p:cNvPr>
          <p:cNvSpPr/>
          <p:nvPr/>
        </p:nvSpPr>
        <p:spPr>
          <a:xfrm>
            <a:off x="4572000" y="1088232"/>
            <a:ext cx="4204504" cy="846445"/>
          </a:xfrm>
          <a:custGeom>
            <a:avLst/>
            <a:gdLst>
              <a:gd name="connsiteX0" fmla="*/ 0 w 3073214"/>
              <a:gd name="connsiteY0" fmla="*/ 0 h 1229285"/>
              <a:gd name="connsiteX1" fmla="*/ 3073214 w 3073214"/>
              <a:gd name="connsiteY1" fmla="*/ 0 h 1229285"/>
              <a:gd name="connsiteX2" fmla="*/ 3073214 w 3073214"/>
              <a:gd name="connsiteY2" fmla="*/ 1229285 h 1229285"/>
              <a:gd name="connsiteX3" fmla="*/ 0 w 3073214"/>
              <a:gd name="connsiteY3" fmla="*/ 1229285 h 1229285"/>
              <a:gd name="connsiteX4" fmla="*/ 0 w 3073214"/>
              <a:gd name="connsiteY4" fmla="*/ 0 h 122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1229285">
                <a:moveTo>
                  <a:pt x="0" y="0"/>
                </a:moveTo>
                <a:lnTo>
                  <a:pt x="3073214" y="0"/>
                </a:lnTo>
                <a:lnTo>
                  <a:pt x="3073214" y="1229285"/>
                </a:lnTo>
                <a:lnTo>
                  <a:pt x="0" y="1229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4900445"/>
              <a:satOff val="-20388"/>
              <a:lumOff val="4804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3370" tIns="167640" rIns="293370" bIns="167640" numCol="1" spcCol="1270" anchor="ctr" anchorCtr="0">
            <a:noAutofit/>
          </a:bodyPr>
          <a:lstStyle/>
          <a:p>
            <a:pPr algn="ctr" defTabSz="18335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/>
              <a:t>Nội</a:t>
            </a:r>
            <a:r>
              <a:rPr lang="en-US" sz="2400" b="1" dirty="0"/>
              <a:t> dung</a:t>
            </a:r>
          </a:p>
        </p:txBody>
      </p:sp>
      <p:sp>
        <p:nvSpPr>
          <p:cNvPr id="9" name="Freeform: Shape 6">
            <a:extLst>
              <a:ext uri="{FF2B5EF4-FFF2-40B4-BE49-F238E27FC236}">
                <a16:creationId xmlns:a16="http://schemas.microsoft.com/office/drawing/2014/main" id="{B6628D6F-D38C-2D40-50F7-D3A031CAA7FA}"/>
              </a:ext>
            </a:extLst>
          </p:cNvPr>
          <p:cNvSpPr/>
          <p:nvPr/>
        </p:nvSpPr>
        <p:spPr>
          <a:xfrm>
            <a:off x="4572000" y="1819174"/>
            <a:ext cx="4204504" cy="4360245"/>
          </a:xfrm>
          <a:custGeom>
            <a:avLst/>
            <a:gdLst>
              <a:gd name="connsiteX0" fmla="*/ 0 w 3073214"/>
              <a:gd name="connsiteY0" fmla="*/ 0 h 2415599"/>
              <a:gd name="connsiteX1" fmla="*/ 3073214 w 3073214"/>
              <a:gd name="connsiteY1" fmla="*/ 0 h 2415599"/>
              <a:gd name="connsiteX2" fmla="*/ 3073214 w 3073214"/>
              <a:gd name="connsiteY2" fmla="*/ 2415599 h 2415599"/>
              <a:gd name="connsiteX3" fmla="*/ 0 w 3073214"/>
              <a:gd name="connsiteY3" fmla="*/ 2415599 h 2415599"/>
              <a:gd name="connsiteX4" fmla="*/ 0 w 3073214"/>
              <a:gd name="connsiteY4" fmla="*/ 0 h 24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2415599">
                <a:moveTo>
                  <a:pt x="0" y="0"/>
                </a:moveTo>
                <a:lnTo>
                  <a:pt x="3073214" y="0"/>
                </a:lnTo>
                <a:lnTo>
                  <a:pt x="3073214" y="2415599"/>
                </a:lnTo>
                <a:lnTo>
                  <a:pt x="0" y="2415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lnRef>
          <a:fillRef idx="1"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fillRef>
          <a:effectRef idx="0"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28" tIns="220028" rIns="293370" bIns="330041" numCol="1" spcCol="127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thiêng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-214313" defTabSz="183356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4125" dirty="0"/>
          </a:p>
        </p:txBody>
      </p:sp>
    </p:spTree>
    <p:extLst>
      <p:ext uri="{BB962C8B-B14F-4D97-AF65-F5344CB8AC3E}">
        <p14:creationId xmlns:p14="http://schemas.microsoft.com/office/powerpoint/2010/main" val="21181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847EEF-0C2D-4A1A-8A2A-DB07868B67BB}"/>
              </a:ext>
            </a:extLst>
          </p:cNvPr>
          <p:cNvGrpSpPr/>
          <p:nvPr/>
        </p:nvGrpSpPr>
        <p:grpSpPr>
          <a:xfrm rot="21081869">
            <a:off x="280603" y="1382274"/>
            <a:ext cx="955059" cy="1066243"/>
            <a:chOff x="2841171" y="1150142"/>
            <a:chExt cx="877741" cy="10078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D3F92B-DE42-4529-8121-B2391407138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28F84D-7F96-434B-A90F-AEA29ADD2751}"/>
                </a:ext>
              </a:extLst>
            </p:cNvPr>
            <p:cNvSpPr txBox="1"/>
            <p:nvPr/>
          </p:nvSpPr>
          <p:spPr>
            <a:xfrm>
              <a:off x="2848054" y="1350686"/>
              <a:ext cx="870858" cy="807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CAFA6-E3CB-4E43-8121-0C5F453043D4}"/>
              </a:ext>
            </a:extLst>
          </p:cNvPr>
          <p:cNvGrpSpPr/>
          <p:nvPr/>
        </p:nvGrpSpPr>
        <p:grpSpPr>
          <a:xfrm rot="291544">
            <a:off x="1406659" y="1354526"/>
            <a:ext cx="958135" cy="988756"/>
            <a:chOff x="2831465" y="1150142"/>
            <a:chExt cx="880564" cy="9346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D225B4-7CF8-41CE-81B9-584AEF8589D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E0DC6-E0E8-4D3F-AAA4-27891CEE6354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2CD69E-676B-4D29-9588-CCCBCE463559}"/>
              </a:ext>
            </a:extLst>
          </p:cNvPr>
          <p:cNvGrpSpPr/>
          <p:nvPr/>
        </p:nvGrpSpPr>
        <p:grpSpPr>
          <a:xfrm rot="21395017">
            <a:off x="2519774" y="1379219"/>
            <a:ext cx="958135" cy="988756"/>
            <a:chOff x="2831465" y="1150142"/>
            <a:chExt cx="880564" cy="9346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E8E2E8-5F65-481F-A474-4ADFE47DF5EB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B46F68-5823-4B49-B46C-F9B5C6098FA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B0E752-A4A1-431E-AF3C-9A0616E95A42}"/>
              </a:ext>
            </a:extLst>
          </p:cNvPr>
          <p:cNvGrpSpPr/>
          <p:nvPr/>
        </p:nvGrpSpPr>
        <p:grpSpPr>
          <a:xfrm rot="291544">
            <a:off x="3629393" y="1390353"/>
            <a:ext cx="958135" cy="988756"/>
            <a:chOff x="2831465" y="1150142"/>
            <a:chExt cx="880564" cy="93460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0A13A0-3C91-4CDF-AED5-516FCB38E41C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22489E-C156-42D5-94EA-7C224B3BF7BD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Ệ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BDAC68-0260-4977-87AA-52D51F5EF29A}"/>
              </a:ext>
            </a:extLst>
          </p:cNvPr>
          <p:cNvGrpSpPr/>
          <p:nvPr/>
        </p:nvGrpSpPr>
        <p:grpSpPr>
          <a:xfrm rot="291544">
            <a:off x="837926" y="2994346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F6C2F9-3DFD-48F5-9A76-0F1D75689125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8DFA1A-263C-4465-8569-60D5ECC3F40D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2B197-E5C9-4DDB-9839-D859262E7904}"/>
              </a:ext>
            </a:extLst>
          </p:cNvPr>
          <p:cNvGrpSpPr/>
          <p:nvPr/>
        </p:nvGrpSpPr>
        <p:grpSpPr>
          <a:xfrm rot="21395017">
            <a:off x="1951041" y="301904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39AA95-6CBC-46F1-BD2D-39ED8CCC6870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CED7D2-1849-4FC6-B72C-82E42BF9F746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Ậ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4697D-F747-4793-885E-989F4602463F}"/>
              </a:ext>
            </a:extLst>
          </p:cNvPr>
          <p:cNvGrpSpPr/>
          <p:nvPr/>
        </p:nvGrpSpPr>
        <p:grpSpPr>
          <a:xfrm rot="291544">
            <a:off x="3060661" y="3007887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83BB60-3FF5-4921-B23E-86945C8D534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A1E422-8932-437A-8FB3-1DC0296BADE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BFF7D1-4F2C-4EAA-B083-F362F605A48A}"/>
              </a:ext>
            </a:extLst>
          </p:cNvPr>
          <p:cNvGrpSpPr/>
          <p:nvPr/>
        </p:nvGrpSpPr>
        <p:grpSpPr>
          <a:xfrm rot="21395017">
            <a:off x="4797196" y="1377038"/>
            <a:ext cx="958135" cy="988756"/>
            <a:chOff x="2831465" y="1150142"/>
            <a:chExt cx="880564" cy="93460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61AAE57-D0ED-4DFF-8648-B3C16DB7E20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237769-9C37-4244-B849-79C26C39051B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  <p:pic>
        <p:nvPicPr>
          <p:cNvPr id="4098" name="Picture 2" descr="Những Ý Tưởng Vẽ Tranh Đề Tài Học Tập Đầy Ý Nghĩa - BroCanvas">
            <a:extLst>
              <a:ext uri="{FF2B5EF4-FFF2-40B4-BE49-F238E27FC236}">
                <a16:creationId xmlns:a16="http://schemas.microsoft.com/office/drawing/2014/main" id="{B79BF52A-E1C1-443D-BFEC-57037369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89862" l="2462" r="94154">
                        <a14:foregroundMark x1="19538" y1="34869" x2="2615" y2="43625"/>
                        <a14:foregroundMark x1="80615" y1="31183" x2="94154" y2="46697"/>
                        <a14:foregroundMark x1="78769" y1="80184" x2="78769" y2="88018"/>
                        <a14:foregroundMark x1="87231" y1="67281" x2="85385" y2="76190"/>
                        <a14:foregroundMark x1="4923" y1="66667" x2="7538" y2="77112"/>
                        <a14:foregroundMark x1="8923" y1="80952" x2="8923" y2="87558"/>
                        <a14:foregroundMark x1="13538" y1="80492" x2="13538" y2="86482"/>
                        <a14:foregroundMark x1="50308" y1="51613" x2="49538" y2="55300"/>
                        <a14:foregroundMark x1="61538" y1="52074" x2="61538" y2="54224"/>
                        <a14:foregroundMark x1="30769" y1="51920" x2="30154" y2="53610"/>
                        <a14:foregroundMark x1="42154" y1="52381" x2="42462" y2="53456"/>
                        <a14:foregroundMark x1="83077" y1="54685" x2="81692" y2="57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461415"/>
            <a:ext cx="4643438" cy="46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06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007152"/>
            <a:ext cx="8061020" cy="169131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khổ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? </a:t>
            </a:r>
          </a:p>
          <a:p>
            <a:pPr defTabSz="685800"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Ôi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mùi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quê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hương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Con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quên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sao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già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Chia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nỗi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nhớ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421001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77006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230963"/>
            <a:ext cx="390293" cy="4249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5" y="308581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cách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3088954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75269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75583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3104919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77771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786412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19896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1" action="ppaction://hlinksldjump"/>
          </p:cNvPr>
          <p:cNvSpPr/>
          <p:nvPr/>
        </p:nvSpPr>
        <p:spPr>
          <a:xfrm>
            <a:off x="3500621" y="491004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1054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Cảm xúc của nhân vật người con được bộc lộ theo 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trình tự nào?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26" y="3997528"/>
            <a:ext cx="814875" cy="1012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07" y="4636958"/>
            <a:ext cx="609667" cy="757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88" y="5163194"/>
            <a:ext cx="390293" cy="4851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77969" y="2439219"/>
            <a:ext cx="3680099" cy="10476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Nhớ về mẹ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nhớ về món ăn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gặp lá cơm nếp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suy tư về quê hương, đất nước.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2450895"/>
            <a:ext cx="3680099" cy="10542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</a:rPr>
              <a:t>Gặp lá cơm nếp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nhớ về món ăn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nhớ về mẹ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suy tư về quê hương, đất nước.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1116" y="3709024"/>
            <a:ext cx="3680099" cy="1161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</a:rPr>
              <a:t>Nhớ về món ăn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gặp lá cơm nếp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suy tư về quê hương, 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vi-VN" dirty="0">
                <a:solidFill>
                  <a:prstClr val="black"/>
                </a:solidFill>
              </a:rPr>
              <a:t>đất nước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</a:rPr>
              <a:t> nhớ về mẹ.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43265" y="3705146"/>
            <a:ext cx="3680099" cy="11953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Suy tư về quê hương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gặp lá cơm nếp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nhớ về món ăn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nhớ về mẹ.</a:t>
            </a:r>
            <a:r>
              <a:rPr lang="vi-VN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08" y="2841851"/>
            <a:ext cx="604292" cy="60632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2896" y="4216084"/>
            <a:ext cx="603402" cy="6029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44" y="4415873"/>
            <a:ext cx="603557" cy="6055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17" y="2461034"/>
            <a:ext cx="603557" cy="551290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3424888" y="4969288"/>
            <a:ext cx="1769408" cy="94614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lá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cơm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nếp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đình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hòa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quyện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quê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hương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thiên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nhiên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tha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thiết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cảm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h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àng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láng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giềng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chí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đội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1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pháp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algn="ctr" defTabSz="685800"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nhỏ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rừng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Trường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Sơn</a:t>
            </a:r>
            <a:endParaRPr lang="en-US" sz="2400" i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lòng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nên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thơm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mãi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sánh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hóa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Hoán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dụ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Ẩn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dụ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lá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cơm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nếp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hùng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Dung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mộc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mạc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mộng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lãng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mạn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xắn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59"/>
            <a:ext cx="3680099" cy="8983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Mỗi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dòng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năm tiếng, mỗi khổ phải gồm 4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dòng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thơ, gieo vần chân, thường ngắt nhịp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2/3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4087536" cy="9357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Mỗi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dòng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năm tiếng, mỗi bài có 8 câu, gieo vần lưng, ngắt nhịp chẵn.</a:t>
            </a:r>
            <a:r>
              <a:rPr lang="vi-VN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32665" y="3308576"/>
            <a:ext cx="3680099" cy="9902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Mỗi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dòng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 năm tiếng, không hạn định số câu, gieo vần chân, thường ngắt nhịp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3/2</a:t>
            </a:r>
            <a:r>
              <a:rPr lang="vi-VN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r>
              <a:rPr lang="vi-VN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82109" y="3599871"/>
            <a:ext cx="3629227" cy="7842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68653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12" y="3823256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57" y="3581834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77" y="2799372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3450133" y="479580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847EEF-0C2D-4A1A-8A2A-DB07868B67BB}"/>
              </a:ext>
            </a:extLst>
          </p:cNvPr>
          <p:cNvGrpSpPr/>
          <p:nvPr/>
        </p:nvGrpSpPr>
        <p:grpSpPr>
          <a:xfrm rot="21081869">
            <a:off x="866390" y="1496574"/>
            <a:ext cx="955059" cy="1066243"/>
            <a:chOff x="2841171" y="1150142"/>
            <a:chExt cx="877741" cy="10078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D3F92B-DE42-4529-8121-B2391407138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28F84D-7F96-434B-A90F-AEA29ADD2751}"/>
                </a:ext>
              </a:extLst>
            </p:cNvPr>
            <p:cNvSpPr txBox="1"/>
            <p:nvPr/>
          </p:nvSpPr>
          <p:spPr>
            <a:xfrm>
              <a:off x="2848054" y="1350686"/>
              <a:ext cx="870858" cy="807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CAFA6-E3CB-4E43-8121-0C5F453043D4}"/>
              </a:ext>
            </a:extLst>
          </p:cNvPr>
          <p:cNvGrpSpPr/>
          <p:nvPr/>
        </p:nvGrpSpPr>
        <p:grpSpPr>
          <a:xfrm rot="291544">
            <a:off x="1992446" y="1468826"/>
            <a:ext cx="958135" cy="988756"/>
            <a:chOff x="2831465" y="1150142"/>
            <a:chExt cx="880564" cy="9346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D225B4-7CF8-41CE-81B9-584AEF8589D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E0DC6-E0E8-4D3F-AAA4-27891CEE6354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Ậ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2CD69E-676B-4D29-9588-CCCBCE463559}"/>
              </a:ext>
            </a:extLst>
          </p:cNvPr>
          <p:cNvGrpSpPr/>
          <p:nvPr/>
        </p:nvGrpSpPr>
        <p:grpSpPr>
          <a:xfrm rot="21395017">
            <a:off x="3105561" y="1493519"/>
            <a:ext cx="958135" cy="988756"/>
            <a:chOff x="2831465" y="1150142"/>
            <a:chExt cx="880564" cy="9346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E8E2E8-5F65-481F-A474-4ADFE47DF5EB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B46F68-5823-4B49-B46C-F9B5C6098FA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BDAC68-0260-4977-87AA-52D51F5EF29A}"/>
              </a:ext>
            </a:extLst>
          </p:cNvPr>
          <p:cNvGrpSpPr/>
          <p:nvPr/>
        </p:nvGrpSpPr>
        <p:grpSpPr>
          <a:xfrm rot="291544">
            <a:off x="409301" y="3108646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F6C2F9-3DFD-48F5-9A76-0F1D75689125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8DFA1A-263C-4465-8569-60D5ECC3F40D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2B197-E5C9-4DDB-9839-D859262E7904}"/>
              </a:ext>
            </a:extLst>
          </p:cNvPr>
          <p:cNvGrpSpPr/>
          <p:nvPr/>
        </p:nvGrpSpPr>
        <p:grpSpPr>
          <a:xfrm rot="21395017">
            <a:off x="1522416" y="313334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39AA95-6CBC-46F1-BD2D-39ED8CCC6870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CED7D2-1849-4FC6-B72C-82E42BF9F746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Ụ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4697D-F747-4793-885E-989F4602463F}"/>
              </a:ext>
            </a:extLst>
          </p:cNvPr>
          <p:cNvGrpSpPr/>
          <p:nvPr/>
        </p:nvGrpSpPr>
        <p:grpSpPr>
          <a:xfrm rot="291544">
            <a:off x="2632036" y="3122187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83BB60-3FF5-4921-B23E-86945C8D534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A1E422-8932-437A-8FB3-1DC0296BADE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FC1D10-43EE-43F7-92E6-A22E01FDFE6D}"/>
              </a:ext>
            </a:extLst>
          </p:cNvPr>
          <p:cNvGrpSpPr/>
          <p:nvPr/>
        </p:nvGrpSpPr>
        <p:grpSpPr>
          <a:xfrm rot="21395017">
            <a:off x="3766582" y="312545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EE71B8B-57D1-48F8-9162-605EE518E211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C29872-C076-474D-9DD9-461760EE021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</p:grpSp>
      <p:pic>
        <p:nvPicPr>
          <p:cNvPr id="8194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8B45D23A-36F9-4A13-AFC3-847E1F3C9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88" l="2344" r="99844">
                        <a14:foregroundMark x1="9375" y1="68906" x2="99844" y2="89063"/>
                        <a14:foregroundMark x1="44688" y1="69219" x2="97188" y2="79375"/>
                        <a14:foregroundMark x1="67813" y1="69375" x2="99688" y2="72969"/>
                        <a14:foregroundMark x1="1719" y1="68281" x2="45313" y2="98281"/>
                        <a14:foregroundMark x1="45313" y1="98281" x2="45938" y2="98438"/>
                        <a14:foregroundMark x1="2344" y1="68750" x2="6719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74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studio Clip art Bài tập về nhà Học sinh - png tải về - Miễn phí trong suốt  Phim Hoạt Hình png Tải về.">
            <a:extLst>
              <a:ext uri="{FF2B5EF4-FFF2-40B4-BE49-F238E27FC236}">
                <a16:creationId xmlns:a16="http://schemas.microsoft.com/office/drawing/2014/main" id="{FCAE7210-8E06-4675-88D8-865468FAA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9783" l="1000" r="97111">
                        <a14:foregroundMark x1="13000" y1="42174" x2="5889" y2="64565"/>
                        <a14:foregroundMark x1="5889" y1="64565" x2="1333" y2="72826"/>
                        <a14:foregroundMark x1="1333" y1="72826" x2="1111" y2="72826"/>
                        <a14:foregroundMark x1="2222" y1="80217" x2="11889" y2="91739"/>
                        <a14:foregroundMark x1="11889" y1="91739" x2="21000" y2="92174"/>
                        <a14:foregroundMark x1="11111" y1="97174" x2="83333" y2="84783"/>
                        <a14:foregroundMark x1="29667" y1="97826" x2="89556" y2="90435"/>
                        <a14:foregroundMark x1="32333" y1="86739" x2="44333" y2="68696"/>
                        <a14:foregroundMark x1="38222" y1="87609" x2="46889" y2="87609"/>
                        <a14:foregroundMark x1="24333" y1="42174" x2="33556" y2="50870"/>
                        <a14:foregroundMark x1="36222" y1="52609" x2="44556" y2="39565"/>
                        <a14:foregroundMark x1="19778" y1="78043" x2="23000" y2="76304"/>
                        <a14:foregroundMark x1="36000" y1="38261" x2="39000" y2="36087"/>
                        <a14:foregroundMark x1="23667" y1="24565" x2="36222" y2="6087"/>
                        <a14:foregroundMark x1="59778" y1="4565" x2="66444" y2="4565"/>
                        <a14:foregroundMark x1="60222" y1="37826" x2="68444" y2="54130"/>
                        <a14:foregroundMark x1="71444" y1="43913" x2="73667" y2="61739"/>
                        <a14:foregroundMark x1="84778" y1="24565" x2="86000" y2="86522"/>
                        <a14:foregroundMark x1="77667" y1="30435" x2="84000" y2="24565"/>
                        <a14:foregroundMark x1="84000" y1="24565" x2="93556" y2="28696"/>
                        <a14:foregroundMark x1="93556" y1="28696" x2="96889" y2="40217"/>
                        <a14:foregroundMark x1="96889" y1="40217" x2="97222" y2="49565"/>
                        <a14:foregroundMark x1="84000" y1="18478" x2="95889" y2="24130"/>
                        <a14:foregroundMark x1="77333" y1="31739" x2="76000" y2="41087"/>
                        <a14:foregroundMark x1="92444" y1="56957" x2="95333" y2="53261"/>
                        <a14:foregroundMark x1="71333" y1="70652" x2="71111" y2="85870"/>
                        <a14:foregroundMark x1="60778" y1="46957" x2="68000" y2="57391"/>
                        <a14:foregroundMark x1="68000" y1="57391" x2="72222" y2="59783"/>
                        <a14:foregroundMark x1="60000" y1="54130" x2="68667" y2="62174"/>
                        <a14:foregroundMark x1="57889" y1="98696" x2="69667" y2="99783"/>
                        <a14:backgroundMark x1="47778" y1="55217" x2="48333" y2="63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1" y="492993"/>
            <a:ext cx="64293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B6F4A6-0FE7-4AF1-8617-78FE6FE885C9}"/>
              </a:ext>
            </a:extLst>
          </p:cNvPr>
          <p:cNvSpPr txBox="1"/>
          <p:nvPr/>
        </p:nvSpPr>
        <p:spPr>
          <a:xfrm>
            <a:off x="714124" y="4052890"/>
            <a:ext cx="80938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2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483649" y="2191122"/>
            <a:ext cx="2871788" cy="164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483649" y="4091039"/>
            <a:ext cx="3114675" cy="164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con.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4814192" y="2119823"/>
            <a:ext cx="2893220" cy="164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4856359" y="4091039"/>
            <a:ext cx="3114675" cy="806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BB077-805F-B07B-9884-EEC13FB44D1F}"/>
              </a:ext>
            </a:extLst>
          </p:cNvPr>
          <p:cNvSpPr/>
          <p:nvPr/>
        </p:nvSpPr>
        <p:spPr>
          <a:xfrm>
            <a:off x="2961982" y="2307753"/>
            <a:ext cx="1602869" cy="1121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CBEA7-376C-58CB-3B32-6652C509B755}"/>
              </a:ext>
            </a:extLst>
          </p:cNvPr>
          <p:cNvSpPr/>
          <p:nvPr/>
        </p:nvSpPr>
        <p:spPr>
          <a:xfrm>
            <a:off x="2961982" y="4232868"/>
            <a:ext cx="1602869" cy="1303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94E019-7282-3EA0-17B5-72324EB0EFC2}"/>
              </a:ext>
            </a:extLst>
          </p:cNvPr>
          <p:cNvSpPr/>
          <p:nvPr/>
        </p:nvSpPr>
        <p:spPr>
          <a:xfrm>
            <a:off x="7402151" y="2239541"/>
            <a:ext cx="1610018" cy="16062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D4B15-86DE-DD25-B0C2-D11AB43EBCC0}"/>
              </a:ext>
            </a:extLst>
          </p:cNvPr>
          <p:cNvSpPr/>
          <p:nvPr/>
        </p:nvSpPr>
        <p:spPr>
          <a:xfrm>
            <a:off x="1570046" y="909415"/>
            <a:ext cx="2936603" cy="6284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A678D-C822-A1BA-AF25-4FC38EA81CDB}"/>
              </a:ext>
            </a:extLst>
          </p:cNvPr>
          <p:cNvSpPr/>
          <p:nvPr/>
        </p:nvSpPr>
        <p:spPr>
          <a:xfrm>
            <a:off x="2473158" y="1511227"/>
            <a:ext cx="2936603" cy="6284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</a:t>
            </a:r>
          </a:p>
        </p:txBody>
      </p:sp>
    </p:spTree>
    <p:extLst>
      <p:ext uri="{BB962C8B-B14F-4D97-AF65-F5344CB8AC3E}">
        <p14:creationId xmlns:p14="http://schemas.microsoft.com/office/powerpoint/2010/main" val="3811173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272" y="1362405"/>
            <a:ext cx="7517601" cy="3289748"/>
          </a:xfrm>
        </p:spPr>
        <p:txBody>
          <a:bodyPr>
            <a:normAutofit/>
          </a:bodyPr>
          <a:lstStyle/>
          <a:p>
            <a:r>
              <a:rPr lang="vi-VN" sz="3000" b="1" dirty="0">
                <a:solidFill>
                  <a:srgbClr val="0070C0"/>
                </a:solidFill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 văn hoàn chỉnh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và chuẩn bị bài học: “</a:t>
            </a:r>
            <a:r>
              <a:rPr lang="vi-V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gió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vi-V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Tư)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6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地图&#10;&#10;已生成极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9220" r="11096" b="19500"/>
          <a:stretch/>
        </p:blipFill>
        <p:spPr>
          <a:xfrm rot="5400000">
            <a:off x="2033474" y="-1176227"/>
            <a:ext cx="5143499" cy="9210455"/>
          </a:xfrm>
          <a:prstGeom prst="rect">
            <a:avLst/>
          </a:prstGeom>
        </p:spPr>
      </p:pic>
      <p:pic>
        <p:nvPicPr>
          <p:cNvPr id="3" name="Don Ross - Berkley Spr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520" y="-924026"/>
            <a:ext cx="457200" cy="4572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693069" y="2987926"/>
            <a:ext cx="55171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tốt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!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2CBB1E0F-6FED-4676-9506-A742980B1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56" y="740844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E9AE2C58-A813-4586-8DAF-DB0CFFF2A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87" y="1091264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地图&#10;&#10;已生成极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9220" r="11096" b="19500"/>
          <a:stretch/>
        </p:blipFill>
        <p:spPr>
          <a:xfrm rot="5400000">
            <a:off x="2033474" y="-1176227"/>
            <a:ext cx="5143499" cy="9210455"/>
          </a:xfrm>
          <a:prstGeom prst="rect">
            <a:avLst/>
          </a:prstGeom>
        </p:spPr>
      </p:pic>
      <p:pic>
        <p:nvPicPr>
          <p:cNvPr id="3" name="Don Ross - Berkley Spr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520" y="-924026"/>
            <a:ext cx="457200" cy="4572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617337" y="2251754"/>
            <a:ext cx="5517113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Trân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trọng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thầy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cô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9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49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!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2CBB1E0F-6FED-4676-9506-A742980B1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56" y="740844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E9AE2C58-A813-4586-8DAF-DB0CFFF2A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84" y="795069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19EE-70F0-AFE5-6AE7-DB0B7608C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736" y="1131094"/>
            <a:ext cx="5039831" cy="112965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6BCF7FF-3825-2CAB-9376-E09CDAFB4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026623"/>
              </p:ext>
            </p:extLst>
          </p:nvPr>
        </p:nvGraphicFramePr>
        <p:xfrm>
          <a:off x="1642731" y="1830129"/>
          <a:ext cx="6459278" cy="3630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05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4" y="1415602"/>
            <a:ext cx="8005588" cy="4012253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51FD6-0D31-6794-B81E-1F98AAAB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39" y="1332772"/>
            <a:ext cx="3028361" cy="279962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89000"/>
              </a:lnSpc>
            </a:pPr>
            <a:r>
              <a:rPr lang="en-US" sz="45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5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5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br>
              <a:rPr lang="en-US" sz="45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5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59FA5-2EB4-23AC-87AA-6813E0974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3971" y="3745849"/>
            <a:ext cx="2516957" cy="1345992"/>
          </a:xfrm>
        </p:spPr>
        <p:txBody>
          <a:bodyPr vert="horz" lIns="68580" tIns="34290" rIns="68580" bIns="34290" rtlCol="0">
            <a:noAutofit/>
          </a:bodyPr>
          <a:lstStyle/>
          <a:p>
            <a:pPr algn="ctr">
              <a:lnSpc>
                <a:spcPct val="112000"/>
              </a:lnSpc>
              <a:spcAft>
                <a:spcPts val="450"/>
              </a:spcAft>
            </a:pP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86872" y="1332771"/>
            <a:ext cx="2456751" cy="3306366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371003" y="2369713"/>
            <a:ext cx="2456260" cy="3306366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Placeholder 5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F0D9D91A-1829-E815-F60A-C08747774C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199"/>
          <a:stretch/>
        </p:blipFill>
        <p:spPr>
          <a:xfrm>
            <a:off x="1349393" y="1862881"/>
            <a:ext cx="3614165" cy="32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3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85753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B995B-1C51-454A-B52E-8EC9D66DA1FA}"/>
              </a:ext>
            </a:extLst>
          </p:cNvPr>
          <p:cNvSpPr txBox="1"/>
          <p:nvPr/>
        </p:nvSpPr>
        <p:spPr>
          <a:xfrm>
            <a:off x="3825618" y="1371600"/>
            <a:ext cx="4632582" cy="111442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685800">
              <a:lnSpc>
                <a:spcPct val="89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ý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endParaRPr lang="en-US" altLang="zh-CN" sz="33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defTabSz="685800">
              <a:lnSpc>
                <a:spcPct val="89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: 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FCDF17A-DF9F-2542-47D7-2A7DBDB68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2" r="11055"/>
          <a:stretch/>
        </p:blipFill>
        <p:spPr>
          <a:xfrm>
            <a:off x="147068" y="857257"/>
            <a:ext cx="3280160" cy="51434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0159" y="857532"/>
            <a:ext cx="17145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1200F-56CB-4021-961A-EA5FA0D7B6A1}"/>
              </a:ext>
            </a:extLst>
          </p:cNvPr>
          <p:cNvSpPr txBox="1"/>
          <p:nvPr/>
        </p:nvSpPr>
        <p:spPr>
          <a:xfrm>
            <a:off x="3825618" y="2571750"/>
            <a:ext cx="4632582" cy="2686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88036" indent="-288036" defTabSz="685800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en-US" sz="1350" dirty="0">
                <a:solidFill>
                  <a:schemeClr val="tx2"/>
                </a:solidFill>
              </a:rPr>
              <a:t> 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CB7680C-35CF-B176-8FF2-8BD63CA50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405000"/>
              </p:ext>
            </p:extLst>
          </p:nvPr>
        </p:nvGraphicFramePr>
        <p:xfrm>
          <a:off x="3574297" y="2182812"/>
          <a:ext cx="5030972" cy="386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669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8D4F740-052D-45A6-9790-3BB2997A44A8}"/>
              </a:ext>
            </a:extLst>
          </p:cNvPr>
          <p:cNvSpPr txBox="1"/>
          <p:nvPr/>
        </p:nvSpPr>
        <p:spPr>
          <a:xfrm>
            <a:off x="914400" y="2628012"/>
            <a:ext cx="7969718" cy="178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1. Đặc điểm thể thơ năm chữ của bài thơ : “ </a:t>
            </a:r>
            <a:r>
              <a:rPr lang="en-US" altLang="zh-CN" sz="3600" b="1" i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Gặp lá cơm nếp</a:t>
            </a: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”</a:t>
            </a:r>
            <a:endParaRPr lang="zh-CN" altLang="en-US" sz="36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endParaRPr lang="en-US" sz="3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77A004-0000-9D04-35EC-328FA7FC93E8}"/>
              </a:ext>
            </a:extLst>
          </p:cNvPr>
          <p:cNvSpPr txBox="1"/>
          <p:nvPr/>
        </p:nvSpPr>
        <p:spPr>
          <a:xfrm>
            <a:off x="1151671" y="240900"/>
            <a:ext cx="6919814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 THỂ THƠ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CF317E9-66D9-BCED-22CC-97198EEED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581948"/>
              </p:ext>
            </p:extLst>
          </p:nvPr>
        </p:nvGraphicFramePr>
        <p:xfrm>
          <a:off x="2656574" y="1578742"/>
          <a:ext cx="6557046" cy="56007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57046">
                  <a:extLst>
                    <a:ext uri="{9D8B030D-6E8A-4147-A177-3AD203B41FA5}">
                      <a16:colId xmlns:a16="http://schemas.microsoft.com/office/drawing/2014/main" val="3317434699"/>
                    </a:ext>
                  </a:extLst>
                </a:gridCol>
              </a:tblGrid>
              <a:tr h="3613820">
                <a:tc>
                  <a:txBody>
                    <a:bodyPr/>
                    <a:lstStyle/>
                    <a:p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Đ0C</a:t>
                      </a:r>
                      <a:r>
                        <a:rPr lang="en-US" sz="2400" b="0" u="none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VÀ TRẢ LỜI CÂU HỎI:</a:t>
                      </a:r>
                      <a:endParaRPr lang="en-US" sz="2400" b="0" u="non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viết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u="none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? </a:t>
                      </a:r>
                      <a:r>
                        <a:rPr lang="en-US" sz="2400" b="0" u="none" kern="1200" baseline="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ồm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mấy</a:t>
                      </a:r>
                      <a:r>
                        <a:rPr lang="en-US" sz="2400" b="0" u="none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chia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400" b="0" u="none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khổ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mỗi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khổ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400" b="0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thế</a:t>
                      </a:r>
                      <a:r>
                        <a:rPr lang="en-US" sz="2400" b="0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nào</a:t>
                      </a:r>
                      <a:r>
                        <a:rPr lang="en-US" sz="2400" b="0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en-US" sz="2400" b="0" u="non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Đánh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dấu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gạch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chéo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vị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trí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ngắt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nhịp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phù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Khoanh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tròn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gieo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vần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u="none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r>
                        <a:rPr lang="en-US" sz="2400" b="0" u="non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Hãy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xác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Vị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trí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Sử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màu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mực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khác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nhau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biệt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vần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liền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vần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24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49008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31D82EF-98D2-8BAC-19DF-91E073CD4F6C}"/>
              </a:ext>
            </a:extLst>
          </p:cNvPr>
          <p:cNvSpPr txBox="1"/>
          <p:nvPr/>
        </p:nvSpPr>
        <p:spPr>
          <a:xfrm>
            <a:off x="474924" y="876019"/>
            <a:ext cx="2541755" cy="143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Xa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đã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mấy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năm</a:t>
            </a:r>
            <a:endParaRPr lang="en-US" sz="15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Thèm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bát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xôi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mùa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gặt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Khói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bay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ngang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tầm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mắt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xôi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sao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lạ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lùng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A8784-B54F-F01B-D32E-D5C274751E8B}"/>
              </a:ext>
            </a:extLst>
          </p:cNvPr>
          <p:cNvSpPr txBox="1"/>
          <p:nvPr/>
        </p:nvSpPr>
        <p:spPr>
          <a:xfrm>
            <a:off x="411814" y="2480574"/>
            <a:ext cx="2604865" cy="143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đâu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chiều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Nhặt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lá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đun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bếp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thổi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cơm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nếp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Mà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thơm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suốt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đường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</a:t>
            </a:r>
            <a:r>
              <a:rPr lang="en-US" sz="135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982EE1-11B7-EB8D-28BE-448152AA1887}"/>
              </a:ext>
            </a:extLst>
          </p:cNvPr>
          <p:cNvSpPr txBox="1"/>
          <p:nvPr/>
        </p:nvSpPr>
        <p:spPr>
          <a:xfrm>
            <a:off x="411814" y="4033168"/>
            <a:ext cx="2726879" cy="143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Ôi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mùi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vị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quê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hương</a:t>
            </a:r>
            <a:endParaRPr lang="en-US" sz="15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quên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sao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được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già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đất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Chia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đều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nỗi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nhớ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thương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2ED75-11DD-7897-5DC5-113F91402DA3}"/>
              </a:ext>
            </a:extLst>
          </p:cNvPr>
          <p:cNvSpPr txBox="1"/>
          <p:nvPr/>
        </p:nvSpPr>
        <p:spPr>
          <a:xfrm>
            <a:off x="2953569" y="796689"/>
            <a:ext cx="2319998" cy="65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3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Cây</a:t>
            </a:r>
            <a:r>
              <a:rPr lang="en-US" sz="13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nhỏ</a:t>
            </a:r>
            <a:r>
              <a:rPr lang="en-US" sz="13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rừng</a:t>
            </a:r>
            <a:r>
              <a:rPr lang="en-US" sz="13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Trường</a:t>
            </a:r>
            <a:r>
              <a:rPr lang="en-US" sz="13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Sơn</a:t>
            </a:r>
            <a:endParaRPr lang="en-US" sz="135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lòng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nên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thơm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mãi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57170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16939204"/>
</p:tagLst>
</file>

<file path=ppt/theme/theme1.xml><?xml version="1.0" encoding="utf-8"?>
<a:theme xmlns:a="http://schemas.openxmlformats.org/drawingml/2006/main" name="Cr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{D14D57C3-F47E-4643-90D3-35C5D89F1312}tf10001072</Template>
  <TotalTime>7755</TotalTime>
  <Words>2389</Words>
  <Application>Microsoft Office PowerPoint</Application>
  <PresentationFormat>On-screen Show (4:3)</PresentationFormat>
  <Paragraphs>353</Paragraphs>
  <Slides>42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Franklin Gothic Book</vt:lpstr>
      <vt:lpstr>Georgia</vt:lpstr>
      <vt:lpstr>Script MT Bold</vt:lpstr>
      <vt:lpstr>Tahoma</vt:lpstr>
      <vt:lpstr>Times New Roman</vt:lpstr>
      <vt:lpstr>Wingdings</vt:lpstr>
      <vt:lpstr>Crop</vt:lpstr>
      <vt:lpstr>PowerPoint Presentation</vt:lpstr>
      <vt:lpstr>PowerPoint Presentation</vt:lpstr>
      <vt:lpstr>PowerPoint Presentation</vt:lpstr>
      <vt:lpstr>PowerPoint Presentation</vt:lpstr>
      <vt:lpstr>2. Đọc và hiểu văn bản:</vt:lpstr>
      <vt:lpstr>Cây cơm nếp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Administrator</cp:lastModifiedBy>
  <cp:revision>381</cp:revision>
  <dcterms:created xsi:type="dcterms:W3CDTF">2021-07-14T11:01:56Z</dcterms:created>
  <dcterms:modified xsi:type="dcterms:W3CDTF">2022-10-08T07:47:17Z</dcterms:modified>
</cp:coreProperties>
</file>