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4" r:id="rId3"/>
    <p:sldMasterId id="2147483686" r:id="rId4"/>
    <p:sldMasterId id="2147483698" r:id="rId5"/>
    <p:sldMasterId id="2147483735" r:id="rId6"/>
  </p:sldMasterIdLst>
  <p:notesMasterIdLst>
    <p:notesMasterId r:id="rId46"/>
  </p:notesMasterIdLst>
  <p:sldIdLst>
    <p:sldId id="296" r:id="rId7"/>
    <p:sldId id="283" r:id="rId8"/>
    <p:sldId id="280" r:id="rId9"/>
    <p:sldId id="258" r:id="rId10"/>
    <p:sldId id="259" r:id="rId11"/>
    <p:sldId id="260" r:id="rId12"/>
    <p:sldId id="261" r:id="rId13"/>
    <p:sldId id="262" r:id="rId14"/>
    <p:sldId id="281" r:id="rId15"/>
    <p:sldId id="282" r:id="rId16"/>
    <p:sldId id="264" r:id="rId17"/>
    <p:sldId id="265" r:id="rId18"/>
    <p:sldId id="267" r:id="rId19"/>
    <p:sldId id="284" r:id="rId20"/>
    <p:sldId id="268" r:id="rId21"/>
    <p:sldId id="269" r:id="rId22"/>
    <p:sldId id="270" r:id="rId23"/>
    <p:sldId id="271" r:id="rId24"/>
    <p:sldId id="272" r:id="rId25"/>
    <p:sldId id="273" r:id="rId26"/>
    <p:sldId id="274" r:id="rId27"/>
    <p:sldId id="275" r:id="rId28"/>
    <p:sldId id="276" r:id="rId29"/>
    <p:sldId id="277" r:id="rId30"/>
    <p:sldId id="278" r:id="rId31"/>
    <p:sldId id="286" r:id="rId32"/>
    <p:sldId id="287" r:id="rId33"/>
    <p:sldId id="279" r:id="rId34"/>
    <p:sldId id="288" r:id="rId35"/>
    <p:sldId id="289" r:id="rId36"/>
    <p:sldId id="291" r:id="rId37"/>
    <p:sldId id="294" r:id="rId38"/>
    <p:sldId id="290" r:id="rId39"/>
    <p:sldId id="295" r:id="rId40"/>
    <p:sldId id="308" r:id="rId41"/>
    <p:sldId id="309" r:id="rId42"/>
    <p:sldId id="310" r:id="rId43"/>
    <p:sldId id="311" r:id="rId44"/>
    <p:sldId id="312" r:id="rId45"/>
  </p:sldIdLst>
  <p:sldSz cx="9144000" cy="5143500" type="screen16x9"/>
  <p:notesSz cx="6858000" cy="9144000"/>
  <p:defaultText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E2FE"/>
    <a:srgbClr val="F9FBE5"/>
    <a:srgbClr val="F8D7FD"/>
    <a:srgbClr val="E8F4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7" d="100"/>
          <a:sy n="107" d="100"/>
        </p:scale>
        <p:origin x="754" y="77"/>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notesMaster" Target="notesMasters/notesMaster1.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011F20-2063-432F-898F-D3A3FA395470}" type="doc">
      <dgm:prSet loTypeId="urn:microsoft.com/office/officeart/2005/8/layout/cycle5" loCatId="cycle" qsTypeId="urn:microsoft.com/office/officeart/2005/8/quickstyle/simple1" qsCatId="simple" csTypeId="urn:microsoft.com/office/officeart/2005/8/colors/accent1_3" csCatId="accent1" phldr="1"/>
      <dgm:spPr/>
      <dgm:t>
        <a:bodyPr/>
        <a:lstStyle/>
        <a:p>
          <a:endParaRPr lang="en-SG"/>
        </a:p>
      </dgm:t>
    </dgm:pt>
    <dgm:pt modelId="{2ED7BB2E-D50F-4D1D-8752-34640DC7ABB9}">
      <dgm:prSet phldrT="[Text]" custT="1"/>
      <dgm:spPr/>
      <dgm:t>
        <a:bodyPr/>
        <a:lstStyle/>
        <a:p>
          <a:r>
            <a:rPr lang="en-US" altLang="en-US" sz="1800" b="1" i="1">
              <a:latin typeface="Times New Roman" panose="02020603050405020304" pitchFamily="18" charset="0"/>
              <a:cs typeface="Times New Roman" panose="02020603050405020304" pitchFamily="18" charset="0"/>
            </a:rPr>
            <a:t>Giọng thơ trầm lắng, tha thiết</a:t>
          </a:r>
          <a:endParaRPr lang="en-SG" sz="1800" b="1" i="1" dirty="0">
            <a:latin typeface="Times New Roman" panose="02020603050405020304" pitchFamily="18" charset="0"/>
            <a:cs typeface="Times New Roman" panose="02020603050405020304" pitchFamily="18" charset="0"/>
          </a:endParaRPr>
        </a:p>
      </dgm:t>
    </dgm:pt>
    <dgm:pt modelId="{29C9644A-BC50-4EEC-95B4-A598989F0459}" type="par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57F1063E-ABBA-4E63-9DB1-FEC35B891430}" type="sibTrans" cxnId="{101D86CE-1A70-41D5-9C81-1C5CD5970F74}">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FB4097F-2B86-4689-A614-E970C3709243}">
      <dgm:prSet phldrT="[Text]" custT="1"/>
      <dgm:spPr/>
      <dgm:t>
        <a:bodyPr/>
        <a:lstStyle/>
        <a:p>
          <a:r>
            <a:rPr lang="en-US" altLang="en-US" sz="1800" b="1" i="1">
              <a:latin typeface="Times New Roman" panose="02020603050405020304" pitchFamily="18" charset="0"/>
              <a:cs typeface="Times New Roman" panose="02020603050405020304" pitchFamily="18" charset="0"/>
            </a:rPr>
            <a:t>Lời thơ mộc mạc, giản dị</a:t>
          </a:r>
          <a:endParaRPr lang="en-SG" sz="1800" b="1" i="1" dirty="0">
            <a:latin typeface="Times New Roman" panose="02020603050405020304" pitchFamily="18" charset="0"/>
            <a:cs typeface="Times New Roman" panose="02020603050405020304" pitchFamily="18" charset="0"/>
          </a:endParaRPr>
        </a:p>
      </dgm:t>
    </dgm:pt>
    <dgm:pt modelId="{DC7DBCBE-B6C8-4E5F-AB1D-6C979E0049EE}" type="par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AAECF4DA-2093-4085-9C6A-0A51908F71A2}" type="sibTrans" cxnId="{3A6805AB-2ECC-4B12-B758-846210584679}">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9815A38A-E58A-4D63-9AF7-6FA37259F96D}">
      <dgm:prSet phldrT="[Text]" custT="1"/>
      <dgm:spPr/>
      <dgm:t>
        <a:bodyPr/>
        <a:lstStyle/>
        <a:p>
          <a:r>
            <a:rPr lang="en-SG" sz="1800" b="1" i="1">
              <a:latin typeface="Times New Roman" panose="02020603050405020304" pitchFamily="18" charset="0"/>
              <a:cs typeface="Times New Roman" panose="02020603050405020304" pitchFamily="18" charset="0"/>
            </a:rPr>
            <a:t>Liệt kê + Điệp ngữ + Câu cảm thán</a:t>
          </a:r>
          <a:endParaRPr lang="en-SG" sz="1800" b="1" i="1" dirty="0">
            <a:latin typeface="Times New Roman" panose="02020603050405020304" pitchFamily="18" charset="0"/>
            <a:cs typeface="Times New Roman" panose="02020603050405020304" pitchFamily="18" charset="0"/>
          </a:endParaRPr>
        </a:p>
      </dgm:t>
    </dgm:pt>
    <dgm:pt modelId="{66EEF1A4-6A1F-4A5D-964E-537FFB27C894}" type="par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0908ED4B-4BDD-42D7-8621-0A02673EE709}" type="sibTrans" cxnId="{0D43AE90-1561-425D-9BAB-05370A02527E}">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352E957B-D133-433D-B326-36E8E6D3F94E}">
      <dgm:prSet phldrT="[Text]" custT="1"/>
      <dgm:spPr/>
      <dgm:t>
        <a:bodyPr/>
        <a:lstStyle/>
        <a:p>
          <a:r>
            <a:rPr lang="en-SG" sz="1800" b="1" i="1">
              <a:latin typeface="Times New Roman" panose="02020603050405020304" pitchFamily="18" charset="0"/>
              <a:cs typeface="Times New Roman" panose="02020603050405020304" pitchFamily="18" charset="0"/>
            </a:rPr>
            <a:t>Bộc lộ trực tiếp nỗi nhớ chân thành, da diết</a:t>
          </a:r>
          <a:endParaRPr lang="en-SG" sz="1800" b="1" i="1" dirty="0">
            <a:latin typeface="Times New Roman" panose="02020603050405020304" pitchFamily="18" charset="0"/>
            <a:cs typeface="Times New Roman" panose="02020603050405020304" pitchFamily="18" charset="0"/>
          </a:endParaRPr>
        </a:p>
      </dgm:t>
    </dgm:pt>
    <dgm:pt modelId="{9833EBB4-EB9F-4755-99E9-B2839429F6FC}" type="par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48D213C1-0164-4B8F-A457-7E38E58D99C8}" type="sibTrans" cxnId="{9646D184-BC66-49E8-BD78-444569CC5328}">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D1038E83-4544-4A1C-A787-FC021FD431DB}">
      <dgm:prSet phldrT="[Text]" custT="1"/>
      <dgm:spPr/>
      <dgm:t>
        <a:bodyPr/>
        <a:lstStyle/>
        <a:p>
          <a:r>
            <a:rPr lang="en-US" altLang="en-US" sz="1800" b="1" i="1">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dirty="0">
            <a:solidFill>
              <a:schemeClr val="bg1"/>
            </a:solidFill>
            <a:latin typeface="Times New Roman" panose="02020603050405020304" pitchFamily="18" charset="0"/>
            <a:cs typeface="Times New Roman" panose="02020603050405020304" pitchFamily="18" charset="0"/>
          </a:endParaRPr>
        </a:p>
      </dgm:t>
    </dgm:pt>
    <dgm:pt modelId="{73AB9825-E4D8-4877-95A4-431ECAF24183}" type="par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B7CE9586-3A1F-4E7A-B4FE-20982A4CD400}" type="sibTrans" cxnId="{D2B5DCF5-D438-4B7F-A3DC-5DC93B98CF92}">
      <dgm:prSet/>
      <dgm:spPr/>
      <dgm:t>
        <a:bodyPr/>
        <a:lstStyle/>
        <a:p>
          <a:endParaRPr lang="en-SG" sz="2000" b="1" i="1">
            <a:solidFill>
              <a:schemeClr val="bg1"/>
            </a:solidFill>
            <a:latin typeface="Times New Roman" panose="02020603050405020304" pitchFamily="18" charset="0"/>
            <a:cs typeface="Times New Roman" panose="02020603050405020304" pitchFamily="18" charset="0"/>
          </a:endParaRPr>
        </a:p>
      </dgm:t>
    </dgm:pt>
    <dgm:pt modelId="{7F80EDDD-ED12-4537-ADC8-04D2D001C092}" type="pres">
      <dgm:prSet presAssocID="{50011F20-2063-432F-898F-D3A3FA395470}" presName="cycle" presStyleCnt="0">
        <dgm:presLayoutVars>
          <dgm:dir/>
          <dgm:resizeHandles val="exact"/>
        </dgm:presLayoutVars>
      </dgm:prSet>
      <dgm:spPr/>
    </dgm:pt>
    <dgm:pt modelId="{39B14513-BB34-4C6B-A9EB-331A8C26802E}" type="pres">
      <dgm:prSet presAssocID="{2ED7BB2E-D50F-4D1D-8752-34640DC7ABB9}" presName="node" presStyleLbl="node1" presStyleIdx="0" presStyleCnt="5" custScaleX="123733" custScaleY="141135">
        <dgm:presLayoutVars>
          <dgm:bulletEnabled val="1"/>
        </dgm:presLayoutVars>
      </dgm:prSet>
      <dgm:spPr/>
    </dgm:pt>
    <dgm:pt modelId="{C110943E-A633-424F-A8F6-57B6C53E617F}" type="pres">
      <dgm:prSet presAssocID="{2ED7BB2E-D50F-4D1D-8752-34640DC7ABB9}" presName="spNode" presStyleCnt="0"/>
      <dgm:spPr/>
    </dgm:pt>
    <dgm:pt modelId="{8178E32C-65D4-499A-8B76-79A6E1657C65}" type="pres">
      <dgm:prSet presAssocID="{57F1063E-ABBA-4E63-9DB1-FEC35B891430}" presName="sibTrans" presStyleLbl="sibTrans1D1" presStyleIdx="0" presStyleCnt="5"/>
      <dgm:spPr/>
    </dgm:pt>
    <dgm:pt modelId="{10297EAB-70B4-435E-A040-359719879254}" type="pres">
      <dgm:prSet presAssocID="{9FB4097F-2B86-4689-A614-E970C3709243}" presName="node" presStyleLbl="node1" presStyleIdx="1" presStyleCnt="5" custScaleX="123733" custScaleY="141135">
        <dgm:presLayoutVars>
          <dgm:bulletEnabled val="1"/>
        </dgm:presLayoutVars>
      </dgm:prSet>
      <dgm:spPr/>
    </dgm:pt>
    <dgm:pt modelId="{F6CD1468-F62B-4D6F-907F-62D6FD8FB53C}" type="pres">
      <dgm:prSet presAssocID="{9FB4097F-2B86-4689-A614-E970C3709243}" presName="spNode" presStyleCnt="0"/>
      <dgm:spPr/>
    </dgm:pt>
    <dgm:pt modelId="{5190990F-D410-448A-A201-B0B4217AE993}" type="pres">
      <dgm:prSet presAssocID="{AAECF4DA-2093-4085-9C6A-0A51908F71A2}" presName="sibTrans" presStyleLbl="sibTrans1D1" presStyleIdx="1" presStyleCnt="5"/>
      <dgm:spPr/>
    </dgm:pt>
    <dgm:pt modelId="{C5B170E8-D33B-467A-AF9E-15D093F031DF}" type="pres">
      <dgm:prSet presAssocID="{9815A38A-E58A-4D63-9AF7-6FA37259F96D}" presName="node" presStyleLbl="node1" presStyleIdx="2" presStyleCnt="5" custScaleX="123733" custScaleY="141135">
        <dgm:presLayoutVars>
          <dgm:bulletEnabled val="1"/>
        </dgm:presLayoutVars>
      </dgm:prSet>
      <dgm:spPr/>
    </dgm:pt>
    <dgm:pt modelId="{AF38F710-4CBC-4311-9955-C358E363D936}" type="pres">
      <dgm:prSet presAssocID="{9815A38A-E58A-4D63-9AF7-6FA37259F96D}" presName="spNode" presStyleCnt="0"/>
      <dgm:spPr/>
    </dgm:pt>
    <dgm:pt modelId="{221733CD-0F67-45EC-A706-36146B493974}" type="pres">
      <dgm:prSet presAssocID="{0908ED4B-4BDD-42D7-8621-0A02673EE709}" presName="sibTrans" presStyleLbl="sibTrans1D1" presStyleIdx="2" presStyleCnt="5"/>
      <dgm:spPr/>
    </dgm:pt>
    <dgm:pt modelId="{21AA5E9B-54E7-4301-ABD6-F23AE46B5CF3}" type="pres">
      <dgm:prSet presAssocID="{352E957B-D133-433D-B326-36E8E6D3F94E}" presName="node" presStyleLbl="node1" presStyleIdx="3" presStyleCnt="5" custScaleX="123733" custScaleY="141135">
        <dgm:presLayoutVars>
          <dgm:bulletEnabled val="1"/>
        </dgm:presLayoutVars>
      </dgm:prSet>
      <dgm:spPr/>
    </dgm:pt>
    <dgm:pt modelId="{DF657E29-3DFC-4B7D-BB34-2F08A3949235}" type="pres">
      <dgm:prSet presAssocID="{352E957B-D133-433D-B326-36E8E6D3F94E}" presName="spNode" presStyleCnt="0"/>
      <dgm:spPr/>
    </dgm:pt>
    <dgm:pt modelId="{1FA44B6F-FFC7-4618-9789-DAFD43A6B3B6}" type="pres">
      <dgm:prSet presAssocID="{48D213C1-0164-4B8F-A457-7E38E58D99C8}" presName="sibTrans" presStyleLbl="sibTrans1D1" presStyleIdx="3" presStyleCnt="5"/>
      <dgm:spPr/>
    </dgm:pt>
    <dgm:pt modelId="{338370F6-DB20-4627-9C80-9DC52263B8D6}" type="pres">
      <dgm:prSet presAssocID="{D1038E83-4544-4A1C-A787-FC021FD431DB}" presName="node" presStyleLbl="node1" presStyleIdx="4" presStyleCnt="5" custScaleX="123733" custScaleY="141135">
        <dgm:presLayoutVars>
          <dgm:bulletEnabled val="1"/>
        </dgm:presLayoutVars>
      </dgm:prSet>
      <dgm:spPr/>
    </dgm:pt>
    <dgm:pt modelId="{822135E4-FD22-4CE2-8CB9-CE2CC4607F77}" type="pres">
      <dgm:prSet presAssocID="{D1038E83-4544-4A1C-A787-FC021FD431DB}" presName="spNode" presStyleCnt="0"/>
      <dgm:spPr/>
    </dgm:pt>
    <dgm:pt modelId="{BDF396CF-9C28-45C1-A54A-CE2A64AC2D17}" type="pres">
      <dgm:prSet presAssocID="{B7CE9586-3A1F-4E7A-B4FE-20982A4CD400}" presName="sibTrans" presStyleLbl="sibTrans1D1" presStyleIdx="4" presStyleCnt="5"/>
      <dgm:spPr/>
    </dgm:pt>
  </dgm:ptLst>
  <dgm:cxnLst>
    <dgm:cxn modelId="{6CAEFE19-CDA6-43CD-AA5C-90986B4B8BB3}" type="presOf" srcId="{352E957B-D133-433D-B326-36E8E6D3F94E}" destId="{21AA5E9B-54E7-4301-ABD6-F23AE46B5CF3}" srcOrd="0" destOrd="0" presId="urn:microsoft.com/office/officeart/2005/8/layout/cycle5"/>
    <dgm:cxn modelId="{6906F022-3749-455B-A86C-8A73CDC7FD96}" type="presOf" srcId="{50011F20-2063-432F-898F-D3A3FA395470}" destId="{7F80EDDD-ED12-4537-ADC8-04D2D001C092}" srcOrd="0" destOrd="0" presId="urn:microsoft.com/office/officeart/2005/8/layout/cycle5"/>
    <dgm:cxn modelId="{FB120C33-6151-467A-8884-09BE9FEA1499}" type="presOf" srcId="{AAECF4DA-2093-4085-9C6A-0A51908F71A2}" destId="{5190990F-D410-448A-A201-B0B4217AE993}" srcOrd="0" destOrd="0" presId="urn:microsoft.com/office/officeart/2005/8/layout/cycle5"/>
    <dgm:cxn modelId="{F9542453-BD67-4D28-B45E-D2009FF4D6E3}" type="presOf" srcId="{D1038E83-4544-4A1C-A787-FC021FD431DB}" destId="{338370F6-DB20-4627-9C80-9DC52263B8D6}" srcOrd="0" destOrd="0" presId="urn:microsoft.com/office/officeart/2005/8/layout/cycle5"/>
    <dgm:cxn modelId="{2350E875-4EAC-48F7-8F76-BD005152478B}" type="presOf" srcId="{0908ED4B-4BDD-42D7-8621-0A02673EE709}" destId="{221733CD-0F67-45EC-A706-36146B493974}" srcOrd="0" destOrd="0" presId="urn:microsoft.com/office/officeart/2005/8/layout/cycle5"/>
    <dgm:cxn modelId="{9646D184-BC66-49E8-BD78-444569CC5328}" srcId="{50011F20-2063-432F-898F-D3A3FA395470}" destId="{352E957B-D133-433D-B326-36E8E6D3F94E}" srcOrd="3" destOrd="0" parTransId="{9833EBB4-EB9F-4755-99E9-B2839429F6FC}" sibTransId="{48D213C1-0164-4B8F-A457-7E38E58D99C8}"/>
    <dgm:cxn modelId="{BF441F90-12CC-4145-A557-9A5A5B159EEF}" type="presOf" srcId="{9FB4097F-2B86-4689-A614-E970C3709243}" destId="{10297EAB-70B4-435E-A040-359719879254}" srcOrd="0" destOrd="0" presId="urn:microsoft.com/office/officeart/2005/8/layout/cycle5"/>
    <dgm:cxn modelId="{0D43AE90-1561-425D-9BAB-05370A02527E}" srcId="{50011F20-2063-432F-898F-D3A3FA395470}" destId="{9815A38A-E58A-4D63-9AF7-6FA37259F96D}" srcOrd="2" destOrd="0" parTransId="{66EEF1A4-6A1F-4A5D-964E-537FFB27C894}" sibTransId="{0908ED4B-4BDD-42D7-8621-0A02673EE709}"/>
    <dgm:cxn modelId="{BA25CCA3-B144-4939-A1A1-F07F54257121}" type="presOf" srcId="{B7CE9586-3A1F-4E7A-B4FE-20982A4CD400}" destId="{BDF396CF-9C28-45C1-A54A-CE2A64AC2D17}" srcOrd="0" destOrd="0" presId="urn:microsoft.com/office/officeart/2005/8/layout/cycle5"/>
    <dgm:cxn modelId="{3A6805AB-2ECC-4B12-B758-846210584679}" srcId="{50011F20-2063-432F-898F-D3A3FA395470}" destId="{9FB4097F-2B86-4689-A614-E970C3709243}" srcOrd="1" destOrd="0" parTransId="{DC7DBCBE-B6C8-4E5F-AB1D-6C979E0049EE}" sibTransId="{AAECF4DA-2093-4085-9C6A-0A51908F71A2}"/>
    <dgm:cxn modelId="{5D2AA0B2-4DF9-4C34-BBF4-787B3B51674C}" type="presOf" srcId="{2ED7BB2E-D50F-4D1D-8752-34640DC7ABB9}" destId="{39B14513-BB34-4C6B-A9EB-331A8C26802E}" srcOrd="0" destOrd="0" presId="urn:microsoft.com/office/officeart/2005/8/layout/cycle5"/>
    <dgm:cxn modelId="{101D86CE-1A70-41D5-9C81-1C5CD5970F74}" srcId="{50011F20-2063-432F-898F-D3A3FA395470}" destId="{2ED7BB2E-D50F-4D1D-8752-34640DC7ABB9}" srcOrd="0" destOrd="0" parTransId="{29C9644A-BC50-4EEC-95B4-A598989F0459}" sibTransId="{57F1063E-ABBA-4E63-9DB1-FEC35B891430}"/>
    <dgm:cxn modelId="{F82B76EC-A207-49F3-8BE6-8097959F7FCA}" type="presOf" srcId="{48D213C1-0164-4B8F-A457-7E38E58D99C8}" destId="{1FA44B6F-FFC7-4618-9789-DAFD43A6B3B6}" srcOrd="0" destOrd="0" presId="urn:microsoft.com/office/officeart/2005/8/layout/cycle5"/>
    <dgm:cxn modelId="{D2B5DCF5-D438-4B7F-A3DC-5DC93B98CF92}" srcId="{50011F20-2063-432F-898F-D3A3FA395470}" destId="{D1038E83-4544-4A1C-A787-FC021FD431DB}" srcOrd="4" destOrd="0" parTransId="{73AB9825-E4D8-4877-95A4-431ECAF24183}" sibTransId="{B7CE9586-3A1F-4E7A-B4FE-20982A4CD400}"/>
    <dgm:cxn modelId="{CE7EE4F9-B805-437B-A357-1B6951AAFAEC}" type="presOf" srcId="{57F1063E-ABBA-4E63-9DB1-FEC35B891430}" destId="{8178E32C-65D4-499A-8B76-79A6E1657C65}" srcOrd="0" destOrd="0" presId="urn:microsoft.com/office/officeart/2005/8/layout/cycle5"/>
    <dgm:cxn modelId="{3D7812FF-C3F4-4ECE-B9D9-958C03B69EE2}" type="presOf" srcId="{9815A38A-E58A-4D63-9AF7-6FA37259F96D}" destId="{C5B170E8-D33B-467A-AF9E-15D093F031DF}" srcOrd="0" destOrd="0" presId="urn:microsoft.com/office/officeart/2005/8/layout/cycle5"/>
    <dgm:cxn modelId="{1D6C268B-DC63-4BC1-B1F9-F1200951FAB3}" type="presParOf" srcId="{7F80EDDD-ED12-4537-ADC8-04D2D001C092}" destId="{39B14513-BB34-4C6B-A9EB-331A8C26802E}" srcOrd="0" destOrd="0" presId="urn:microsoft.com/office/officeart/2005/8/layout/cycle5"/>
    <dgm:cxn modelId="{AE9B945F-5BA6-4C28-ACEA-0C7F033134AA}" type="presParOf" srcId="{7F80EDDD-ED12-4537-ADC8-04D2D001C092}" destId="{C110943E-A633-424F-A8F6-57B6C53E617F}" srcOrd="1" destOrd="0" presId="urn:microsoft.com/office/officeart/2005/8/layout/cycle5"/>
    <dgm:cxn modelId="{B114D4EE-7051-4D4D-8107-18524057F957}" type="presParOf" srcId="{7F80EDDD-ED12-4537-ADC8-04D2D001C092}" destId="{8178E32C-65D4-499A-8B76-79A6E1657C65}" srcOrd="2" destOrd="0" presId="urn:microsoft.com/office/officeart/2005/8/layout/cycle5"/>
    <dgm:cxn modelId="{D3B4C7E0-9577-4A7A-9A33-0B2302EC355B}" type="presParOf" srcId="{7F80EDDD-ED12-4537-ADC8-04D2D001C092}" destId="{10297EAB-70B4-435E-A040-359719879254}" srcOrd="3" destOrd="0" presId="urn:microsoft.com/office/officeart/2005/8/layout/cycle5"/>
    <dgm:cxn modelId="{DEF3FE8D-98C4-4560-BE77-1AFA2B0DDEEC}" type="presParOf" srcId="{7F80EDDD-ED12-4537-ADC8-04D2D001C092}" destId="{F6CD1468-F62B-4D6F-907F-62D6FD8FB53C}" srcOrd="4" destOrd="0" presId="urn:microsoft.com/office/officeart/2005/8/layout/cycle5"/>
    <dgm:cxn modelId="{9581ECA7-DD3C-4931-A8F5-A43078441FFE}" type="presParOf" srcId="{7F80EDDD-ED12-4537-ADC8-04D2D001C092}" destId="{5190990F-D410-448A-A201-B0B4217AE993}" srcOrd="5" destOrd="0" presId="urn:microsoft.com/office/officeart/2005/8/layout/cycle5"/>
    <dgm:cxn modelId="{472DD424-E48B-48D1-90E8-51E681A3E50A}" type="presParOf" srcId="{7F80EDDD-ED12-4537-ADC8-04D2D001C092}" destId="{C5B170E8-D33B-467A-AF9E-15D093F031DF}" srcOrd="6" destOrd="0" presId="urn:microsoft.com/office/officeart/2005/8/layout/cycle5"/>
    <dgm:cxn modelId="{68E2E966-44AE-4753-B1F3-77C9AD6D1124}" type="presParOf" srcId="{7F80EDDD-ED12-4537-ADC8-04D2D001C092}" destId="{AF38F710-4CBC-4311-9955-C358E363D936}" srcOrd="7" destOrd="0" presId="urn:microsoft.com/office/officeart/2005/8/layout/cycle5"/>
    <dgm:cxn modelId="{3C912048-0E73-4876-84B5-1799ED69A6F7}" type="presParOf" srcId="{7F80EDDD-ED12-4537-ADC8-04D2D001C092}" destId="{221733CD-0F67-45EC-A706-36146B493974}" srcOrd="8" destOrd="0" presId="urn:microsoft.com/office/officeart/2005/8/layout/cycle5"/>
    <dgm:cxn modelId="{26B664A4-BF6E-417A-A600-D53E215E12B9}" type="presParOf" srcId="{7F80EDDD-ED12-4537-ADC8-04D2D001C092}" destId="{21AA5E9B-54E7-4301-ABD6-F23AE46B5CF3}" srcOrd="9" destOrd="0" presId="urn:microsoft.com/office/officeart/2005/8/layout/cycle5"/>
    <dgm:cxn modelId="{4966BD5D-E3A5-4A9E-8CE5-7193C5CDF8E9}" type="presParOf" srcId="{7F80EDDD-ED12-4537-ADC8-04D2D001C092}" destId="{DF657E29-3DFC-4B7D-BB34-2F08A3949235}" srcOrd="10" destOrd="0" presId="urn:microsoft.com/office/officeart/2005/8/layout/cycle5"/>
    <dgm:cxn modelId="{628120F5-413D-4A3F-ADF4-AA101E722A1D}" type="presParOf" srcId="{7F80EDDD-ED12-4537-ADC8-04D2D001C092}" destId="{1FA44B6F-FFC7-4618-9789-DAFD43A6B3B6}" srcOrd="11" destOrd="0" presId="urn:microsoft.com/office/officeart/2005/8/layout/cycle5"/>
    <dgm:cxn modelId="{4725215F-5B50-4C55-8502-44912E31F940}" type="presParOf" srcId="{7F80EDDD-ED12-4537-ADC8-04D2D001C092}" destId="{338370F6-DB20-4627-9C80-9DC52263B8D6}" srcOrd="12" destOrd="0" presId="urn:microsoft.com/office/officeart/2005/8/layout/cycle5"/>
    <dgm:cxn modelId="{D5051899-9FE3-414C-A3F8-30489927CAB4}" type="presParOf" srcId="{7F80EDDD-ED12-4537-ADC8-04D2D001C092}" destId="{822135E4-FD22-4CE2-8CB9-CE2CC4607F77}" srcOrd="13" destOrd="0" presId="urn:microsoft.com/office/officeart/2005/8/layout/cycle5"/>
    <dgm:cxn modelId="{1BE9CC2D-701B-47E6-80ED-E322CB49D1E8}" type="presParOf" srcId="{7F80EDDD-ED12-4537-ADC8-04D2D001C092}" destId="{BDF396CF-9C28-45C1-A54A-CE2A64AC2D17}" srcOrd="14"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14513-BB34-4C6B-A9EB-331A8C26802E}">
      <dsp:nvSpPr>
        <dsp:cNvPr id="0" name=""/>
        <dsp:cNvSpPr/>
      </dsp:nvSpPr>
      <dsp:spPr>
        <a:xfrm>
          <a:off x="2011889" y="-137094"/>
          <a:ext cx="1520837" cy="11275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latin typeface="Times New Roman" panose="02020603050405020304" pitchFamily="18" charset="0"/>
              <a:cs typeface="Times New Roman" panose="02020603050405020304" pitchFamily="18" charset="0"/>
            </a:rPr>
            <a:t>Giọng thơ trầm lắng, tha thiết</a:t>
          </a:r>
          <a:endParaRPr lang="en-SG" sz="1800" b="1" i="1" kern="1200" dirty="0">
            <a:latin typeface="Times New Roman" panose="02020603050405020304" pitchFamily="18" charset="0"/>
            <a:cs typeface="Times New Roman" panose="02020603050405020304" pitchFamily="18" charset="0"/>
          </a:endParaRPr>
        </a:p>
      </dsp:txBody>
      <dsp:txXfrm>
        <a:off x="2066933" y="-82050"/>
        <a:ext cx="1410749" cy="1017487"/>
      </dsp:txXfrm>
    </dsp:sp>
    <dsp:sp modelId="{8178E32C-65D4-499A-8B76-79A6E1657C65}">
      <dsp:nvSpPr>
        <dsp:cNvPr id="0" name=""/>
        <dsp:cNvSpPr/>
      </dsp:nvSpPr>
      <dsp:spPr>
        <a:xfrm>
          <a:off x="1174185" y="426692"/>
          <a:ext cx="3196244" cy="3196244"/>
        </a:xfrm>
        <a:custGeom>
          <a:avLst/>
          <a:gdLst/>
          <a:ahLst/>
          <a:cxnLst/>
          <a:rect l="0" t="0" r="0" b="0"/>
          <a:pathLst>
            <a:path>
              <a:moveTo>
                <a:pt x="2454958" y="249112"/>
              </a:moveTo>
              <a:arcTo wR="1598122" hR="1598122" stAng="18145323" swAng="727891"/>
            </a:path>
          </a:pathLst>
        </a:custGeom>
        <a:noFill/>
        <a:ln w="9525" cap="flat" cmpd="sng" algn="ctr">
          <a:solidFill>
            <a:schemeClr val="accent1">
              <a:shade val="90000"/>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10297EAB-70B4-435E-A040-359719879254}">
      <dsp:nvSpPr>
        <dsp:cNvPr id="0" name=""/>
        <dsp:cNvSpPr/>
      </dsp:nvSpPr>
      <dsp:spPr>
        <a:xfrm>
          <a:off x="3531793" y="967180"/>
          <a:ext cx="1520837" cy="1127575"/>
        </a:xfrm>
        <a:prstGeom prst="roundRect">
          <a:avLst/>
        </a:prstGeom>
        <a:solidFill>
          <a:schemeClr val="accent1">
            <a:shade val="80000"/>
            <a:hueOff val="76561"/>
            <a:satOff val="-1098"/>
            <a:lumOff val="640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latin typeface="Times New Roman" panose="02020603050405020304" pitchFamily="18" charset="0"/>
              <a:cs typeface="Times New Roman" panose="02020603050405020304" pitchFamily="18" charset="0"/>
            </a:rPr>
            <a:t>Lời thơ mộc mạc, giản dị</a:t>
          </a:r>
          <a:endParaRPr lang="en-SG" sz="1800" b="1" i="1" kern="1200" dirty="0">
            <a:latin typeface="Times New Roman" panose="02020603050405020304" pitchFamily="18" charset="0"/>
            <a:cs typeface="Times New Roman" panose="02020603050405020304" pitchFamily="18" charset="0"/>
          </a:endParaRPr>
        </a:p>
      </dsp:txBody>
      <dsp:txXfrm>
        <a:off x="3586837" y="1022224"/>
        <a:ext cx="1410749" cy="1017487"/>
      </dsp:txXfrm>
    </dsp:sp>
    <dsp:sp modelId="{5190990F-D410-448A-A201-B0B4217AE993}">
      <dsp:nvSpPr>
        <dsp:cNvPr id="0" name=""/>
        <dsp:cNvSpPr/>
      </dsp:nvSpPr>
      <dsp:spPr>
        <a:xfrm>
          <a:off x="1174185" y="426692"/>
          <a:ext cx="3196244" cy="3196244"/>
        </a:xfrm>
        <a:custGeom>
          <a:avLst/>
          <a:gdLst/>
          <a:ahLst/>
          <a:cxnLst/>
          <a:rect l="0" t="0" r="0" b="0"/>
          <a:pathLst>
            <a:path>
              <a:moveTo>
                <a:pt x="3182942" y="1803889"/>
              </a:moveTo>
              <a:arcTo wR="1598122" hR="1598122" stAng="443860" swAng="891446"/>
            </a:path>
          </a:pathLst>
        </a:custGeom>
        <a:noFill/>
        <a:ln w="9525" cap="flat" cmpd="sng" algn="ctr">
          <a:solidFill>
            <a:schemeClr val="accent1">
              <a:shade val="90000"/>
              <a:hueOff val="76575"/>
              <a:satOff val="-1064"/>
              <a:lumOff val="5738"/>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C5B170E8-D33B-467A-AF9E-15D093F031DF}">
      <dsp:nvSpPr>
        <dsp:cNvPr id="0" name=""/>
        <dsp:cNvSpPr/>
      </dsp:nvSpPr>
      <dsp:spPr>
        <a:xfrm>
          <a:off x="2951241" y="2753935"/>
          <a:ext cx="1520837" cy="1127575"/>
        </a:xfrm>
        <a:prstGeom prst="roundRect">
          <a:avLst/>
        </a:prstGeom>
        <a:solidFill>
          <a:schemeClr val="accent1">
            <a:shade val="80000"/>
            <a:hueOff val="153123"/>
            <a:satOff val="-2196"/>
            <a:lumOff val="128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SG" sz="1800" b="1" i="1" kern="1200">
              <a:latin typeface="Times New Roman" panose="02020603050405020304" pitchFamily="18" charset="0"/>
              <a:cs typeface="Times New Roman" panose="02020603050405020304" pitchFamily="18" charset="0"/>
            </a:rPr>
            <a:t>Liệt kê + Điệp ngữ + Câu cảm thán</a:t>
          </a:r>
          <a:endParaRPr lang="en-SG" sz="1800" b="1" i="1" kern="1200" dirty="0">
            <a:latin typeface="Times New Roman" panose="02020603050405020304" pitchFamily="18" charset="0"/>
            <a:cs typeface="Times New Roman" panose="02020603050405020304" pitchFamily="18" charset="0"/>
          </a:endParaRPr>
        </a:p>
      </dsp:txBody>
      <dsp:txXfrm>
        <a:off x="3006285" y="2808979"/>
        <a:ext cx="1410749" cy="1017487"/>
      </dsp:txXfrm>
    </dsp:sp>
    <dsp:sp modelId="{221733CD-0F67-45EC-A706-36146B493974}">
      <dsp:nvSpPr>
        <dsp:cNvPr id="0" name=""/>
        <dsp:cNvSpPr/>
      </dsp:nvSpPr>
      <dsp:spPr>
        <a:xfrm>
          <a:off x="1174185" y="426692"/>
          <a:ext cx="3196244" cy="3196244"/>
        </a:xfrm>
        <a:custGeom>
          <a:avLst/>
          <a:gdLst/>
          <a:ahLst/>
          <a:cxnLst/>
          <a:rect l="0" t="0" r="0" b="0"/>
          <a:pathLst>
            <a:path>
              <a:moveTo>
                <a:pt x="1705777" y="3192614"/>
              </a:moveTo>
              <a:arcTo wR="1598122" hR="1598122" stAng="5168247" swAng="463506"/>
            </a:path>
          </a:pathLst>
        </a:custGeom>
        <a:noFill/>
        <a:ln w="9525" cap="flat" cmpd="sng" algn="ctr">
          <a:solidFill>
            <a:schemeClr val="accent1">
              <a:shade val="90000"/>
              <a:hueOff val="153151"/>
              <a:satOff val="-2127"/>
              <a:lumOff val="11477"/>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1AA5E9B-54E7-4301-ABD6-F23AE46B5CF3}">
      <dsp:nvSpPr>
        <dsp:cNvPr id="0" name=""/>
        <dsp:cNvSpPr/>
      </dsp:nvSpPr>
      <dsp:spPr>
        <a:xfrm>
          <a:off x="1072536" y="2753935"/>
          <a:ext cx="1520837" cy="1127575"/>
        </a:xfrm>
        <a:prstGeom prst="roundRect">
          <a:avLst/>
        </a:prstGeom>
        <a:solidFill>
          <a:schemeClr val="accent1">
            <a:shade val="80000"/>
            <a:hueOff val="229684"/>
            <a:satOff val="-3294"/>
            <a:lumOff val="1921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SG" sz="1800" b="1" i="1" kern="1200">
              <a:latin typeface="Times New Roman" panose="02020603050405020304" pitchFamily="18" charset="0"/>
              <a:cs typeface="Times New Roman" panose="02020603050405020304" pitchFamily="18" charset="0"/>
            </a:rPr>
            <a:t>Bộc lộ trực tiếp nỗi nhớ chân thành, da diết</a:t>
          </a:r>
          <a:endParaRPr lang="en-SG" sz="1800" b="1" i="1" kern="1200" dirty="0">
            <a:latin typeface="Times New Roman" panose="02020603050405020304" pitchFamily="18" charset="0"/>
            <a:cs typeface="Times New Roman" panose="02020603050405020304" pitchFamily="18" charset="0"/>
          </a:endParaRPr>
        </a:p>
      </dsp:txBody>
      <dsp:txXfrm>
        <a:off x="1127580" y="2808979"/>
        <a:ext cx="1410749" cy="1017487"/>
      </dsp:txXfrm>
    </dsp:sp>
    <dsp:sp modelId="{1FA44B6F-FFC7-4618-9789-DAFD43A6B3B6}">
      <dsp:nvSpPr>
        <dsp:cNvPr id="0" name=""/>
        <dsp:cNvSpPr/>
      </dsp:nvSpPr>
      <dsp:spPr>
        <a:xfrm>
          <a:off x="1174185" y="426692"/>
          <a:ext cx="3196244" cy="3196244"/>
        </a:xfrm>
        <a:custGeom>
          <a:avLst/>
          <a:gdLst/>
          <a:ahLst/>
          <a:cxnLst/>
          <a:rect l="0" t="0" r="0" b="0"/>
          <a:pathLst>
            <a:path>
              <a:moveTo>
                <a:pt x="119049" y="2203381"/>
              </a:moveTo>
              <a:arcTo wR="1598122" hR="1598122" stAng="9464693" swAng="891446"/>
            </a:path>
          </a:pathLst>
        </a:custGeom>
        <a:noFill/>
        <a:ln w="9525" cap="flat" cmpd="sng" algn="ctr">
          <a:solidFill>
            <a:schemeClr val="accent1">
              <a:shade val="90000"/>
              <a:hueOff val="229726"/>
              <a:satOff val="-3191"/>
              <a:lumOff val="17215"/>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338370F6-DB20-4627-9C80-9DC52263B8D6}">
      <dsp:nvSpPr>
        <dsp:cNvPr id="0" name=""/>
        <dsp:cNvSpPr/>
      </dsp:nvSpPr>
      <dsp:spPr>
        <a:xfrm>
          <a:off x="491984" y="967180"/>
          <a:ext cx="1520837" cy="1127575"/>
        </a:xfrm>
        <a:prstGeom prst="roundRect">
          <a:avLst/>
        </a:prstGeom>
        <a:solidFill>
          <a:schemeClr val="accent1">
            <a:shade val="80000"/>
            <a:hueOff val="306246"/>
            <a:satOff val="-4392"/>
            <a:lumOff val="256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altLang="en-US" sz="1800" b="1" i="1" kern="1200">
              <a:solidFill>
                <a:schemeClr val="bg1"/>
              </a:solidFill>
              <a:latin typeface="Times New Roman" panose="02020603050405020304" pitchFamily="18" charset="0"/>
              <a:cs typeface="Times New Roman" panose="02020603050405020304" pitchFamily="18" charset="0"/>
            </a:rPr>
            <a:t>Tình cảm gắn bó sâu nặng với quê hương</a:t>
          </a:r>
          <a:endParaRPr lang="en-SG" sz="1800" b="1" i="1" kern="1200" dirty="0">
            <a:solidFill>
              <a:schemeClr val="bg1"/>
            </a:solidFill>
            <a:latin typeface="Times New Roman" panose="02020603050405020304" pitchFamily="18" charset="0"/>
            <a:cs typeface="Times New Roman" panose="02020603050405020304" pitchFamily="18" charset="0"/>
          </a:endParaRPr>
        </a:p>
      </dsp:txBody>
      <dsp:txXfrm>
        <a:off x="547028" y="1022224"/>
        <a:ext cx="1410749" cy="1017487"/>
      </dsp:txXfrm>
    </dsp:sp>
    <dsp:sp modelId="{BDF396CF-9C28-45C1-A54A-CE2A64AC2D17}">
      <dsp:nvSpPr>
        <dsp:cNvPr id="0" name=""/>
        <dsp:cNvSpPr/>
      </dsp:nvSpPr>
      <dsp:spPr>
        <a:xfrm>
          <a:off x="1174185" y="426692"/>
          <a:ext cx="3196244" cy="3196244"/>
        </a:xfrm>
        <a:custGeom>
          <a:avLst/>
          <a:gdLst/>
          <a:ahLst/>
          <a:cxnLst/>
          <a:rect l="0" t="0" r="0" b="0"/>
          <a:pathLst>
            <a:path>
              <a:moveTo>
                <a:pt x="476918" y="459308"/>
              </a:moveTo>
              <a:arcTo wR="1598122" hR="1598122" stAng="13526786" swAng="727891"/>
            </a:path>
          </a:pathLst>
        </a:custGeom>
        <a:noFill/>
        <a:ln w="9525" cap="flat" cmpd="sng" algn="ctr">
          <a:solidFill>
            <a:schemeClr val="accent1">
              <a:shade val="90000"/>
              <a:hueOff val="306302"/>
              <a:satOff val="-4255"/>
              <a:lumOff val="22954"/>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ECA428-F103-41BB-A95D-3E9CE142EC92}" type="datetimeFigureOut">
              <a:rPr lang="en-US" smtClean="0"/>
              <a:t>11/8/2025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552DED-EC94-44CE-8FE8-DB946B04417D}" type="slidenum">
              <a:rPr lang="en-US" smtClean="0"/>
              <a:t>‹#›</a:t>
            </a:fld>
            <a:endParaRPr lang="en-US"/>
          </a:p>
        </p:txBody>
      </p:sp>
    </p:spTree>
    <p:extLst>
      <p:ext uri="{BB962C8B-B14F-4D97-AF65-F5344CB8AC3E}">
        <p14:creationId xmlns:p14="http://schemas.microsoft.com/office/powerpoint/2010/main" val="3508648894"/>
      </p:ext>
    </p:extLst>
  </p:cSld>
  <p:clrMap bg1="lt1" tx1="dk1" bg2="lt2" tx2="dk2" accent1="accent1" accent2="accent2" accent3="accent3" accent4="accent4" accent5="accent5" accent6="accent6" hlink="hlink" folHlink="folHlink"/>
  <p:notesStyle>
    <a:lvl1pPr marL="0" algn="l" defTabSz="914355" rtl="0" eaLnBrk="1" latinLnBrk="0" hangingPunct="1">
      <a:defRPr sz="1200" kern="1200">
        <a:solidFill>
          <a:schemeClr val="tx1"/>
        </a:solidFill>
        <a:latin typeface="+mn-lt"/>
        <a:ea typeface="+mn-ea"/>
        <a:cs typeface="+mn-cs"/>
      </a:defRPr>
    </a:lvl1pPr>
    <a:lvl2pPr marL="457178" algn="l" defTabSz="914355" rtl="0" eaLnBrk="1" latinLnBrk="0" hangingPunct="1">
      <a:defRPr sz="1200" kern="1200">
        <a:solidFill>
          <a:schemeClr val="tx1"/>
        </a:solidFill>
        <a:latin typeface="+mn-lt"/>
        <a:ea typeface="+mn-ea"/>
        <a:cs typeface="+mn-cs"/>
      </a:defRPr>
    </a:lvl2pPr>
    <a:lvl3pPr marL="914355" algn="l" defTabSz="914355" rtl="0" eaLnBrk="1" latinLnBrk="0" hangingPunct="1">
      <a:defRPr sz="1200" kern="1200">
        <a:solidFill>
          <a:schemeClr val="tx1"/>
        </a:solidFill>
        <a:latin typeface="+mn-lt"/>
        <a:ea typeface="+mn-ea"/>
        <a:cs typeface="+mn-cs"/>
      </a:defRPr>
    </a:lvl3pPr>
    <a:lvl4pPr marL="1371532" algn="l" defTabSz="914355" rtl="0" eaLnBrk="1" latinLnBrk="0" hangingPunct="1">
      <a:defRPr sz="1200" kern="1200">
        <a:solidFill>
          <a:schemeClr val="tx1"/>
        </a:solidFill>
        <a:latin typeface="+mn-lt"/>
        <a:ea typeface="+mn-ea"/>
        <a:cs typeface="+mn-cs"/>
      </a:defRPr>
    </a:lvl4pPr>
    <a:lvl5pPr marL="1828709" algn="l" defTabSz="914355" rtl="0" eaLnBrk="1" latinLnBrk="0" hangingPunct="1">
      <a:defRPr sz="1200" kern="1200">
        <a:solidFill>
          <a:schemeClr val="tx1"/>
        </a:solidFill>
        <a:latin typeface="+mn-lt"/>
        <a:ea typeface="+mn-ea"/>
        <a:cs typeface="+mn-cs"/>
      </a:defRPr>
    </a:lvl5pPr>
    <a:lvl6pPr marL="2285886" algn="l" defTabSz="914355" rtl="0" eaLnBrk="1" latinLnBrk="0" hangingPunct="1">
      <a:defRPr sz="1200" kern="1200">
        <a:solidFill>
          <a:schemeClr val="tx1"/>
        </a:solidFill>
        <a:latin typeface="+mn-lt"/>
        <a:ea typeface="+mn-ea"/>
        <a:cs typeface="+mn-cs"/>
      </a:defRPr>
    </a:lvl6pPr>
    <a:lvl7pPr marL="2743064" algn="l" defTabSz="914355" rtl="0" eaLnBrk="1" latinLnBrk="0" hangingPunct="1">
      <a:defRPr sz="1200" kern="1200">
        <a:solidFill>
          <a:schemeClr val="tx1"/>
        </a:solidFill>
        <a:latin typeface="+mn-lt"/>
        <a:ea typeface="+mn-ea"/>
        <a:cs typeface="+mn-cs"/>
      </a:defRPr>
    </a:lvl7pPr>
    <a:lvl8pPr marL="3200240" algn="l" defTabSz="914355" rtl="0" eaLnBrk="1" latinLnBrk="0" hangingPunct="1">
      <a:defRPr sz="1200" kern="1200">
        <a:solidFill>
          <a:schemeClr val="tx1"/>
        </a:solidFill>
        <a:latin typeface="+mn-lt"/>
        <a:ea typeface="+mn-ea"/>
        <a:cs typeface="+mn-cs"/>
      </a:defRPr>
    </a:lvl8pPr>
    <a:lvl9pPr marL="3657418" algn="l" defTabSz="91435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anose="020B0604020202020204" pitchFamily="34" charset="0"/>
              </a:defRPr>
            </a:lvl1pPr>
            <a:lvl2pPr marL="742950" indent="-285750" eaLnBrk="0" hangingPunct="0">
              <a:spcBef>
                <a:spcPct val="30000"/>
              </a:spcBef>
              <a:defRPr sz="1200">
                <a:solidFill>
                  <a:schemeClr val="tx1"/>
                </a:solidFill>
                <a:latin typeface="Arial" panose="020B0604020202020204" pitchFamily="34" charset="0"/>
              </a:defRPr>
            </a:lvl2pPr>
            <a:lvl3pPr marL="1143000" indent="-228600" eaLnBrk="0" hangingPunct="0">
              <a:spcBef>
                <a:spcPct val="30000"/>
              </a:spcBef>
              <a:defRPr sz="1200">
                <a:solidFill>
                  <a:schemeClr val="tx1"/>
                </a:solidFill>
                <a:latin typeface="Arial" panose="020B0604020202020204" pitchFamily="34" charset="0"/>
              </a:defRPr>
            </a:lvl3pPr>
            <a:lvl4pPr marL="1600200" indent="-228600" eaLnBrk="0" hangingPunct="0">
              <a:spcBef>
                <a:spcPct val="30000"/>
              </a:spcBef>
              <a:defRPr sz="1200">
                <a:solidFill>
                  <a:schemeClr val="tx1"/>
                </a:solidFill>
                <a:latin typeface="Arial" panose="020B0604020202020204" pitchFamily="34" charset="0"/>
              </a:defRPr>
            </a:lvl4pPr>
            <a:lvl5pPr marL="2057400" indent="-228600" eaLnBrk="0" hangingPunct="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spcBef>
                <a:spcPct val="0"/>
              </a:spcBef>
            </a:pPr>
            <a:fld id="{7BB7113A-D6B9-4252-AB20-C5885235C623}" type="slidenum">
              <a:rPr lang="en-US" altLang="en-US">
                <a:solidFill>
                  <a:srgbClr val="000000"/>
                </a:solidFill>
              </a:rPr>
              <a:pPr eaLnBrk="1" hangingPunct="1">
                <a:spcBef>
                  <a:spcPct val="0"/>
                </a:spcBef>
              </a:pPr>
              <a:t>1</a:t>
            </a:fld>
            <a:endParaRPr lang="en-US" altLang="en-US">
              <a:solidFill>
                <a:srgbClr val="000000"/>
              </a:solidFill>
            </a:endParaRPr>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eaLnBrk="1" hangingPunct="1"/>
            <a:endParaRPr lang="en-US" altLang="en-US" dirty="0"/>
          </a:p>
        </p:txBody>
      </p:sp>
    </p:spTree>
    <p:extLst>
      <p:ext uri="{BB962C8B-B14F-4D97-AF65-F5344CB8AC3E}">
        <p14:creationId xmlns:p14="http://schemas.microsoft.com/office/powerpoint/2010/main" val="868059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20</a:t>
            </a:fld>
            <a:endParaRPr lang="en-US"/>
          </a:p>
        </p:txBody>
      </p:sp>
    </p:spTree>
    <p:extLst>
      <p:ext uri="{BB962C8B-B14F-4D97-AF65-F5344CB8AC3E}">
        <p14:creationId xmlns:p14="http://schemas.microsoft.com/office/powerpoint/2010/main" val="598273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21</a:t>
            </a:fld>
            <a:endParaRPr lang="en-US"/>
          </a:p>
        </p:txBody>
      </p:sp>
    </p:spTree>
    <p:extLst>
      <p:ext uri="{BB962C8B-B14F-4D97-AF65-F5344CB8AC3E}">
        <p14:creationId xmlns:p14="http://schemas.microsoft.com/office/powerpoint/2010/main" val="30536479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23</a:t>
            </a:fld>
            <a:endParaRPr lang="en-US"/>
          </a:p>
        </p:txBody>
      </p:sp>
    </p:spTree>
    <p:extLst>
      <p:ext uri="{BB962C8B-B14F-4D97-AF65-F5344CB8AC3E}">
        <p14:creationId xmlns:p14="http://schemas.microsoft.com/office/powerpoint/2010/main" val="21291311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30</a:t>
            </a:fld>
            <a:endParaRPr lang="en-US"/>
          </a:p>
        </p:txBody>
      </p:sp>
    </p:spTree>
    <p:extLst>
      <p:ext uri="{BB962C8B-B14F-4D97-AF65-F5344CB8AC3E}">
        <p14:creationId xmlns:p14="http://schemas.microsoft.com/office/powerpoint/2010/main" val="32922780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31</a:t>
            </a:fld>
            <a:endParaRPr lang="en-US"/>
          </a:p>
        </p:txBody>
      </p:sp>
    </p:spTree>
    <p:extLst>
      <p:ext uri="{BB962C8B-B14F-4D97-AF65-F5344CB8AC3E}">
        <p14:creationId xmlns:p14="http://schemas.microsoft.com/office/powerpoint/2010/main" val="882060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endParaRPr lang="en-US"/>
          </a:p>
        </p:txBody>
      </p:sp>
      <p:sp>
        <p:nvSpPr>
          <p:cNvPr id="4" name="Slide Number Placeholder 3"/>
          <p:cNvSpPr>
            <a:spLocks noGrp="1"/>
          </p:cNvSpPr>
          <p:nvPr>
            <p:ph type="sldNum" sz="quarter" idx="10"/>
          </p:nvPr>
        </p:nvSpPr>
        <p:spPr/>
        <p:txBody>
          <a:bodyPr/>
          <a:lstStyle/>
          <a:p>
            <a:fld id="{49552DED-EC94-44CE-8FE8-DB946B04417D}" type="slidenum">
              <a:rPr lang="en-US" smtClean="0"/>
              <a:t>34</a:t>
            </a:fld>
            <a:endParaRPr lang="en-US"/>
          </a:p>
        </p:txBody>
      </p:sp>
    </p:spTree>
    <p:extLst>
      <p:ext uri="{BB962C8B-B14F-4D97-AF65-F5344CB8AC3E}">
        <p14:creationId xmlns:p14="http://schemas.microsoft.com/office/powerpoint/2010/main" val="697858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0209184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18443762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42189066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3FA83839-D09B-4685-88FE-E8D5DABA30CB}" type="slidenum">
              <a:rPr lang="en-US" smtClean="0">
                <a:solidFill>
                  <a:prstClr val="black"/>
                </a:solidFill>
              </a:rPr>
              <a:pPr/>
              <a:t>38</a:t>
            </a:fld>
            <a:endParaRPr lang="en-US">
              <a:solidFill>
                <a:prstClr val="black"/>
              </a:solidFill>
            </a:endParaRPr>
          </a:p>
        </p:txBody>
      </p:sp>
    </p:spTree>
    <p:extLst>
      <p:ext uri="{BB962C8B-B14F-4D97-AF65-F5344CB8AC3E}">
        <p14:creationId xmlns:p14="http://schemas.microsoft.com/office/powerpoint/2010/main" val="36526069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2</a:t>
            </a:fld>
            <a:endParaRPr lang="en-US"/>
          </a:p>
        </p:txBody>
      </p:sp>
    </p:spTree>
    <p:extLst>
      <p:ext uri="{BB962C8B-B14F-4D97-AF65-F5344CB8AC3E}">
        <p14:creationId xmlns:p14="http://schemas.microsoft.com/office/powerpoint/2010/main" val="3248549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C3F2D422-0331-4A9A-9AC6-1209F231DEA2}"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5229675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5</a:t>
            </a:fld>
            <a:endParaRPr lang="en-US"/>
          </a:p>
        </p:txBody>
      </p:sp>
    </p:spTree>
    <p:extLst>
      <p:ext uri="{BB962C8B-B14F-4D97-AF65-F5344CB8AC3E}">
        <p14:creationId xmlns:p14="http://schemas.microsoft.com/office/powerpoint/2010/main" val="1296787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9</a:t>
            </a:fld>
            <a:endParaRPr lang="en-US"/>
          </a:p>
        </p:txBody>
      </p:sp>
    </p:spTree>
    <p:extLst>
      <p:ext uri="{BB962C8B-B14F-4D97-AF65-F5344CB8AC3E}">
        <p14:creationId xmlns:p14="http://schemas.microsoft.com/office/powerpoint/2010/main" val="471074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10</a:t>
            </a:fld>
            <a:endParaRPr lang="en-US"/>
          </a:p>
        </p:txBody>
      </p:sp>
    </p:spTree>
    <p:extLst>
      <p:ext uri="{BB962C8B-B14F-4D97-AF65-F5344CB8AC3E}">
        <p14:creationId xmlns:p14="http://schemas.microsoft.com/office/powerpoint/2010/main" val="1774966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13</a:t>
            </a:fld>
            <a:endParaRPr lang="en-US"/>
          </a:p>
        </p:txBody>
      </p:sp>
    </p:spTree>
    <p:extLst>
      <p:ext uri="{BB962C8B-B14F-4D97-AF65-F5344CB8AC3E}">
        <p14:creationId xmlns:p14="http://schemas.microsoft.com/office/powerpoint/2010/main" val="3214996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16</a:t>
            </a:fld>
            <a:endParaRPr lang="en-US"/>
          </a:p>
        </p:txBody>
      </p:sp>
    </p:spTree>
    <p:extLst>
      <p:ext uri="{BB962C8B-B14F-4D97-AF65-F5344CB8AC3E}">
        <p14:creationId xmlns:p14="http://schemas.microsoft.com/office/powerpoint/2010/main" val="6152247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55"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49552DED-EC94-44CE-8FE8-DB946B04417D}" type="slidenum">
              <a:rPr lang="en-US" smtClean="0"/>
              <a:t>17</a:t>
            </a:fld>
            <a:endParaRPr lang="en-US"/>
          </a:p>
        </p:txBody>
      </p:sp>
    </p:spTree>
    <p:extLst>
      <p:ext uri="{BB962C8B-B14F-4D97-AF65-F5344CB8AC3E}">
        <p14:creationId xmlns:p14="http://schemas.microsoft.com/office/powerpoint/2010/main" val="588955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78" indent="0" algn="ctr">
              <a:buNone/>
              <a:defRPr>
                <a:solidFill>
                  <a:schemeClr val="tx1">
                    <a:tint val="75000"/>
                  </a:schemeClr>
                </a:solidFill>
              </a:defRPr>
            </a:lvl2pPr>
            <a:lvl3pPr marL="914355"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4"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34F34F2-A8AB-47F6-949D-3C6DC9245583}"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488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752930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334468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990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40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13942AD-57D9-43FD-9144-C25730BBE2D5}" type="slidenum">
              <a:rPr lang="en-US" altLang="en-US"/>
              <a:pPr/>
              <a:t>‹#›</a:t>
            </a:fld>
            <a:endParaRPr lang="en-US" altLang="en-US"/>
          </a:p>
        </p:txBody>
      </p:sp>
    </p:spTree>
    <p:extLst>
      <p:ext uri="{BB962C8B-B14F-4D97-AF65-F5344CB8AC3E}">
        <p14:creationId xmlns:p14="http://schemas.microsoft.com/office/powerpoint/2010/main" val="3831962862"/>
      </p:ext>
    </p:extLst>
  </p:cSld>
  <p:clrMapOvr>
    <a:masterClrMapping/>
  </p:clrMapOvr>
  <p:transition spd="slow">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721920-3B33-47C4-A1FD-5D8B620E66B9}" type="slidenum">
              <a:rPr lang="en-US" altLang="en-US"/>
              <a:pPr/>
              <a:t>‹#›</a:t>
            </a:fld>
            <a:endParaRPr lang="en-US" altLang="en-US"/>
          </a:p>
        </p:txBody>
      </p:sp>
    </p:spTree>
    <p:extLst>
      <p:ext uri="{BB962C8B-B14F-4D97-AF65-F5344CB8AC3E}">
        <p14:creationId xmlns:p14="http://schemas.microsoft.com/office/powerpoint/2010/main" val="2243387074"/>
      </p:ext>
    </p:extLst>
  </p:cSld>
  <p:clrMapOvr>
    <a:masterClrMapping/>
  </p:clrMapOvr>
  <p:transition spd="slow">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8"/>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lvl1pPr>
            <a:lvl2pPr marL="342884" indent="0">
              <a:buNone/>
              <a:defRPr sz="1500"/>
            </a:lvl2pPr>
            <a:lvl3pPr marL="685766" indent="0">
              <a:buNone/>
              <a:defRPr sz="1400"/>
            </a:lvl3pPr>
            <a:lvl4pPr marL="1028649" indent="0">
              <a:buNone/>
              <a:defRPr sz="1200"/>
            </a:lvl4pPr>
            <a:lvl5pPr marL="1371532" indent="0">
              <a:buNone/>
              <a:defRPr sz="1200"/>
            </a:lvl5pPr>
            <a:lvl6pPr marL="1714415" indent="0">
              <a:buNone/>
              <a:defRPr sz="1200"/>
            </a:lvl6pPr>
            <a:lvl7pPr marL="2057297" indent="0">
              <a:buNone/>
              <a:defRPr sz="1200"/>
            </a:lvl7pPr>
            <a:lvl8pPr marL="2400180" indent="0">
              <a:buNone/>
              <a:defRPr sz="1200"/>
            </a:lvl8pPr>
            <a:lvl9pPr marL="2743064"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D05A5C9-18B2-4D76-8A05-65721A36208E}" type="slidenum">
              <a:rPr lang="en-US" altLang="en-US"/>
              <a:pPr/>
              <a:t>‹#›</a:t>
            </a:fld>
            <a:endParaRPr lang="en-US" altLang="en-US"/>
          </a:p>
        </p:txBody>
      </p:sp>
    </p:spTree>
    <p:extLst>
      <p:ext uri="{BB962C8B-B14F-4D97-AF65-F5344CB8AC3E}">
        <p14:creationId xmlns:p14="http://schemas.microsoft.com/office/powerpoint/2010/main" val="1552467529"/>
      </p:ext>
    </p:extLst>
  </p:cSld>
  <p:clrMapOvr>
    <a:masterClrMapping/>
  </p:clrMapOvr>
  <p:transition spd="slow">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5E0CD14-C962-447C-A270-D21A3CF408BF}" type="slidenum">
              <a:rPr lang="en-US" altLang="en-US"/>
              <a:pPr/>
              <a:t>‹#›</a:t>
            </a:fld>
            <a:endParaRPr lang="en-US" altLang="en-US"/>
          </a:p>
        </p:txBody>
      </p:sp>
    </p:spTree>
    <p:extLst>
      <p:ext uri="{BB962C8B-B14F-4D97-AF65-F5344CB8AC3E}">
        <p14:creationId xmlns:p14="http://schemas.microsoft.com/office/powerpoint/2010/main" val="3010382500"/>
      </p:ext>
    </p:extLst>
  </p:cSld>
  <p:clrMapOvr>
    <a:masterClrMapping/>
  </p:clrMapOvr>
  <p:transition spd="slow">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30241" y="1260872"/>
            <a:ext cx="3868737"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41"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884" indent="0">
              <a:buNone/>
              <a:defRPr sz="1500" b="1"/>
            </a:lvl2pPr>
            <a:lvl3pPr marL="685766" indent="0">
              <a:buNone/>
              <a:defRPr sz="140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C910ACC-2829-498A-A7C4-E2850EAEAA74}" type="slidenum">
              <a:rPr lang="en-US" altLang="en-US"/>
              <a:pPr/>
              <a:t>‹#›</a:t>
            </a:fld>
            <a:endParaRPr lang="en-US" altLang="en-US"/>
          </a:p>
        </p:txBody>
      </p:sp>
    </p:spTree>
    <p:extLst>
      <p:ext uri="{BB962C8B-B14F-4D97-AF65-F5344CB8AC3E}">
        <p14:creationId xmlns:p14="http://schemas.microsoft.com/office/powerpoint/2010/main" val="1973673296"/>
      </p:ext>
    </p:extLst>
  </p:cSld>
  <p:clrMapOvr>
    <a:masterClrMapping/>
  </p:clrMapOvr>
  <p:transition spd="slow">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CCBF563-3A99-44FB-BB03-9B6F1FFFDD41}" type="slidenum">
              <a:rPr lang="en-US" altLang="en-US"/>
              <a:pPr/>
              <a:t>‹#›</a:t>
            </a:fld>
            <a:endParaRPr lang="en-US" altLang="en-US"/>
          </a:p>
        </p:txBody>
      </p:sp>
    </p:spTree>
    <p:extLst>
      <p:ext uri="{BB962C8B-B14F-4D97-AF65-F5344CB8AC3E}">
        <p14:creationId xmlns:p14="http://schemas.microsoft.com/office/powerpoint/2010/main" val="1158240932"/>
      </p:ext>
    </p:extLst>
  </p:cSld>
  <p:clrMapOvr>
    <a:masterClrMapping/>
  </p:clrMapOvr>
  <p:transition spd="slow">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CCEB8376-8BCA-4D93-A8CB-E10D5D1DA376}" type="slidenum">
              <a:rPr lang="en-US" altLang="en-US"/>
              <a:pPr/>
              <a:t>‹#›</a:t>
            </a:fld>
            <a:endParaRPr lang="en-US" altLang="en-US"/>
          </a:p>
        </p:txBody>
      </p:sp>
    </p:spTree>
    <p:extLst>
      <p:ext uri="{BB962C8B-B14F-4D97-AF65-F5344CB8AC3E}">
        <p14:creationId xmlns:p14="http://schemas.microsoft.com/office/powerpoint/2010/main" val="1625571728"/>
      </p:ext>
    </p:extLst>
  </p:cSld>
  <p:clrMapOvr>
    <a:masterClrMapping/>
  </p:clrMapOvr>
  <p:transition spd="slow">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4F34F2-A8AB-47F6-949D-3C6DC9245583}"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5556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73"/>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DE3DBF3-8A2B-4A85-B45D-BB6EC66A01EA}" type="slidenum">
              <a:rPr lang="en-US" altLang="en-US"/>
              <a:pPr/>
              <a:t>‹#›</a:t>
            </a:fld>
            <a:endParaRPr lang="en-US" altLang="en-US"/>
          </a:p>
        </p:txBody>
      </p:sp>
    </p:spTree>
    <p:extLst>
      <p:ext uri="{BB962C8B-B14F-4D97-AF65-F5344CB8AC3E}">
        <p14:creationId xmlns:p14="http://schemas.microsoft.com/office/powerpoint/2010/main" val="2829005817"/>
      </p:ext>
    </p:extLst>
  </p:cSld>
  <p:clrMapOvr>
    <a:masterClrMapping/>
  </p:clrMapOvr>
  <p:transition spd="slow">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43"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73"/>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pPr lvl="0"/>
            <a:endParaRPr lang="en-US" noProof="0"/>
          </a:p>
        </p:txBody>
      </p:sp>
      <p:sp>
        <p:nvSpPr>
          <p:cNvPr id="4" name="Text Placeholder 3"/>
          <p:cNvSpPr>
            <a:spLocks noGrp="1"/>
          </p:cNvSpPr>
          <p:nvPr>
            <p:ph type="body" sz="half" idx="2"/>
          </p:nvPr>
        </p:nvSpPr>
        <p:spPr>
          <a:xfrm>
            <a:off x="630243" y="1543052"/>
            <a:ext cx="2949575" cy="2858691"/>
          </a:xfrm>
        </p:spPr>
        <p:txBody>
          <a:bodyPr/>
          <a:lstStyle>
            <a:lvl1pPr marL="0" indent="0">
              <a:buNone/>
              <a:defRPr sz="1200"/>
            </a:lvl1pPr>
            <a:lvl2pPr marL="342884" indent="0">
              <a:buNone/>
              <a:defRPr sz="1100"/>
            </a:lvl2pPr>
            <a:lvl3pPr marL="685766" indent="0">
              <a:buNone/>
              <a:defRPr sz="900"/>
            </a:lvl3pPr>
            <a:lvl4pPr marL="1028649" indent="0">
              <a:buNone/>
              <a:defRPr sz="800"/>
            </a:lvl4pPr>
            <a:lvl5pPr marL="1371532" indent="0">
              <a:buNone/>
              <a:defRPr sz="800"/>
            </a:lvl5pPr>
            <a:lvl6pPr marL="1714415" indent="0">
              <a:buNone/>
              <a:defRPr sz="800"/>
            </a:lvl6pPr>
            <a:lvl7pPr marL="2057297" indent="0">
              <a:buNone/>
              <a:defRPr sz="800"/>
            </a:lvl7pPr>
            <a:lvl8pPr marL="2400180" indent="0">
              <a:buNone/>
              <a:defRPr sz="800"/>
            </a:lvl8pPr>
            <a:lvl9pPr marL="2743064" indent="0">
              <a:buNone/>
              <a:defRPr sz="8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2BDB09B9-1F92-4FEB-8518-3DB41B931FD5}" type="slidenum">
              <a:rPr lang="en-US" altLang="en-US"/>
              <a:pPr/>
              <a:t>‹#›</a:t>
            </a:fld>
            <a:endParaRPr lang="en-US" altLang="en-US"/>
          </a:p>
        </p:txBody>
      </p:sp>
    </p:spTree>
    <p:extLst>
      <p:ext uri="{BB962C8B-B14F-4D97-AF65-F5344CB8AC3E}">
        <p14:creationId xmlns:p14="http://schemas.microsoft.com/office/powerpoint/2010/main" val="3432838835"/>
      </p:ext>
    </p:extLst>
  </p:cSld>
  <p:clrMapOvr>
    <a:masterClrMapping/>
  </p:clrMapOvr>
  <p:transition spd="slow">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DA0A22-EDF0-45A5-BF7D-E508BDBA8564}" type="slidenum">
              <a:rPr lang="en-US" altLang="en-US"/>
              <a:pPr/>
              <a:t>‹#›</a:t>
            </a:fld>
            <a:endParaRPr lang="en-US" altLang="en-US"/>
          </a:p>
        </p:txBody>
      </p:sp>
    </p:spTree>
    <p:extLst>
      <p:ext uri="{BB962C8B-B14F-4D97-AF65-F5344CB8AC3E}">
        <p14:creationId xmlns:p14="http://schemas.microsoft.com/office/powerpoint/2010/main" val="2449179218"/>
      </p:ext>
    </p:extLst>
  </p:cSld>
  <p:clrMapOvr>
    <a:masterClrMapping/>
  </p:clrMapOvr>
  <p:transition spd="slow">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557AB80-6ECB-4EF1-B504-6E2DA09BE25F}" type="slidenum">
              <a:rPr lang="en-US" altLang="en-US"/>
              <a:pPr/>
              <a:t>‹#›</a:t>
            </a:fld>
            <a:endParaRPr lang="en-US" altLang="en-US"/>
          </a:p>
        </p:txBody>
      </p:sp>
    </p:spTree>
    <p:extLst>
      <p:ext uri="{BB962C8B-B14F-4D97-AF65-F5344CB8AC3E}">
        <p14:creationId xmlns:p14="http://schemas.microsoft.com/office/powerpoint/2010/main" val="490670647"/>
      </p:ext>
    </p:extLst>
  </p:cSld>
  <p:clrMapOvr>
    <a:masterClrMapping/>
  </p:clrMapOvr>
  <p:transition spd="slow">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200151"/>
            <a:ext cx="4038600" cy="3394472"/>
          </a:xfrm>
        </p:spPr>
        <p:txBody>
          <a:bodyPr/>
          <a:lstStyle/>
          <a:p>
            <a:pPr lvl="0"/>
            <a:endParaRPr lang="en-US" noProof="0"/>
          </a:p>
        </p:txBody>
      </p:sp>
      <p:sp>
        <p:nvSpPr>
          <p:cNvPr id="5" name="Date Placeholder 4"/>
          <p:cNvSpPr>
            <a:spLocks noGrp="1" noChangeArrowheads="1"/>
          </p:cNvSpPr>
          <p:nvPr>
            <p:ph type="dt" sz="half" idx="10"/>
          </p:nvPr>
        </p:nvSpPr>
        <p:spPr/>
        <p:txBody>
          <a:bodyPr/>
          <a:lstStyle>
            <a:lvl1pPr>
              <a:defRPr/>
            </a:lvl1pPr>
          </a:lstStyle>
          <a:p>
            <a:pPr>
              <a:defRPr/>
            </a:pPr>
            <a:endParaRPr lang="en-US" altLang="en-US"/>
          </a:p>
        </p:txBody>
      </p:sp>
      <p:sp>
        <p:nvSpPr>
          <p:cNvPr id="6" name="Footer Placeholder 5"/>
          <p:cNvSpPr>
            <a:spLocks noGrp="1" noChangeArrowheads="1"/>
          </p:cNvSpPr>
          <p:nvPr>
            <p:ph type="ftr" sz="quarter" idx="11"/>
          </p:nvPr>
        </p:nvSpPr>
        <p:spPr/>
        <p:txBody>
          <a:bodyPr/>
          <a:lstStyle>
            <a:lvl1pPr>
              <a:defRPr/>
            </a:lvl1pPr>
          </a:lstStyle>
          <a:p>
            <a:pPr>
              <a:defRPr/>
            </a:pPr>
            <a:endParaRPr lang="en-US" altLang="en-US"/>
          </a:p>
        </p:txBody>
      </p:sp>
      <p:sp>
        <p:nvSpPr>
          <p:cNvPr id="7" name="Slide Number Placeholder 6"/>
          <p:cNvSpPr>
            <a:spLocks noGrp="1" noChangeArrowheads="1"/>
          </p:cNvSpPr>
          <p:nvPr>
            <p:ph type="sldNum" sz="quarter" idx="12"/>
          </p:nvPr>
        </p:nvSpPr>
        <p:spPr/>
        <p:txBody>
          <a:bodyPr/>
          <a:lstStyle>
            <a:lvl1pPr>
              <a:defRPr/>
            </a:lvl1pPr>
          </a:lstStyle>
          <a:p>
            <a:fld id="{9B79940E-B882-4812-9C05-AC59EDBD3938}" type="slidenum">
              <a:rPr lang="vi-VN" altLang="en-US"/>
              <a:pPr/>
              <a:t>‹#›</a:t>
            </a:fld>
            <a:endParaRPr lang="vi-VN" altLang="en-US"/>
          </a:p>
        </p:txBody>
      </p:sp>
    </p:spTree>
    <p:extLst>
      <p:ext uri="{BB962C8B-B14F-4D97-AF65-F5344CB8AC3E}">
        <p14:creationId xmlns:p14="http://schemas.microsoft.com/office/powerpoint/2010/main" val="2139107732"/>
      </p:ext>
    </p:extLst>
  </p:cSld>
  <p:clrMapOvr>
    <a:masterClrMapping/>
  </p:clrMapOvr>
  <p:transition spd="slow">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2"/>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01" indent="0" algn="ctr">
              <a:buNone/>
              <a:defRPr>
                <a:solidFill>
                  <a:schemeClr val="tx1">
                    <a:tint val="75000"/>
                  </a:schemeClr>
                </a:solidFill>
              </a:defRPr>
            </a:lvl2pPr>
            <a:lvl3pPr marL="914202" indent="0" algn="ctr">
              <a:buNone/>
              <a:defRPr>
                <a:solidFill>
                  <a:schemeClr val="tx1">
                    <a:tint val="75000"/>
                  </a:schemeClr>
                </a:solidFill>
              </a:defRPr>
            </a:lvl3pPr>
            <a:lvl4pPr marL="1371303" indent="0" algn="ctr">
              <a:buNone/>
              <a:defRPr>
                <a:solidFill>
                  <a:schemeClr val="tx1">
                    <a:tint val="75000"/>
                  </a:schemeClr>
                </a:solidFill>
              </a:defRPr>
            </a:lvl4pPr>
            <a:lvl5pPr marL="1828404" indent="0" algn="ctr">
              <a:buNone/>
              <a:defRPr>
                <a:solidFill>
                  <a:schemeClr val="tx1">
                    <a:tint val="75000"/>
                  </a:schemeClr>
                </a:solidFill>
              </a:defRPr>
            </a:lvl5pPr>
            <a:lvl6pPr marL="2285505" indent="0" algn="ctr">
              <a:buNone/>
              <a:defRPr>
                <a:solidFill>
                  <a:schemeClr val="tx1">
                    <a:tint val="75000"/>
                  </a:schemeClr>
                </a:solidFill>
              </a:defRPr>
            </a:lvl6pPr>
            <a:lvl7pPr marL="2742606" indent="0" algn="ctr">
              <a:buNone/>
              <a:defRPr>
                <a:solidFill>
                  <a:schemeClr val="tx1">
                    <a:tint val="75000"/>
                  </a:schemeClr>
                </a:solidFill>
              </a:defRPr>
            </a:lvl7pPr>
            <a:lvl8pPr marL="3199707" indent="0" algn="ctr">
              <a:buNone/>
              <a:defRPr>
                <a:solidFill>
                  <a:schemeClr val="tx1">
                    <a:tint val="75000"/>
                  </a:schemeClr>
                </a:solidFill>
              </a:defRPr>
            </a:lvl8pPr>
            <a:lvl9pPr marL="365680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6018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3494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01" indent="0">
              <a:buNone/>
              <a:defRPr sz="1800">
                <a:solidFill>
                  <a:schemeClr val="tx1">
                    <a:tint val="75000"/>
                  </a:schemeClr>
                </a:solidFill>
              </a:defRPr>
            </a:lvl2pPr>
            <a:lvl3pPr marL="914202" indent="0">
              <a:buNone/>
              <a:defRPr sz="1600">
                <a:solidFill>
                  <a:schemeClr val="tx1">
                    <a:tint val="75000"/>
                  </a:schemeClr>
                </a:solidFill>
              </a:defRPr>
            </a:lvl3pPr>
            <a:lvl4pPr marL="1371303" indent="0">
              <a:buNone/>
              <a:defRPr sz="1400">
                <a:solidFill>
                  <a:schemeClr val="tx1">
                    <a:tint val="75000"/>
                  </a:schemeClr>
                </a:solidFill>
              </a:defRPr>
            </a:lvl4pPr>
            <a:lvl5pPr marL="1828404" indent="0">
              <a:buNone/>
              <a:defRPr sz="1400">
                <a:solidFill>
                  <a:schemeClr val="tx1">
                    <a:tint val="75000"/>
                  </a:schemeClr>
                </a:solidFill>
              </a:defRPr>
            </a:lvl5pPr>
            <a:lvl6pPr marL="2285505" indent="0">
              <a:buNone/>
              <a:defRPr sz="1400">
                <a:solidFill>
                  <a:schemeClr val="tx1">
                    <a:tint val="75000"/>
                  </a:schemeClr>
                </a:solidFill>
              </a:defRPr>
            </a:lvl6pPr>
            <a:lvl7pPr marL="2742606" indent="0">
              <a:buNone/>
              <a:defRPr sz="1400">
                <a:solidFill>
                  <a:schemeClr val="tx1">
                    <a:tint val="75000"/>
                  </a:schemeClr>
                </a:solidFill>
              </a:defRPr>
            </a:lvl7pPr>
            <a:lvl8pPr marL="3199707" indent="0">
              <a:buNone/>
              <a:defRPr sz="1400">
                <a:solidFill>
                  <a:schemeClr val="tx1">
                    <a:tint val="75000"/>
                  </a:schemeClr>
                </a:solidFill>
              </a:defRPr>
            </a:lvl8pPr>
            <a:lvl9pPr marL="365680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154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68521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151335"/>
            <a:ext cx="4041775" cy="479822"/>
          </a:xfrm>
        </p:spPr>
        <p:txBody>
          <a:bodyPr anchor="b"/>
          <a:lstStyle>
            <a:lvl1pPr marL="0" indent="0">
              <a:buNone/>
              <a:defRPr sz="2400" b="1"/>
            </a:lvl1pPr>
            <a:lvl2pPr marL="457101" indent="0">
              <a:buNone/>
              <a:defRPr sz="2000" b="1"/>
            </a:lvl2pPr>
            <a:lvl3pPr marL="914202" indent="0">
              <a:buNone/>
              <a:defRPr sz="1800" b="1"/>
            </a:lvl3pPr>
            <a:lvl4pPr marL="1371303" indent="0">
              <a:buNone/>
              <a:defRPr sz="1600" b="1"/>
            </a:lvl4pPr>
            <a:lvl5pPr marL="1828404" indent="0">
              <a:buNone/>
              <a:defRPr sz="1600" b="1"/>
            </a:lvl5pPr>
            <a:lvl6pPr marL="2285505" indent="0">
              <a:buNone/>
              <a:defRPr sz="1600" b="1"/>
            </a:lvl6pPr>
            <a:lvl7pPr marL="2742606" indent="0">
              <a:buNone/>
              <a:defRPr sz="1600" b="1"/>
            </a:lvl7pPr>
            <a:lvl8pPr marL="3199707" indent="0">
              <a:buNone/>
              <a:defRPr sz="1600" b="1"/>
            </a:lvl8pPr>
            <a:lvl9pPr marL="365680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8018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178" indent="0">
              <a:buNone/>
              <a:defRPr sz="1800">
                <a:solidFill>
                  <a:schemeClr val="tx1">
                    <a:tint val="75000"/>
                  </a:schemeClr>
                </a:solidFill>
              </a:defRPr>
            </a:lvl2pPr>
            <a:lvl3pPr marL="914355" indent="0">
              <a:buNone/>
              <a:defRPr sz="1600">
                <a:solidFill>
                  <a:schemeClr val="tx1">
                    <a:tint val="75000"/>
                  </a:schemeClr>
                </a:solidFill>
              </a:defRPr>
            </a:lvl3pPr>
            <a:lvl4pPr marL="1371532" indent="0">
              <a:buNone/>
              <a:defRPr sz="1400">
                <a:solidFill>
                  <a:schemeClr val="tx1">
                    <a:tint val="75000"/>
                  </a:schemeClr>
                </a:solidFill>
              </a:defRPr>
            </a:lvl4pPr>
            <a:lvl5pPr marL="1828709" indent="0">
              <a:buNone/>
              <a:defRPr sz="1400">
                <a:solidFill>
                  <a:schemeClr val="tx1">
                    <a:tint val="75000"/>
                  </a:schemeClr>
                </a:solidFill>
              </a:defRPr>
            </a:lvl5pPr>
            <a:lvl6pPr marL="2285886" indent="0">
              <a:buNone/>
              <a:defRPr sz="1400">
                <a:solidFill>
                  <a:schemeClr val="tx1">
                    <a:tint val="75000"/>
                  </a:schemeClr>
                </a:solidFill>
              </a:defRPr>
            </a:lvl6pPr>
            <a:lvl7pPr marL="2743064" indent="0">
              <a:buNone/>
              <a:defRPr sz="1400">
                <a:solidFill>
                  <a:schemeClr val="tx1">
                    <a:tint val="75000"/>
                  </a:schemeClr>
                </a:solidFill>
              </a:defRPr>
            </a:lvl7pPr>
            <a:lvl8pPr marL="3200240" indent="0">
              <a:buNone/>
              <a:defRPr sz="1400">
                <a:solidFill>
                  <a:schemeClr val="tx1">
                    <a:tint val="75000"/>
                  </a:schemeClr>
                </a:solidFill>
              </a:defRPr>
            </a:lvl8pPr>
            <a:lvl9pPr marL="365741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34F34F2-A8AB-47F6-949D-3C6DC9245583}" type="datetimeFigureOut">
              <a:rPr lang="en-US" smtClean="0"/>
              <a:t>11/8/2025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5317031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4769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87269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80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2" y="1076328"/>
            <a:ext cx="3008313" cy="351829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06575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01" indent="0">
              <a:buNone/>
              <a:defRPr sz="2800"/>
            </a:lvl2pPr>
            <a:lvl3pPr marL="914202" indent="0">
              <a:buNone/>
              <a:defRPr sz="2400"/>
            </a:lvl3pPr>
            <a:lvl4pPr marL="1371303" indent="0">
              <a:buNone/>
              <a:defRPr sz="2000"/>
            </a:lvl4pPr>
            <a:lvl5pPr marL="1828404" indent="0">
              <a:buNone/>
              <a:defRPr sz="2000"/>
            </a:lvl5pPr>
            <a:lvl6pPr marL="2285505" indent="0">
              <a:buNone/>
              <a:defRPr sz="2000"/>
            </a:lvl6pPr>
            <a:lvl7pPr marL="2742606" indent="0">
              <a:buNone/>
              <a:defRPr sz="2000"/>
            </a:lvl7pPr>
            <a:lvl8pPr marL="3199707" indent="0">
              <a:buNone/>
              <a:defRPr sz="2000"/>
            </a:lvl8pPr>
            <a:lvl9pPr marL="3656808" indent="0">
              <a:buNone/>
              <a:defRPr sz="2000"/>
            </a:lvl9pPr>
          </a:lstStyle>
          <a:p>
            <a:endParaRPr lang="en-US"/>
          </a:p>
        </p:txBody>
      </p:sp>
      <p:sp>
        <p:nvSpPr>
          <p:cNvPr id="4" name="Text Placeholder 3"/>
          <p:cNvSpPr>
            <a:spLocks noGrp="1"/>
          </p:cNvSpPr>
          <p:nvPr>
            <p:ph type="body" sz="half" idx="2"/>
          </p:nvPr>
        </p:nvSpPr>
        <p:spPr>
          <a:xfrm>
            <a:off x="1792288" y="4025516"/>
            <a:ext cx="5486400" cy="603647"/>
          </a:xfrm>
        </p:spPr>
        <p:txBody>
          <a:bodyPr/>
          <a:lstStyle>
            <a:lvl1pPr marL="0" indent="0">
              <a:buNone/>
              <a:defRPr sz="1400"/>
            </a:lvl1pPr>
            <a:lvl2pPr marL="457101" indent="0">
              <a:buNone/>
              <a:defRPr sz="1200"/>
            </a:lvl2pPr>
            <a:lvl3pPr marL="914202" indent="0">
              <a:buNone/>
              <a:defRPr sz="1000"/>
            </a:lvl3pPr>
            <a:lvl4pPr marL="1371303" indent="0">
              <a:buNone/>
              <a:defRPr sz="900"/>
            </a:lvl4pPr>
            <a:lvl5pPr marL="1828404" indent="0">
              <a:buNone/>
              <a:defRPr sz="900"/>
            </a:lvl5pPr>
            <a:lvl6pPr marL="2285505" indent="0">
              <a:buNone/>
              <a:defRPr sz="900"/>
            </a:lvl6pPr>
            <a:lvl7pPr marL="2742606" indent="0">
              <a:buNone/>
              <a:defRPr sz="900"/>
            </a:lvl7pPr>
            <a:lvl8pPr marL="3199707" indent="0">
              <a:buNone/>
              <a:defRPr sz="900"/>
            </a:lvl8pPr>
            <a:lvl9pPr marL="365680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24020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82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B4DEF19-180F-4A65-B4F1-ED6AE6A9FE3E}" type="datetimeFigureOut">
              <a:rPr lang="en-US" smtClean="0">
                <a:solidFill>
                  <a:prstClr val="black">
                    <a:tint val="75000"/>
                  </a:prstClr>
                </a:solidFill>
              </a: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A7A428E-E799-4F72-806A-8C264C70307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16044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DB41196-A0AB-4477-89A0-D6B5D3A4C8F5}" type="datetimeFigureOut">
              <a:rPr lang="en-US">
                <a:solidFill>
                  <a:prstClr val="black">
                    <a:tint val="75000"/>
                  </a:prstClr>
                </a:solidFill>
              </a:rPr>
              <a:pPr>
                <a:def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5E9CD2D-1705-4A47-A3B9-96A17F8C6EF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932119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0985C5-C5B2-4A68-A939-2DE77AF8B66C}" type="datetimeFigureOut">
              <a:rPr lang="en-US">
                <a:solidFill>
                  <a:prstClr val="black">
                    <a:tint val="75000"/>
                  </a:prstClr>
                </a:solidFill>
              </a:rPr>
              <a:pPr>
                <a:def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22DCD9A-FD65-46B2-A1FF-A087AFF0FC8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157148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981BE0E-84C6-4ADC-BD5D-3751635F684E}" type="datetimeFigureOut">
              <a:rPr lang="en-US">
                <a:solidFill>
                  <a:prstClr val="black">
                    <a:tint val="75000"/>
                  </a:prstClr>
                </a:solidFill>
              </a:rPr>
              <a:pPr>
                <a:def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77EDCF5-C1F0-4306-BED1-513B47EB5E4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3249672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4"/>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79F9F44-7262-4893-AE52-FFA65480F838}" type="datetimeFigureOut">
              <a:rPr lang="en-US">
                <a:solidFill>
                  <a:prstClr val="black">
                    <a:tint val="75000"/>
                  </a:prstClr>
                </a:solidFill>
              </a:rPr>
              <a:pPr>
                <a:defRPr/>
              </a:pPr>
              <a:t>11/8/2025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980930D-182B-49DB-9F85-E06E0668C50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28919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34F34F2-A8AB-47F6-949D-3C6DC9245583}"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09946949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001130D3-A908-4FAB-A20D-D514FCA89FE8}" type="datetimeFigureOut">
              <a:rPr lang="en-US">
                <a:solidFill>
                  <a:prstClr val="black">
                    <a:tint val="75000"/>
                  </a:prstClr>
                </a:solidFill>
              </a:rPr>
              <a:pPr>
                <a:defRPr/>
              </a:pPr>
              <a:t>11/8/2025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0C105F81-B119-4838-8AC5-5486958C20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738751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D7B180B-78CE-4D9A-8694-5FA396DCA2F1}" type="datetimeFigureOut">
              <a:rPr lang="en-US">
                <a:solidFill>
                  <a:prstClr val="black">
                    <a:tint val="75000"/>
                  </a:prstClr>
                </a:solidFill>
              </a:rPr>
              <a:pPr>
                <a:defRPr/>
              </a:pPr>
              <a:t>11/8/2025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5BE01365-6543-4D7E-8B69-C35A838835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173700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35F459D-FCAD-4F58-9102-CCF70BA44D1B}" type="datetimeFigureOut">
              <a:rPr lang="en-US">
                <a:solidFill>
                  <a:prstClr val="black">
                    <a:tint val="75000"/>
                  </a:prstClr>
                </a:solidFill>
              </a:rPr>
              <a:pPr>
                <a:defRPr/>
              </a:pPr>
              <a:t>11/8/2025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7BA20534-ECCF-4132-A734-169BF8B3235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42435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3DA7014-ECE9-472A-902C-7942081B7161}" type="datetimeFigureOut">
              <a:rPr lang="en-US">
                <a:solidFill>
                  <a:prstClr val="black">
                    <a:tint val="75000"/>
                  </a:prstClr>
                </a:solidFill>
              </a:rPr>
              <a:pPr>
                <a:defRPr/>
              </a:pPr>
              <a:t>11/8/2025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6E8168B-5C08-4C91-9FF3-17A9B6B236F0}"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649271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025504"/>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9D4D177-5733-4791-A963-339525784502}" type="datetimeFigureOut">
              <a:rPr lang="en-US">
                <a:solidFill>
                  <a:prstClr val="black">
                    <a:tint val="75000"/>
                  </a:prstClr>
                </a:solidFill>
              </a:rPr>
              <a:pPr>
                <a:defRPr/>
              </a:pPr>
              <a:t>11/8/2025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A9454AC-CB37-43CA-9E6E-91E090F0756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729685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DF8ADDA-C86E-4A18-AA68-8136E731E21F}" type="datetimeFigureOut">
              <a:rPr lang="en-US">
                <a:solidFill>
                  <a:prstClr val="black">
                    <a:tint val="75000"/>
                  </a:prstClr>
                </a:solidFill>
              </a:rPr>
              <a:pPr>
                <a:def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554EC70-54BF-4D49-B9EA-B08C2E4381F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83657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2"/>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2"/>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5FD7B5D-0E24-4E1D-BB35-42848EF5C2F7}" type="datetimeFigureOut">
              <a:rPr lang="en-US">
                <a:solidFill>
                  <a:prstClr val="black">
                    <a:tint val="75000"/>
                  </a:prstClr>
                </a:solidFill>
              </a:rPr>
              <a:pPr>
                <a:defRPr/>
              </a:pPr>
              <a:t>11/8/2025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8862663-9B4D-4D79-ACD3-435F7BFBA8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00097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84105A-8F9A-4FA1-BAD6-B89C253DC8D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880497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88D2A4E-BFF9-4EE5-B648-7F67F4D0487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03920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22292AB-2EDE-4002-BDD4-44A1B41048B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697339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151335"/>
            <a:ext cx="4041775" cy="479822"/>
          </a:xfrm>
        </p:spPr>
        <p:txBody>
          <a:bodyPr anchor="b"/>
          <a:lstStyle>
            <a:lvl1pPr marL="0" indent="0">
              <a:buNone/>
              <a:defRPr sz="2400" b="1"/>
            </a:lvl1pPr>
            <a:lvl2pPr marL="457178" indent="0">
              <a:buNone/>
              <a:defRPr sz="2000" b="1"/>
            </a:lvl2pPr>
            <a:lvl3pPr marL="914355" indent="0">
              <a:buNone/>
              <a:defRPr sz="1800" b="1"/>
            </a:lvl3pPr>
            <a:lvl4pPr marL="1371532" indent="0">
              <a:buNone/>
              <a:defRPr sz="1600" b="1"/>
            </a:lvl4pPr>
            <a:lvl5pPr marL="1828709" indent="0">
              <a:buNone/>
              <a:defRPr sz="1600" b="1"/>
            </a:lvl5pPr>
            <a:lvl6pPr marL="2285886" indent="0">
              <a:buNone/>
              <a:defRPr sz="1600" b="1"/>
            </a:lvl6pPr>
            <a:lvl7pPr marL="2743064"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34F34F2-A8AB-47F6-949D-3C6DC9245583}" type="datetimeFigureOut">
              <a:rPr lang="en-US" smtClean="0"/>
              <a:t>11/8/2025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41605753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55CDD96-CF94-448E-A15C-9280D8E5A88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322411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0A21994-0C90-4DBC-883B-1A4E018EAD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55523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416FFEF4-92E7-4D51-9BEB-3347390DA5A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602095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17E15615-C4AA-424D-88F7-DE84429452A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9767453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3748874-BC2F-46F2-96B2-80AA1C9E7E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32051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7E1ABFCA-2C18-4878-95A9-4801D08E4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686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893B59-54E8-473C-9833-46DBE940201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2950186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C305482-E6EF-43EF-B9CA-390F811E1F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58303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2719367-8B72-488A-9040-396F8BD45A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63077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3375"/>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en-US"/>
              <a:t>Click to edit Master subtitle style</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0919621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4F34F2-A8AB-47F6-949D-3C6DC9245583}" type="datetimeFigureOut">
              <a:rPr lang="en-US" smtClean="0"/>
              <a:t>11/8/2025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1858971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7825433"/>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3375"/>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91210704"/>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54296" y="1200151"/>
            <a:ext cx="4032504"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6203123"/>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8" name="Footer Placeholder 7"/>
          <p:cNvSpPr>
            <a:spLocks noGrp="1"/>
          </p:cNvSpPr>
          <p:nvPr>
            <p:ph type="ftr" sz="quarter" idx="11"/>
          </p:nvPr>
        </p:nvSpPr>
        <p:spPr/>
        <p:txBody>
          <a:bodyPr/>
          <a:lstStyle/>
          <a:p>
            <a:endParaRPr lang="en-US">
              <a:solidFill>
                <a:srgbClr val="000000"/>
              </a:solidFill>
            </a:endParaRPr>
          </a:p>
        </p:txBody>
      </p:sp>
      <p:sp>
        <p:nvSpPr>
          <p:cNvPr id="9" name="Slide Number Placeholder 8"/>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007292"/>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60128680"/>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92563863"/>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Footer Placeholder 5"/>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7" name="Slide Number Placeholder 6"/>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117570113"/>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18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en-US"/>
              <a:t>Click to edit Master text styles</a:t>
            </a:r>
          </a:p>
        </p:txBody>
      </p:sp>
      <p:sp>
        <p:nvSpPr>
          <p:cNvPr id="5" name="Date Placeholder 4"/>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67330971"/>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5" name="Footer Placeholder 4"/>
          <p:cNvSpPr>
            <a:spLocks noGrp="1"/>
          </p:cNvSpPr>
          <p:nvPr>
            <p:ph type="ftr" sz="quarter" idx="11"/>
          </p:nvPr>
        </p:nvSpPr>
        <p:spPr/>
        <p:txBody>
          <a:bodyPr/>
          <a:lstStyle/>
          <a:p>
            <a:pPr fontAlgn="base">
              <a:spcBef>
                <a:spcPct val="0"/>
              </a:spcBef>
              <a:spcAft>
                <a:spcPct val="0"/>
              </a:spcAft>
              <a:defRPr/>
            </a:pPr>
            <a:endParaRPr lang="en-US" altLang="zh-CN">
              <a:solidFill>
                <a:srgbClr val="000000"/>
              </a:solidFill>
              <a:ea typeface="SimSun" panose="02010600030101010101" pitchFamily="2" charset="-122"/>
            </a:endParaRPr>
          </a:p>
        </p:txBody>
      </p:sp>
      <p:sp>
        <p:nvSpPr>
          <p:cNvPr id="6" name="Slide Number Placeholder 5"/>
          <p:cNvSpPr>
            <a:spLocks noGrp="1"/>
          </p:cNvSpPr>
          <p:nvPr>
            <p:ph type="sldNum" sz="quarter" idx="12"/>
          </p:nvPr>
        </p:nvSpPr>
        <p:spPr/>
        <p:txBody>
          <a:bodyPr/>
          <a:lstStyle/>
          <a:p>
            <a:pPr fontAlgn="base">
              <a:spcBef>
                <a:spcPct val="0"/>
              </a:spcBef>
              <a:spcAft>
                <a:spcPct val="0"/>
              </a:spcAft>
              <a:defRPr/>
            </a:pPr>
            <a:fld id="{B2AEB82A-E188-4EC3-A976-6ACB2D5576C4}" type="slidenum">
              <a:rPr lang="en-US" altLang="zh-CN" smtClean="0">
                <a:solidFill>
                  <a:srgbClr val="000000"/>
                </a:solidFill>
                <a:ea typeface="SimSun" panose="02010600030101010101" pitchFamily="2" charset="-122"/>
              </a:rPr>
              <a:pPr fontAlgn="base">
                <a:spcBef>
                  <a:spcPct val="0"/>
                </a:spcBef>
                <a:spcAft>
                  <a:spcPct val="0"/>
                </a:spcAft>
                <a:defRPr/>
              </a:pPr>
              <a:t>‹#›</a:t>
            </a:fld>
            <a:endParaRPr lang="en-US" altLang="zh-CN">
              <a:solidFill>
                <a:srgbClr val="000000"/>
              </a:solidFill>
              <a:ea typeface="SimSun" panose="02010600030101010101" pitchFamily="2" charset="-122"/>
            </a:endParaRPr>
          </a:p>
        </p:txBody>
      </p:sp>
    </p:spTree>
    <p:extLst>
      <p:ext uri="{BB962C8B-B14F-4D97-AF65-F5344CB8AC3E}">
        <p14:creationId xmlns:p14="http://schemas.microsoft.com/office/powerpoint/2010/main" val="701419540"/>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5293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DE934FF-F4E1-47C5-9CA5-30A81DDE2BE4}" type="datetimeFigureOut">
              <a:rPr lang="en-US" smtClean="0">
                <a:solidFill>
                  <a:srgbClr val="000000"/>
                </a:solidFill>
              </a:rPr>
              <a:pPr/>
              <a:t>11/8/2025</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B3561BA9-CDCF-4958-B8AB-66F3BF063E1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758463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F34F2-A8AB-47F6-949D-3C6DC9245583}" type="datetimeFigureOut">
              <a:rPr lang="en-US" smtClean="0"/>
              <a:t>11/8/2025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167382565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cSld name="Content">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228600" y="228600"/>
            <a:ext cx="8686800" cy="440055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p>
            <a:pPr fontAlgn="base">
              <a:spcBef>
                <a:spcPct val="0"/>
              </a:spcBef>
              <a:spcAft>
                <a:spcPct val="0"/>
              </a:spcAft>
              <a:defRPr/>
            </a:pPr>
            <a:endParaRPr lang="en-US">
              <a:solidFill>
                <a:srgbClr val="000000"/>
              </a:solidFill>
            </a:endParaRPr>
          </a:p>
        </p:txBody>
      </p:sp>
      <p:sp>
        <p:nvSpPr>
          <p:cNvPr id="4" name="Footer Placeholder 3"/>
          <p:cNvSpPr>
            <a:spLocks noGrp="1"/>
          </p:cNvSpPr>
          <p:nvPr>
            <p:ph type="ftr" sz="quarter" idx="11"/>
          </p:nvPr>
        </p:nvSpPr>
        <p:spPr/>
        <p:txBody>
          <a:bodyPr/>
          <a:lstStyle/>
          <a:p>
            <a:pPr fontAlgn="base">
              <a:spcBef>
                <a:spcPct val="0"/>
              </a:spcBef>
              <a:spcAft>
                <a:spcPct val="0"/>
              </a:spcAft>
              <a:defRPr/>
            </a:pPr>
            <a:endParaRPr lang="en-US">
              <a:solidFill>
                <a:srgbClr val="000000"/>
              </a:solidFill>
            </a:endParaRPr>
          </a:p>
        </p:txBody>
      </p:sp>
      <p:sp>
        <p:nvSpPr>
          <p:cNvPr id="5" name="Slide Number Placeholder 4"/>
          <p:cNvSpPr>
            <a:spLocks noGrp="1"/>
          </p:cNvSpPr>
          <p:nvPr>
            <p:ph type="sldNum" sz="quarter" idx="12"/>
          </p:nvPr>
        </p:nvSpPr>
        <p:spPr/>
        <p:txBody>
          <a:bodyPr/>
          <a:lstStyle/>
          <a:p>
            <a:fld id="{9A0DB2DC-4C9A-4742-B13C-FB6460FD3503}" type="slidenum">
              <a:rPr lang="en-US" dirty="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279729013"/>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1"/>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076328"/>
            <a:ext cx="3008313" cy="351829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9738270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78" indent="0">
              <a:buNone/>
              <a:defRPr sz="2800"/>
            </a:lvl2pPr>
            <a:lvl3pPr marL="914355" indent="0">
              <a:buNone/>
              <a:defRPr sz="2400"/>
            </a:lvl3pPr>
            <a:lvl4pPr marL="1371532" indent="0">
              <a:buNone/>
              <a:defRPr sz="2000"/>
            </a:lvl4pPr>
            <a:lvl5pPr marL="1828709" indent="0">
              <a:buNone/>
              <a:defRPr sz="2000"/>
            </a:lvl5pPr>
            <a:lvl6pPr marL="2285886" indent="0">
              <a:buNone/>
              <a:defRPr sz="2000"/>
            </a:lvl6pPr>
            <a:lvl7pPr marL="2743064" indent="0">
              <a:buNone/>
              <a:defRPr sz="2000"/>
            </a:lvl7pPr>
            <a:lvl8pPr marL="3200240" indent="0">
              <a:buNone/>
              <a:defRPr sz="2000"/>
            </a:lvl8pPr>
            <a:lvl9pPr marL="3657418" indent="0">
              <a:buNone/>
              <a:defRPr sz="2000"/>
            </a:lvl9pPr>
          </a:lstStyle>
          <a:p>
            <a:endParaRPr lang="en-US"/>
          </a:p>
        </p:txBody>
      </p:sp>
      <p:sp>
        <p:nvSpPr>
          <p:cNvPr id="4" name="Text Placeholder 3"/>
          <p:cNvSpPr>
            <a:spLocks noGrp="1"/>
          </p:cNvSpPr>
          <p:nvPr>
            <p:ph type="body" sz="half" idx="2"/>
          </p:nvPr>
        </p:nvSpPr>
        <p:spPr>
          <a:xfrm>
            <a:off x="1792288" y="4025506"/>
            <a:ext cx="5486400" cy="603647"/>
          </a:xfrm>
        </p:spPr>
        <p:txBody>
          <a:bodyPr/>
          <a:lstStyle>
            <a:lvl1pPr marL="0" indent="0">
              <a:buNone/>
              <a:defRPr sz="1400"/>
            </a:lvl1pPr>
            <a:lvl2pPr marL="457178" indent="0">
              <a:buNone/>
              <a:defRPr sz="1200"/>
            </a:lvl2pPr>
            <a:lvl3pPr marL="914355" indent="0">
              <a:buNone/>
              <a:defRPr sz="1000"/>
            </a:lvl3pPr>
            <a:lvl4pPr marL="1371532" indent="0">
              <a:buNone/>
              <a:defRPr sz="900"/>
            </a:lvl4pPr>
            <a:lvl5pPr marL="1828709" indent="0">
              <a:buNone/>
              <a:defRPr sz="900"/>
            </a:lvl5pPr>
            <a:lvl6pPr marL="2285886" indent="0">
              <a:buNone/>
              <a:defRPr sz="900"/>
            </a:lvl6pPr>
            <a:lvl7pPr marL="2743064"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34F34F2-A8AB-47F6-949D-3C6DC9245583}" type="datetimeFigureOut">
              <a:rPr lang="en-US" smtClean="0"/>
              <a:t>11/8/2025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34A69-E115-4C26-B590-6AABAE55A6D7}" type="slidenum">
              <a:rPr lang="en-US" smtClean="0"/>
              <a:t>‹#›</a:t>
            </a:fld>
            <a:endParaRPr lang="en-US"/>
          </a:p>
        </p:txBody>
      </p:sp>
    </p:spTree>
    <p:extLst>
      <p:ext uri="{BB962C8B-B14F-4D97-AF65-F5344CB8AC3E}">
        <p14:creationId xmlns:p14="http://schemas.microsoft.com/office/powerpoint/2010/main" val="2780403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36" tIns="45718" rIns="91436" bIns="45718"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36" tIns="45718" rIns="91436" bIns="45718" rtlCol="0" anchor="ctr"/>
          <a:lstStyle>
            <a:lvl1pPr algn="l">
              <a:defRPr sz="1200">
                <a:solidFill>
                  <a:schemeClr val="tx1">
                    <a:tint val="75000"/>
                  </a:schemeClr>
                </a:solidFill>
              </a:defRPr>
            </a:lvl1pPr>
          </a:lstStyle>
          <a:p>
            <a:fld id="{E34F34F2-A8AB-47F6-949D-3C6DC9245583}" type="datetimeFigureOut">
              <a:rPr lang="en-US" smtClean="0"/>
              <a:t>11/8/2025</a:t>
            </a:fld>
            <a:endParaRPr lang="en-US"/>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36" tIns="45718" rIns="91436" bIns="45718" rtlCol="0" anchor="ctr"/>
          <a:lstStyle>
            <a:lvl1pPr algn="r">
              <a:defRPr sz="1200">
                <a:solidFill>
                  <a:schemeClr val="tx1">
                    <a:tint val="75000"/>
                  </a:schemeClr>
                </a:solidFill>
              </a:defRPr>
            </a:lvl1pPr>
          </a:lstStyle>
          <a:p>
            <a:fld id="{ABC34A69-E115-4C26-B590-6AABAE55A6D7}" type="slidenum">
              <a:rPr lang="en-US" smtClean="0"/>
              <a:t>‹#›</a:t>
            </a:fld>
            <a:endParaRPr lang="en-US"/>
          </a:p>
        </p:txBody>
      </p:sp>
    </p:spTree>
    <p:extLst>
      <p:ext uri="{BB962C8B-B14F-4D97-AF65-F5344CB8AC3E}">
        <p14:creationId xmlns:p14="http://schemas.microsoft.com/office/powerpoint/2010/main" val="3741203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355" rtl="0" eaLnBrk="1" latinLnBrk="0" hangingPunct="1">
        <a:spcBef>
          <a:spcPct val="0"/>
        </a:spcBef>
        <a:buNone/>
        <a:defRPr sz="4400" kern="1200">
          <a:solidFill>
            <a:schemeClr val="tx1"/>
          </a:solidFill>
          <a:latin typeface="+mj-lt"/>
          <a:ea typeface="+mj-ea"/>
          <a:cs typeface="+mj-cs"/>
        </a:defRPr>
      </a:lvl1pPr>
    </p:titleStyle>
    <p:bodyStyle>
      <a:lvl1pPr marL="342884" indent="-342884" algn="l" defTabSz="91435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13" indent="-285736" algn="l" defTabSz="91435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44" indent="-228588" algn="l" defTabSz="91435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20"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297"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474"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8" algn="l" defTabSz="91435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5" rtl="0" eaLnBrk="1" latinLnBrk="0" hangingPunct="1">
        <a:defRPr sz="1800" kern="1200">
          <a:solidFill>
            <a:schemeClr val="tx1"/>
          </a:solidFill>
          <a:latin typeface="+mn-lt"/>
          <a:ea typeface="+mn-ea"/>
          <a:cs typeface="+mn-cs"/>
        </a:defRPr>
      </a:lvl1pPr>
      <a:lvl2pPr marL="457178"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4"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8" algn="l" defTabSz="91435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ctr" anchorCtr="0" compatLnSpc="1">
            <a:prstTxWarp prst="textNoShape">
              <a:avLst/>
            </a:prstTxWarp>
          </a:bodyPr>
          <a:lstStyle/>
          <a:p>
            <a:pPr lvl="0"/>
            <a:r>
              <a:rPr lang="en-US" altLang="en-US"/>
              <a:t>Click to edit Master title style</a:t>
            </a:r>
          </a:p>
        </p:txBody>
      </p:sp>
      <p:sp>
        <p:nvSpPr>
          <p:cNvPr id="9219"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77" tIns="34289" rIns="68577" bIns="342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ctr" eaLnBrk="1" hangingPunct="1">
              <a:defRPr sz="1100">
                <a:latin typeface="Arial" panose="020B0604020202020204" pitchFamily="34" charset="0"/>
                <a:cs typeface="Arial" panose="020B0604020202020204" pitchFamily="34" charset="0"/>
                <a:sym typeface="Arial" panose="020B0604020202020204"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p:spPr>
        <p:txBody>
          <a:bodyPr vert="horz" wrap="square" lIns="68577" tIns="34289" rIns="68577" bIns="34289" numCol="1" anchor="t" anchorCtr="0" compatLnSpc="1">
            <a:prstTxWarp prst="textNoShape">
              <a:avLst/>
            </a:prstTxWarp>
          </a:bodyPr>
          <a:lstStyle>
            <a:lvl1pPr algn="r" eaLnBrk="1" hangingPunct="1">
              <a:defRPr/>
            </a:lvl1pPr>
          </a:lstStyle>
          <a:p>
            <a:pPr fontAlgn="base">
              <a:spcBef>
                <a:spcPct val="0"/>
              </a:spcBef>
              <a:spcAft>
                <a:spcPct val="0"/>
              </a:spcAft>
            </a:pPr>
            <a:fld id="{D414A8DA-5A0F-4DD1-A296-4ABF9918BF56}" type="slidenum">
              <a:rPr lang="en-US" altLang="en-US" sz="1100">
                <a:solidFill>
                  <a:srgbClr val="000000"/>
                </a:solidFill>
                <a:cs typeface="Arial" charset="0"/>
                <a:sym typeface="Arial" charset="0"/>
              </a:rPr>
              <a:pPr fontAlgn="base">
                <a:spcBef>
                  <a:spcPct val="0"/>
                </a:spcBef>
                <a:spcAft>
                  <a:spcPct val="0"/>
                </a:spcAft>
              </a:pPr>
              <a:t>‹#›</a:t>
            </a:fld>
            <a:endParaRPr lang="en-US" altLang="en-US" sz="1100">
              <a:solidFill>
                <a:srgbClr val="000000"/>
              </a:solidFill>
              <a:cs typeface="Arial" charset="0"/>
              <a:sym typeface="Arial" charset="0"/>
            </a:endParaRPr>
          </a:p>
        </p:txBody>
      </p:sp>
    </p:spTree>
    <p:extLst>
      <p:ext uri="{BB962C8B-B14F-4D97-AF65-F5344CB8AC3E}">
        <p14:creationId xmlns:p14="http://schemas.microsoft.com/office/powerpoint/2010/main" val="398795431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ransition spd="slow">
    <p:split orient="vert"/>
  </p:transition>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defRPr>
      </a:lvl5pPr>
      <a:lvl6pPr marL="342884" algn="ctr" rtl="0" fontAlgn="base">
        <a:spcBef>
          <a:spcPct val="0"/>
        </a:spcBef>
        <a:spcAft>
          <a:spcPct val="0"/>
        </a:spcAft>
        <a:defRPr sz="3300">
          <a:solidFill>
            <a:schemeClr val="tx2"/>
          </a:solidFill>
          <a:latin typeface="Arial" panose="020B0604020202020204" pitchFamily="34" charset="0"/>
        </a:defRPr>
      </a:lvl6pPr>
      <a:lvl7pPr marL="685766" algn="ctr" rtl="0" fontAlgn="base">
        <a:spcBef>
          <a:spcPct val="0"/>
        </a:spcBef>
        <a:spcAft>
          <a:spcPct val="0"/>
        </a:spcAft>
        <a:defRPr sz="3300">
          <a:solidFill>
            <a:schemeClr val="tx2"/>
          </a:solidFill>
          <a:latin typeface="Arial" panose="020B0604020202020204" pitchFamily="34" charset="0"/>
        </a:defRPr>
      </a:lvl7pPr>
      <a:lvl8pPr marL="1028649" algn="ctr" rtl="0" fontAlgn="base">
        <a:spcBef>
          <a:spcPct val="0"/>
        </a:spcBef>
        <a:spcAft>
          <a:spcPct val="0"/>
        </a:spcAft>
        <a:defRPr sz="3300">
          <a:solidFill>
            <a:schemeClr val="tx2"/>
          </a:solidFill>
          <a:latin typeface="Arial" panose="020B0604020202020204" pitchFamily="34" charset="0"/>
        </a:defRPr>
      </a:lvl8pPr>
      <a:lvl9pPr marL="1371532" algn="ctr" rtl="0" fontAlgn="base">
        <a:spcBef>
          <a:spcPct val="0"/>
        </a:spcBef>
        <a:spcAft>
          <a:spcPct val="0"/>
        </a:spcAft>
        <a:defRPr sz="3300">
          <a:solidFill>
            <a:schemeClr val="tx2"/>
          </a:solidFill>
          <a:latin typeface="Arial" panose="020B0604020202020204" pitchFamily="34" charset="0"/>
        </a:defRPr>
      </a:lvl9pPr>
    </p:titleStyle>
    <p:bodyStyle>
      <a:lvl1pPr marL="257162" indent="-257162" algn="l" rtl="0" eaLnBrk="0" fontAlgn="base" hangingPunct="0">
        <a:spcBef>
          <a:spcPct val="20000"/>
        </a:spcBef>
        <a:spcAft>
          <a:spcPct val="0"/>
        </a:spcAft>
        <a:buChar char="•"/>
        <a:defRPr sz="2400" kern="1200">
          <a:solidFill>
            <a:schemeClr val="tx1"/>
          </a:solidFill>
          <a:latin typeface="+mn-lt"/>
          <a:ea typeface="+mn-ea"/>
          <a:cs typeface="+mn-cs"/>
        </a:defRPr>
      </a:lvl1pPr>
      <a:lvl2pPr marL="557185" indent="-214303" algn="l" rtl="0" eaLnBrk="0" fontAlgn="base" hangingPunct="0">
        <a:spcBef>
          <a:spcPct val="20000"/>
        </a:spcBef>
        <a:spcAft>
          <a:spcPct val="0"/>
        </a:spcAft>
        <a:buChar char="–"/>
        <a:defRPr sz="2100" kern="1200">
          <a:solidFill>
            <a:schemeClr val="tx1"/>
          </a:solidFill>
          <a:latin typeface="+mn-lt"/>
          <a:ea typeface="+mn-ea"/>
          <a:cs typeface="+mn-cs"/>
        </a:defRPr>
      </a:lvl2pPr>
      <a:lvl3pPr marL="857207" indent="-171442" algn="l" rtl="0" eaLnBrk="0" fontAlgn="base" hangingPunct="0">
        <a:spcBef>
          <a:spcPct val="20000"/>
        </a:spcBef>
        <a:spcAft>
          <a:spcPct val="0"/>
        </a:spcAft>
        <a:buChar char="•"/>
        <a:defRPr sz="1800" kern="1200">
          <a:solidFill>
            <a:schemeClr val="tx1"/>
          </a:solidFill>
          <a:latin typeface="+mn-lt"/>
          <a:ea typeface="+mn-ea"/>
          <a:cs typeface="+mn-cs"/>
        </a:defRPr>
      </a:lvl3pPr>
      <a:lvl4pPr marL="1200090" indent="-171442" algn="l" rtl="0" eaLnBrk="0" fontAlgn="base" hangingPunct="0">
        <a:spcBef>
          <a:spcPct val="20000"/>
        </a:spcBef>
        <a:spcAft>
          <a:spcPct val="0"/>
        </a:spcAft>
        <a:buChar char="–"/>
        <a:defRPr sz="1500" kern="1200">
          <a:solidFill>
            <a:schemeClr val="tx1"/>
          </a:solidFill>
          <a:latin typeface="+mn-lt"/>
          <a:ea typeface="+mn-ea"/>
          <a:cs typeface="+mn-cs"/>
        </a:defRPr>
      </a:lvl4pPr>
      <a:lvl5pPr marL="1542974" indent="-171442" algn="l" rtl="0" eaLnBrk="0" fontAlgn="base" hangingPunct="0">
        <a:spcBef>
          <a:spcPct val="20000"/>
        </a:spcBef>
        <a:spcAft>
          <a:spcPct val="0"/>
        </a:spcAft>
        <a:buChar char="»"/>
        <a:defRPr sz="150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766" rtl="0" eaLnBrk="1" latinLnBrk="0" hangingPunct="1">
        <a:defRPr sz="1400" kern="1200">
          <a:solidFill>
            <a:schemeClr val="tx1"/>
          </a:solidFill>
          <a:latin typeface="+mn-lt"/>
          <a:ea typeface="+mn-ea"/>
          <a:cs typeface="+mn-cs"/>
        </a:defRPr>
      </a:lvl1pPr>
      <a:lvl2pPr marL="342884" algn="l" defTabSz="685766" rtl="0" eaLnBrk="1" latinLnBrk="0" hangingPunct="1">
        <a:defRPr sz="1400" kern="1200">
          <a:solidFill>
            <a:schemeClr val="tx1"/>
          </a:solidFill>
          <a:latin typeface="+mn-lt"/>
          <a:ea typeface="+mn-ea"/>
          <a:cs typeface="+mn-cs"/>
        </a:defRPr>
      </a:lvl2pPr>
      <a:lvl3pPr marL="685766" algn="l" defTabSz="685766" rtl="0" eaLnBrk="1" latinLnBrk="0" hangingPunct="1">
        <a:defRPr sz="1400" kern="1200">
          <a:solidFill>
            <a:schemeClr val="tx1"/>
          </a:solidFill>
          <a:latin typeface="+mn-lt"/>
          <a:ea typeface="+mn-ea"/>
          <a:cs typeface="+mn-cs"/>
        </a:defRPr>
      </a:lvl3pPr>
      <a:lvl4pPr marL="1028649" algn="l" defTabSz="685766" rtl="0" eaLnBrk="1" latinLnBrk="0" hangingPunct="1">
        <a:defRPr sz="1400" kern="1200">
          <a:solidFill>
            <a:schemeClr val="tx1"/>
          </a:solidFill>
          <a:latin typeface="+mn-lt"/>
          <a:ea typeface="+mn-ea"/>
          <a:cs typeface="+mn-cs"/>
        </a:defRPr>
      </a:lvl4pPr>
      <a:lvl5pPr marL="1371532" algn="l" defTabSz="685766" rtl="0" eaLnBrk="1" latinLnBrk="0" hangingPunct="1">
        <a:defRPr sz="1400" kern="1200">
          <a:solidFill>
            <a:schemeClr val="tx1"/>
          </a:solidFill>
          <a:latin typeface="+mn-lt"/>
          <a:ea typeface="+mn-ea"/>
          <a:cs typeface="+mn-cs"/>
        </a:defRPr>
      </a:lvl5pPr>
      <a:lvl6pPr marL="1714415" algn="l" defTabSz="685766" rtl="0" eaLnBrk="1" latinLnBrk="0" hangingPunct="1">
        <a:defRPr sz="1400" kern="1200">
          <a:solidFill>
            <a:schemeClr val="tx1"/>
          </a:solidFill>
          <a:latin typeface="+mn-lt"/>
          <a:ea typeface="+mn-ea"/>
          <a:cs typeface="+mn-cs"/>
        </a:defRPr>
      </a:lvl6pPr>
      <a:lvl7pPr marL="2057297" algn="l" defTabSz="685766" rtl="0" eaLnBrk="1" latinLnBrk="0" hangingPunct="1">
        <a:defRPr sz="1400" kern="1200">
          <a:solidFill>
            <a:schemeClr val="tx1"/>
          </a:solidFill>
          <a:latin typeface="+mn-lt"/>
          <a:ea typeface="+mn-ea"/>
          <a:cs typeface="+mn-cs"/>
        </a:defRPr>
      </a:lvl7pPr>
      <a:lvl8pPr marL="2400180" algn="l" defTabSz="685766" rtl="0" eaLnBrk="1" latinLnBrk="0" hangingPunct="1">
        <a:defRPr sz="1400" kern="1200">
          <a:solidFill>
            <a:schemeClr val="tx1"/>
          </a:solidFill>
          <a:latin typeface="+mn-lt"/>
          <a:ea typeface="+mn-ea"/>
          <a:cs typeface="+mn-cs"/>
        </a:defRPr>
      </a:lvl8pPr>
      <a:lvl9pPr marL="2743064" algn="l" defTabSz="685766"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20" tIns="45710" rIns="91420" bIns="4571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20" tIns="45710" rIns="91420" bIns="4571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20" tIns="45710" rIns="91420" bIns="45710" rtlCol="0" anchor="ctr"/>
          <a:lstStyle>
            <a:lvl1pPr algn="l">
              <a:defRPr sz="1200">
                <a:solidFill>
                  <a:schemeClr val="tx1">
                    <a:tint val="75000"/>
                  </a:schemeClr>
                </a:solidFill>
              </a:defRPr>
            </a:lvl1pPr>
          </a:lstStyle>
          <a:p>
            <a:pPr defTabSz="914202"/>
            <a:fld id="{8B4DEF19-180F-4A65-B4F1-ED6AE6A9FE3E}" type="datetimeFigureOut">
              <a:rPr lang="en-US" smtClean="0">
                <a:solidFill>
                  <a:prstClr val="black">
                    <a:tint val="75000"/>
                  </a:prstClr>
                </a:solidFill>
              </a:rPr>
              <a:pPr defTabSz="914202"/>
              <a:t>11/8/2025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20" tIns="45710" rIns="91420" bIns="45710" rtlCol="0" anchor="ctr"/>
          <a:lstStyle>
            <a:lvl1pPr algn="ctr">
              <a:defRPr sz="1200">
                <a:solidFill>
                  <a:schemeClr val="tx1">
                    <a:tint val="75000"/>
                  </a:schemeClr>
                </a:solidFill>
              </a:defRPr>
            </a:lvl1pPr>
          </a:lstStyle>
          <a:p>
            <a:pPr defTabSz="914202"/>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20" tIns="45710" rIns="91420" bIns="45710" rtlCol="0" anchor="ctr"/>
          <a:lstStyle>
            <a:lvl1pPr algn="r">
              <a:defRPr sz="1200">
                <a:solidFill>
                  <a:schemeClr val="tx1">
                    <a:tint val="75000"/>
                  </a:schemeClr>
                </a:solidFill>
              </a:defRPr>
            </a:lvl1pPr>
          </a:lstStyle>
          <a:p>
            <a:pPr defTabSz="914202"/>
            <a:fld id="{7A7A428E-E799-4F72-806A-8C264C703076}" type="slidenum">
              <a:rPr lang="en-US" smtClean="0">
                <a:solidFill>
                  <a:prstClr val="black">
                    <a:tint val="75000"/>
                  </a:prstClr>
                </a:solidFill>
              </a:rPr>
              <a:pPr defTabSz="914202"/>
              <a:t>‹#›</a:t>
            </a:fld>
            <a:endParaRPr lang="en-US">
              <a:solidFill>
                <a:prstClr val="black">
                  <a:tint val="75000"/>
                </a:prstClr>
              </a:solidFill>
            </a:endParaRPr>
          </a:p>
        </p:txBody>
      </p:sp>
    </p:spTree>
    <p:extLst>
      <p:ext uri="{BB962C8B-B14F-4D97-AF65-F5344CB8AC3E}">
        <p14:creationId xmlns:p14="http://schemas.microsoft.com/office/powerpoint/2010/main" val="14382439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914202" rtl="0" eaLnBrk="1" latinLnBrk="0" hangingPunct="1">
        <a:spcBef>
          <a:spcPct val="0"/>
        </a:spcBef>
        <a:buNone/>
        <a:defRPr sz="4400" kern="1200">
          <a:solidFill>
            <a:schemeClr val="tx1"/>
          </a:solidFill>
          <a:latin typeface="+mj-lt"/>
          <a:ea typeface="+mj-ea"/>
          <a:cs typeface="+mj-cs"/>
        </a:defRPr>
      </a:lvl1pPr>
    </p:titleStyle>
    <p:bodyStyle>
      <a:lvl1pPr marL="342826" indent="-342826" algn="l" defTabSz="914202"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789" indent="-285688" algn="l" defTabSz="914202"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752" indent="-228550" algn="l" defTabSz="914202"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853"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954"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055"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156"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257"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358" indent="-228550" algn="l" defTabSz="91420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02" rtl="0" eaLnBrk="1" latinLnBrk="0" hangingPunct="1">
        <a:defRPr sz="1800" kern="1200">
          <a:solidFill>
            <a:schemeClr val="tx1"/>
          </a:solidFill>
          <a:latin typeface="+mn-lt"/>
          <a:ea typeface="+mn-ea"/>
          <a:cs typeface="+mn-cs"/>
        </a:defRPr>
      </a:lvl1pPr>
      <a:lvl2pPr marL="457101" algn="l" defTabSz="914202" rtl="0" eaLnBrk="1" latinLnBrk="0" hangingPunct="1">
        <a:defRPr sz="1800" kern="1200">
          <a:solidFill>
            <a:schemeClr val="tx1"/>
          </a:solidFill>
          <a:latin typeface="+mn-lt"/>
          <a:ea typeface="+mn-ea"/>
          <a:cs typeface="+mn-cs"/>
        </a:defRPr>
      </a:lvl2pPr>
      <a:lvl3pPr marL="914202" algn="l" defTabSz="914202" rtl="0" eaLnBrk="1" latinLnBrk="0" hangingPunct="1">
        <a:defRPr sz="1800" kern="1200">
          <a:solidFill>
            <a:schemeClr val="tx1"/>
          </a:solidFill>
          <a:latin typeface="+mn-lt"/>
          <a:ea typeface="+mn-ea"/>
          <a:cs typeface="+mn-cs"/>
        </a:defRPr>
      </a:lvl3pPr>
      <a:lvl4pPr marL="1371303" algn="l" defTabSz="914202" rtl="0" eaLnBrk="1" latinLnBrk="0" hangingPunct="1">
        <a:defRPr sz="1800" kern="1200">
          <a:solidFill>
            <a:schemeClr val="tx1"/>
          </a:solidFill>
          <a:latin typeface="+mn-lt"/>
          <a:ea typeface="+mn-ea"/>
          <a:cs typeface="+mn-cs"/>
        </a:defRPr>
      </a:lvl4pPr>
      <a:lvl5pPr marL="1828404" algn="l" defTabSz="914202" rtl="0" eaLnBrk="1" latinLnBrk="0" hangingPunct="1">
        <a:defRPr sz="1800" kern="1200">
          <a:solidFill>
            <a:schemeClr val="tx1"/>
          </a:solidFill>
          <a:latin typeface="+mn-lt"/>
          <a:ea typeface="+mn-ea"/>
          <a:cs typeface="+mn-cs"/>
        </a:defRPr>
      </a:lvl5pPr>
      <a:lvl6pPr marL="2285505" algn="l" defTabSz="914202" rtl="0" eaLnBrk="1" latinLnBrk="0" hangingPunct="1">
        <a:defRPr sz="1800" kern="1200">
          <a:solidFill>
            <a:schemeClr val="tx1"/>
          </a:solidFill>
          <a:latin typeface="+mn-lt"/>
          <a:ea typeface="+mn-ea"/>
          <a:cs typeface="+mn-cs"/>
        </a:defRPr>
      </a:lvl6pPr>
      <a:lvl7pPr marL="2742606" algn="l" defTabSz="914202" rtl="0" eaLnBrk="1" latinLnBrk="0" hangingPunct="1">
        <a:defRPr sz="1800" kern="1200">
          <a:solidFill>
            <a:schemeClr val="tx1"/>
          </a:solidFill>
          <a:latin typeface="+mn-lt"/>
          <a:ea typeface="+mn-ea"/>
          <a:cs typeface="+mn-cs"/>
        </a:defRPr>
      </a:lvl7pPr>
      <a:lvl8pPr marL="3199707" algn="l" defTabSz="914202" rtl="0" eaLnBrk="1" latinLnBrk="0" hangingPunct="1">
        <a:defRPr sz="1800" kern="1200">
          <a:solidFill>
            <a:schemeClr val="tx1"/>
          </a:solidFill>
          <a:latin typeface="+mn-lt"/>
          <a:ea typeface="+mn-ea"/>
          <a:cs typeface="+mn-cs"/>
        </a:defRPr>
      </a:lvl8pPr>
      <a:lvl9pPr marL="3656808" algn="l" defTabSz="91420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06375"/>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200151"/>
            <a:ext cx="82296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4637"/>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defTabSz="914400">
              <a:defRPr/>
            </a:pPr>
            <a:fld id="{13E56208-E1FF-4A02-92B9-5965608BA733}" type="datetimeFigureOut">
              <a:rPr lang="en-US">
                <a:solidFill>
                  <a:prstClr val="black">
                    <a:tint val="75000"/>
                  </a:prstClr>
                </a:solidFill>
              </a:rPr>
              <a:pPr defTabSz="914400">
                <a:defRPr/>
              </a:pPr>
              <a:t>11/8/2025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4637"/>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9144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4637"/>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defTabSz="914400">
              <a:defRPr/>
            </a:pPr>
            <a:fld id="{C670A1FB-75B8-4944-8344-ABB84D9A3622}" type="slidenum">
              <a:rPr lang="en-US">
                <a:solidFill>
                  <a:prstClr val="black">
                    <a:tint val="75000"/>
                  </a:prstClr>
                </a:solidFill>
              </a:rPr>
              <a:pPr defTabSz="914400">
                <a:defRPr/>
              </a:pPr>
              <a:t>‹#›</a:t>
            </a:fld>
            <a:endParaRPr lang="en-US">
              <a:solidFill>
                <a:prstClr val="black">
                  <a:tint val="75000"/>
                </a:prstClr>
              </a:solidFill>
            </a:endParaRPr>
          </a:p>
        </p:txBody>
      </p:sp>
    </p:spTree>
    <p:extLst>
      <p:ext uri="{BB962C8B-B14F-4D97-AF65-F5344CB8AC3E}">
        <p14:creationId xmlns:p14="http://schemas.microsoft.com/office/powerpoint/2010/main" val="3620101645"/>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atin typeface="Arial" pitchFamily="34" charset="0"/>
              </a:defRPr>
            </a:lvl1pPr>
          </a:lstStyle>
          <a:p>
            <a:pPr defTabSz="685800" fontAlgn="base">
              <a:spcBef>
                <a:spcPct val="0"/>
              </a:spcBef>
              <a:spcAft>
                <a:spcPct val="0"/>
              </a:spcAft>
              <a:defRPr/>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pPr>
            <a:fld id="{972845E7-9DD3-402D-8F27-55B3AC7D3352}" type="slidenum">
              <a:rPr lang="en-US" altLang="en-US" smtClean="0">
                <a:solidFill>
                  <a:srgbClr val="000000"/>
                </a:solidFill>
              </a:rPr>
              <a:pPr defTabSz="685800"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3718293637"/>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457200" y="205979"/>
            <a:ext cx="8229600" cy="857250"/>
          </a:xfrm>
          <a:prstGeom prst="rect">
            <a:avLst/>
          </a:prstGeom>
          <a:noFill/>
          <a:ln w="9525">
            <a:noFill/>
          </a:ln>
        </p:spPr>
        <p:txBody>
          <a:bodyPr anchor="ctr"/>
          <a:lstStyle/>
          <a:p>
            <a:pPr lvl="0"/>
            <a:r>
              <a:t>Click to edit Master title style</a:t>
            </a:r>
          </a:p>
        </p:txBody>
      </p:sp>
      <p:sp>
        <p:nvSpPr>
          <p:cNvPr id="1027" name="Text Placeholder 1026"/>
          <p:cNvSpPr>
            <a:spLocks noGrp="1"/>
          </p:cNvSpPr>
          <p:nvPr>
            <p:ph type="body" idx="1"/>
          </p:nvPr>
        </p:nvSpPr>
        <p:spPr>
          <a:xfrm>
            <a:off x="457200" y="1200151"/>
            <a:ext cx="8229600" cy="3394472"/>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457200" y="4683919"/>
            <a:ext cx="2133600" cy="357188"/>
          </a:xfrm>
          <a:prstGeom prst="rect">
            <a:avLst/>
          </a:prstGeom>
          <a:noFill/>
          <a:ln w="9525">
            <a:noFill/>
          </a:ln>
        </p:spPr>
        <p:txBody>
          <a:bodyPr/>
          <a:lstStyle>
            <a:lvl1pPr>
              <a:defRPr sz="1050"/>
            </a:lvl1pPr>
          </a:lstStyle>
          <a:p>
            <a:pPr defTabSz="685800"/>
            <a:fld id="{FDE934FF-F4E1-47C5-9CA5-30A81DDE2BE4}" type="datetimeFigureOut">
              <a:rPr lang="en-US" smtClean="0">
                <a:solidFill>
                  <a:srgbClr val="000000"/>
                </a:solidFill>
              </a:rPr>
              <a:pPr defTabSz="685800"/>
              <a:t>11/8/2025</a:t>
            </a:fld>
            <a:endParaRPr lang="en-US">
              <a:solidFill>
                <a:srgbClr val="000000"/>
              </a:solidFill>
            </a:endParaRPr>
          </a:p>
        </p:txBody>
      </p:sp>
      <p:sp>
        <p:nvSpPr>
          <p:cNvPr id="1029" name="Footer Placeholder 1028"/>
          <p:cNvSpPr>
            <a:spLocks noGrp="1"/>
          </p:cNvSpPr>
          <p:nvPr>
            <p:ph type="ftr" sz="quarter" idx="3"/>
          </p:nvPr>
        </p:nvSpPr>
        <p:spPr>
          <a:xfrm>
            <a:off x="3124200" y="4683919"/>
            <a:ext cx="2895600" cy="357188"/>
          </a:xfrm>
          <a:prstGeom prst="rect">
            <a:avLst/>
          </a:prstGeom>
          <a:noFill/>
          <a:ln w="9525">
            <a:noFill/>
          </a:ln>
        </p:spPr>
        <p:txBody>
          <a:bodyPr/>
          <a:lstStyle>
            <a:lvl1pPr algn="ctr">
              <a:defRPr sz="1050"/>
            </a:lvl1pPr>
          </a:lstStyle>
          <a:p>
            <a:pPr defTabSz="685800"/>
            <a:endParaRPr lang="en-US">
              <a:solidFill>
                <a:srgbClr val="000000"/>
              </a:solidFill>
            </a:endParaRPr>
          </a:p>
        </p:txBody>
      </p:sp>
      <p:sp>
        <p:nvSpPr>
          <p:cNvPr id="1030" name="Slide Number Placeholder 1029"/>
          <p:cNvSpPr>
            <a:spLocks noGrp="1"/>
          </p:cNvSpPr>
          <p:nvPr>
            <p:ph type="sldNum" sz="quarter" idx="4"/>
          </p:nvPr>
        </p:nvSpPr>
        <p:spPr>
          <a:xfrm>
            <a:off x="6553200" y="4683919"/>
            <a:ext cx="2133600" cy="357188"/>
          </a:xfrm>
          <a:prstGeom prst="rect">
            <a:avLst/>
          </a:prstGeom>
          <a:noFill/>
          <a:ln w="9525">
            <a:noFill/>
          </a:ln>
        </p:spPr>
        <p:txBody>
          <a:bodyPr/>
          <a:lstStyle>
            <a:lvl1pPr algn="r">
              <a:defRPr sz="1050"/>
            </a:lvl1pPr>
          </a:lstStyle>
          <a:p>
            <a:pPr defTabSz="685800"/>
            <a:fld id="{B3561BA9-CDCF-4958-B8AB-66F3BF063E13}" type="slidenum">
              <a:rPr lang="en-US" smtClean="0">
                <a:solidFill>
                  <a:srgbClr val="000000"/>
                </a:solidFill>
              </a:rPr>
              <a:pPr defTabSz="685800"/>
              <a:t>‹#›</a:t>
            </a:fld>
            <a:endParaRPr lang="en-US">
              <a:solidFill>
                <a:srgbClr val="000000"/>
              </a:solidFill>
            </a:endParaRPr>
          </a:p>
        </p:txBody>
      </p:sp>
    </p:spTree>
    <p:extLst>
      <p:ext uri="{BB962C8B-B14F-4D97-AF65-F5344CB8AC3E}">
        <p14:creationId xmlns:p14="http://schemas.microsoft.com/office/powerpoint/2010/main" val="2500404535"/>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lvl1pPr marL="0" lvl="0" indent="0" algn="ctr" defTabSz="685800" eaLnBrk="1" fontAlgn="base" latinLnBrk="0" hangingPunct="1">
        <a:lnSpc>
          <a:spcPct val="100000"/>
        </a:lnSpc>
        <a:spcBef>
          <a:spcPct val="0"/>
        </a:spcBef>
        <a:spcAft>
          <a:spcPct val="0"/>
        </a:spcAft>
        <a:buNone/>
        <a:defRPr sz="3300" b="0" i="0" u="none" kern="1200" baseline="0">
          <a:solidFill>
            <a:schemeClr val="tx2"/>
          </a:solidFill>
          <a:latin typeface="+mj-lt"/>
          <a:ea typeface="+mj-ea"/>
          <a:cs typeface="+mj-cs"/>
        </a:defRPr>
      </a:lvl1pPr>
    </p:titleStyle>
    <p:bodyStyle>
      <a:lvl1pPr marL="257175" lvl="0" indent="-257175" algn="l" defTabSz="68580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1pPr>
      <a:lvl2pPr marL="557213" lvl="1" indent="-214313" algn="l" defTabSz="685800" eaLnBrk="1" fontAlgn="base" latinLnBrk="0" hangingPunct="1">
        <a:lnSpc>
          <a:spcPct val="100000"/>
        </a:lnSpc>
        <a:spcBef>
          <a:spcPct val="20000"/>
        </a:spcBef>
        <a:spcAft>
          <a:spcPct val="0"/>
        </a:spcAft>
        <a:buChar char="–"/>
        <a:defRPr sz="2100" b="0" i="0" u="none" kern="1200" baseline="0">
          <a:solidFill>
            <a:schemeClr val="tx1"/>
          </a:solidFill>
          <a:latin typeface="+mn-lt"/>
          <a:ea typeface="+mn-ea"/>
          <a:cs typeface="+mn-cs"/>
        </a:defRPr>
      </a:lvl2pPr>
      <a:lvl3pPr marL="857250" lvl="2" indent="-171450" algn="l" defTabSz="685800" eaLnBrk="1" fontAlgn="base" latinLnBrk="0" hangingPunct="1">
        <a:lnSpc>
          <a:spcPct val="100000"/>
        </a:lnSpc>
        <a:spcBef>
          <a:spcPct val="20000"/>
        </a:spcBef>
        <a:spcAft>
          <a:spcPct val="0"/>
        </a:spcAft>
        <a:buChar char="•"/>
        <a:defRPr sz="1800" b="0" i="0" u="none" kern="1200" baseline="0">
          <a:solidFill>
            <a:schemeClr val="tx1"/>
          </a:solidFill>
          <a:latin typeface="+mn-lt"/>
          <a:ea typeface="+mn-ea"/>
          <a:cs typeface="+mn-cs"/>
        </a:defRPr>
      </a:lvl3pPr>
      <a:lvl4pPr marL="1200150" lvl="3"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4pPr>
      <a:lvl5pPr marL="1543050" lvl="4"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5pPr>
      <a:lvl6pPr marL="1885950" lvl="5"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6pPr>
      <a:lvl7pPr marL="2228850" lvl="6"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7pPr>
      <a:lvl8pPr marL="2571750" lvl="7"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8pPr>
      <a:lvl9pPr marL="2914650" lvl="8" indent="-171450" algn="l" defTabSz="685800" eaLnBrk="1" fontAlgn="base" latinLnBrk="0" hangingPunct="1">
        <a:lnSpc>
          <a:spcPct val="100000"/>
        </a:lnSpc>
        <a:spcBef>
          <a:spcPct val="20000"/>
        </a:spcBef>
        <a:spcAft>
          <a:spcPct val="0"/>
        </a:spcAft>
        <a:buChar char="»"/>
        <a:defRPr sz="1500" b="0" i="0" u="none" kern="1200" baseline="0">
          <a:solidFill>
            <a:schemeClr val="tx1"/>
          </a:solidFill>
          <a:latin typeface="+mn-lt"/>
          <a:ea typeface="+mn-ea"/>
          <a:cs typeface="+mn-cs"/>
        </a:defRPr>
      </a:lvl9pPr>
    </p:bodyStyle>
    <p:otherStyle>
      <a:lvl1pPr marL="0" lvl="0" indent="0" algn="l" defTabSz="685800" eaLnBrk="1" fontAlgn="base" latinLnBrk="0" hangingPunct="1">
        <a:lnSpc>
          <a:spcPct val="100000"/>
        </a:lnSpc>
        <a:spcBef>
          <a:spcPct val="0"/>
        </a:spcBef>
        <a:spcAft>
          <a:spcPct val="0"/>
        </a:spcAft>
        <a:buFont typeface="Arial" panose="020B0604020202020204" pitchFamily="34" charset="0"/>
        <a:buNone/>
        <a:defRPr sz="1350" b="0" i="0" u="none" kern="1200" baseline="0">
          <a:solidFill>
            <a:schemeClr val="tx1"/>
          </a:solidFill>
          <a:latin typeface="+mn-lt"/>
          <a:ea typeface="+mn-ea"/>
          <a:cs typeface="+mn-cs"/>
        </a:defRPr>
      </a:lvl1pPr>
      <a:lvl2pPr marL="342900" lvl="1"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685800" lvl="2"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1028700" lvl="3"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1371600" lvl="4"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1714500" lvl="5"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2057400" lvl="6"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2400300" lvl="7"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2743200" lvl="8" indent="0" algn="l" defTabSz="6858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jpe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jpeg"/><Relationship Id="rId7" Type="http://schemas.openxmlformats.org/officeDocument/2006/relationships/diagramColors" Target="../diagrams/colors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jpe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 Id="rId27"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37.xml"/><Relationship Id="rId6" Type="http://schemas.openxmlformats.org/officeDocument/2006/relationships/image" Target="../media/image12.jpeg"/><Relationship Id="rId5" Type="http://schemas.microsoft.com/office/2007/relationships/hdphoto" Target="../media/hdphoto1.wdp"/><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6.xml"/><Relationship Id="rId1" Type="http://schemas.openxmlformats.org/officeDocument/2006/relationships/slideLayout" Target="../slideLayouts/slideLayout60.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0.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8.xml"/><Relationship Id="rId1" Type="http://schemas.openxmlformats.org/officeDocument/2006/relationships/slideLayout" Target="../slideLayouts/slideLayout65.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9.xml"/><Relationship Id="rId1" Type="http://schemas.openxmlformats.org/officeDocument/2006/relationships/slideLayout" Target="../slideLayouts/slideLayout6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2.jpe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8.png"/><Relationship Id="rId5" Type="http://schemas.openxmlformats.org/officeDocument/2006/relationships/image" Target="../media/image5.jpe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99264" y="127287"/>
            <a:ext cx="2238082" cy="2449657"/>
          </a:xfrm>
          <a:prstGeom prst="rect">
            <a:avLst/>
          </a:prstGeom>
        </p:spPr>
      </p:pic>
      <p:pic>
        <p:nvPicPr>
          <p:cNvPr id="4" name="Picture 3"/>
          <p:cNvPicPr>
            <a:picLocks noChangeAspect="1"/>
          </p:cNvPicPr>
          <p:nvPr/>
        </p:nvPicPr>
        <p:blipFill>
          <a:blip r:embed="rId4"/>
          <a:stretch>
            <a:fillRect/>
          </a:stretch>
        </p:blipFill>
        <p:spPr>
          <a:xfrm>
            <a:off x="6795655" y="127288"/>
            <a:ext cx="2179775" cy="2449657"/>
          </a:xfrm>
          <a:prstGeom prst="rect">
            <a:avLst/>
          </a:prstGeom>
        </p:spPr>
      </p:pic>
      <p:pic>
        <p:nvPicPr>
          <p:cNvPr id="5" name="Picture 4"/>
          <p:cNvPicPr>
            <a:picLocks noChangeAspect="1"/>
          </p:cNvPicPr>
          <p:nvPr/>
        </p:nvPicPr>
        <p:blipFill>
          <a:blip r:embed="rId5"/>
          <a:stretch>
            <a:fillRect/>
          </a:stretch>
        </p:blipFill>
        <p:spPr>
          <a:xfrm>
            <a:off x="6795655" y="2690272"/>
            <a:ext cx="2179775" cy="2318147"/>
          </a:xfrm>
          <a:prstGeom prst="rect">
            <a:avLst/>
          </a:prstGeom>
        </p:spPr>
      </p:pic>
      <p:pic>
        <p:nvPicPr>
          <p:cNvPr id="7" name="Picture 6"/>
          <p:cNvPicPr>
            <a:picLocks noChangeAspect="1"/>
          </p:cNvPicPr>
          <p:nvPr/>
        </p:nvPicPr>
        <p:blipFill>
          <a:blip r:embed="rId6"/>
          <a:stretch>
            <a:fillRect/>
          </a:stretch>
        </p:blipFill>
        <p:spPr>
          <a:xfrm>
            <a:off x="4499265" y="2690272"/>
            <a:ext cx="2238081" cy="2318147"/>
          </a:xfrm>
          <a:prstGeom prst="rect">
            <a:avLst/>
          </a:prstGeom>
        </p:spPr>
      </p:pic>
      <p:sp>
        <p:nvSpPr>
          <p:cNvPr id="10" name="Rounded Rectangle 9"/>
          <p:cNvSpPr/>
          <p:nvPr/>
        </p:nvSpPr>
        <p:spPr>
          <a:xfrm>
            <a:off x="199446" y="513952"/>
            <a:ext cx="4241509" cy="250980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dirty="0" err="1">
                <a:solidFill>
                  <a:srgbClr val="000000"/>
                </a:solidFill>
                <a:latin typeface="Times New Roman" panose="02020603050405020304" pitchFamily="18" charset="0"/>
                <a:ea typeface="Times New Roman" panose="02020603050405020304" pitchFamily="18" charset="0"/>
              </a:rPr>
              <a:t>Với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nơi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là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yêu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dấu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Nếu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có</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thể</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những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ấn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tượng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đẹp</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sắc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nhất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sẽ</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nói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điều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gì</a:t>
            </a:r>
            <a:r>
              <a:rPr lang="en-US" sz="2100" dirty="0">
                <a:solidFill>
                  <a:srgbClr val="000000"/>
                </a:solidFill>
                <a:latin typeface="Times New Roman" panose="02020603050405020304" pitchFamily="18" charset="0"/>
                <a:ea typeface="Times New Roman" panose="02020603050405020304" pitchFamily="18" charset="0"/>
              </a:rPr>
              <a:t>?</a:t>
            </a:r>
          </a:p>
        </p:txBody>
      </p:sp>
      <p:sp>
        <p:nvSpPr>
          <p:cNvPr id="11" name="Rounded Rectangle 10"/>
          <p:cNvSpPr/>
          <p:nvPr/>
        </p:nvSpPr>
        <p:spPr>
          <a:xfrm>
            <a:off x="199445" y="3143389"/>
            <a:ext cx="4190012" cy="1659932"/>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algn="just" defTabSz="685800">
              <a:lnSpc>
                <a:spcPct val="150000"/>
              </a:lnSpc>
            </a:pPr>
            <a:r>
              <a:rPr lang="en-US" sz="2100" b="1" dirty="0" err="1">
                <a:solidFill>
                  <a:srgbClr val="000000"/>
                </a:solidFill>
                <a:latin typeface="Times New Roman" panose="02020603050405020304" pitchFamily="18" charset="0"/>
                <a:ea typeface="Times New Roman" panose="02020603050405020304" pitchFamily="18" charset="0"/>
              </a:rPr>
              <a:t>Câu</a:t>
            </a:r>
            <a:r>
              <a:rPr lang="en-US" sz="2100" b="1" dirty="0">
                <a:solidFill>
                  <a:srgbClr val="000000"/>
                </a:solidFill>
                <a:latin typeface="Times New Roman" panose="02020603050405020304" pitchFamily="18" charset="0"/>
                <a:ea typeface="Times New Roman" panose="02020603050405020304" pitchFamily="18" charset="0"/>
              </a:rPr>
              <a:t> 2. </a:t>
            </a:r>
            <a:r>
              <a:rPr lang="en-US" sz="2100" dirty="0" err="1">
                <a:solidFill>
                  <a:srgbClr val="000000"/>
                </a:solidFill>
                <a:latin typeface="Times New Roman" panose="02020603050405020304" pitchFamily="18" charset="0"/>
                <a:ea typeface="Times New Roman" panose="02020603050405020304" pitchFamily="18" charset="0"/>
              </a:rPr>
              <a:t>Em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thích</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nào</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viết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về</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quê</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hương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Hãy</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đọc</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diễn</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cảm</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một</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vài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câu</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trong</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bài</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thơ</a:t>
            </a:r>
            <a:r>
              <a:rPr lang="en-US" sz="2100" dirty="0">
                <a:solidFill>
                  <a:srgbClr val="000000"/>
                </a:solidFill>
                <a:latin typeface="Times New Roman" panose="02020603050405020304" pitchFamily="18" charset="0"/>
                <a:ea typeface="Times New Roman" panose="02020603050405020304" pitchFamily="18" charset="0"/>
              </a:rPr>
              <a:t> </a:t>
            </a:r>
            <a:r>
              <a:rPr lang="en-US" sz="2100" dirty="0" err="1">
                <a:solidFill>
                  <a:srgbClr val="000000"/>
                </a:solidFill>
                <a:latin typeface="Times New Roman" panose="02020603050405020304" pitchFamily="18" charset="0"/>
                <a:ea typeface="Times New Roman" panose="02020603050405020304" pitchFamily="18" charset="0"/>
              </a:rPr>
              <a:t>đó</a:t>
            </a:r>
            <a:r>
              <a:rPr lang="en-US" sz="2100" dirty="0">
                <a:solidFill>
                  <a:srgbClr val="000000"/>
                </a:solidFill>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3754040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arn(inVertic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176374">
            <a:off x="3499754" y="198629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1073071" y="1895899"/>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Rounded Corners 2">
            <a:extLst>
              <a:ext uri="{FF2B5EF4-FFF2-40B4-BE49-F238E27FC236}">
                <a16:creationId xmlns:a16="http://schemas.microsoft.com/office/drawing/2014/main" id="{AF88177D-210D-4ABB-A926-40FABC7E8AD6}"/>
              </a:ext>
            </a:extLst>
          </p:cNvPr>
          <p:cNvSpPr/>
          <p:nvPr/>
        </p:nvSpPr>
        <p:spPr>
          <a:xfrm>
            <a:off x="395539" y="105743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a:solidFill>
                  <a:schemeClr val="tx1"/>
                </a:solidFill>
                <a:latin typeface="Times New Roman" panose="02020603050405020304" pitchFamily="18" charset="0"/>
                <a:cs typeface="Times New Roman" panose="02020603050405020304" pitchFamily="18" charset="0"/>
              </a:rPr>
              <a:t>Làng tôi ở vốn làm nghề chài lưới </a:t>
            </a:r>
            <a:br>
              <a:rPr lang="en-US" altLang="en-US" sz="2400" b="1" i="1">
                <a:solidFill>
                  <a:schemeClr val="tx1"/>
                </a:solidFill>
                <a:latin typeface="Times New Roman" panose="02020603050405020304" pitchFamily="18" charset="0"/>
                <a:cs typeface="Times New Roman" panose="02020603050405020304" pitchFamily="18" charset="0"/>
              </a:rPr>
            </a:br>
            <a:r>
              <a:rPr lang="en-US" altLang="en-US" sz="2400" b="1" i="1">
                <a:solidFill>
                  <a:schemeClr val="tx1"/>
                </a:solidFill>
                <a:latin typeface="Times New Roman" panose="02020603050405020304" pitchFamily="18" charset="0"/>
                <a:cs typeface="Times New Roman" panose="02020603050405020304" pitchFamily="18" charset="0"/>
              </a:rPr>
              <a:t>Nước bao vây, cách biển nửa ngày sông.</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grpSp>
        <p:nvGrpSpPr>
          <p:cNvPr id="16" name="Group 15"/>
          <p:cNvGrpSpPr/>
          <p:nvPr/>
        </p:nvGrpSpPr>
        <p:grpSpPr>
          <a:xfrm>
            <a:off x="239952" y="520000"/>
            <a:ext cx="4332065" cy="395616"/>
            <a:chOff x="644526" y="2766774"/>
            <a:chExt cx="11553677" cy="1054970"/>
          </a:xfrm>
        </p:grpSpPr>
        <p:sp>
          <p:nvSpPr>
            <p:cNvPr id="17" name="TextBox 16"/>
            <p:cNvSpPr txBox="1"/>
            <p:nvPr/>
          </p:nvSpPr>
          <p:spPr>
            <a:xfrm>
              <a:off x="1906586" y="2766774"/>
              <a:ext cx="10291617"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Giới thiệu chung về làng quê</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8" name="Rounded Rectangle 17"/>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9" name="TextBox 18"/>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1</a:t>
              </a:r>
            </a:p>
          </p:txBody>
        </p:sp>
      </p:grpSp>
      <p:pic>
        <p:nvPicPr>
          <p:cNvPr id="25" name="Picture 2" descr="Ngơ ngẩn&quot; trước vẻ đẹp những làng chài cổ bên vịnh Hạ Long"/>
          <p:cNvPicPr>
            <a:picLocks noChangeAspect="1" noChangeArrowheads="1"/>
          </p:cNvPicPr>
          <p:nvPr/>
        </p:nvPicPr>
        <p:blipFill>
          <a:blip r:embed="rId5"/>
          <a:srcRect/>
          <a:stretch>
            <a:fillRect/>
          </a:stretch>
        </p:blipFill>
        <p:spPr bwMode="auto">
          <a:xfrm>
            <a:off x="4642785" y="305124"/>
            <a:ext cx="5041784" cy="4838376"/>
          </a:xfrm>
          <a:prstGeom prst="rect">
            <a:avLst/>
          </a:prstGeom>
          <a:noFill/>
          <a:effectLst>
            <a:softEdge rad="1270000"/>
          </a:effectLst>
        </p:spPr>
      </p:pic>
      <p:sp>
        <p:nvSpPr>
          <p:cNvPr id="2" name="Rectangle 1"/>
          <p:cNvSpPr/>
          <p:nvPr/>
        </p:nvSpPr>
        <p:spPr>
          <a:xfrm>
            <a:off x="238174" y="4196501"/>
            <a:ext cx="7462391" cy="830995"/>
          </a:xfrm>
          <a:prstGeom prst="rect">
            <a:avLst/>
          </a:prstGeom>
        </p:spPr>
        <p:txBody>
          <a:bodyPr wrap="square" lIns="91438" tIns="45719" rIns="91438" bIns="45719">
            <a:spAutoFit/>
          </a:bodyPr>
          <a:lstStyle/>
          <a:p>
            <a:pPr defTabSz="685766"/>
            <a:r>
              <a:rPr lang="en-US" alt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0000"/>
                </a:solidFill>
                <a:latin typeface="Times New Roman" panose="02020603050405020304" pitchFamily="18" charset="0"/>
                <a:cs typeface="Times New Roman" panose="02020603050405020304" pitchFamily="18" charset="0"/>
              </a:rPr>
              <a:t>Lời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giới</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thiệu</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tự</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nhiên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mộc</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mạc</a:t>
            </a:r>
            <a:r>
              <a:rPr lang="en-US" altLang="en-US" sz="2400" b="1" i="1" dirty="0">
                <a:solidFill>
                  <a:srgbClr val="FF0000"/>
                </a:solidFill>
                <a:latin typeface="Times New Roman" panose="02020603050405020304" pitchFamily="18" charset="0"/>
                <a:cs typeface="Times New Roman" panose="02020603050405020304" pitchFamily="18" charset="0"/>
              </a:rPr>
              <a:t>, </a:t>
            </a:r>
          </a:p>
          <a:p>
            <a:pPr defTabSz="685766"/>
            <a:r>
              <a:rPr lang="en-US" altLang="en-US" sz="2400" b="1" i="1" dirty="0" err="1">
                <a:solidFill>
                  <a:srgbClr val="FF0000"/>
                </a:solidFill>
                <a:latin typeface="Times New Roman" panose="02020603050405020304" pitchFamily="18" charset="0"/>
                <a:cs typeface="Times New Roman" panose="02020603050405020304" pitchFamily="18" charset="0"/>
              </a:rPr>
              <a:t>ngắn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gọn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bình</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dị</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chân</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thật</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như</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làng</a:t>
            </a:r>
            <a:r>
              <a:rPr lang="en-US" altLang="en-US" sz="2400" b="1" i="1" dirty="0">
                <a:solidFill>
                  <a:srgbClr val="FF0000"/>
                </a:solidFill>
                <a:latin typeface="Times New Roman" panose="02020603050405020304" pitchFamily="18" charset="0"/>
                <a:cs typeface="Times New Roman" panose="02020603050405020304" pitchFamily="18" charset="0"/>
              </a:rPr>
              <a:t> </a:t>
            </a:r>
            <a:r>
              <a:rPr lang="en-US" altLang="en-US" sz="2400" b="1" i="1" dirty="0" err="1">
                <a:solidFill>
                  <a:srgbClr val="FF0000"/>
                </a:solidFill>
                <a:latin typeface="Times New Roman" panose="02020603050405020304" pitchFamily="18" charset="0"/>
                <a:cs typeface="Times New Roman" panose="02020603050405020304" pitchFamily="18" charset="0"/>
              </a:rPr>
              <a:t>quê</a:t>
            </a:r>
            <a:endParaRPr lang="en-SG" sz="2400" i="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95537" y="2715766"/>
            <a:ext cx="2155702" cy="1200327"/>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u="sng" dirty="0" err="1">
                <a:solidFill>
                  <a:srgbClr val="000000"/>
                </a:solidFill>
                <a:latin typeface="Times New Roman" panose="02020603050405020304" pitchFamily="18" charset="0"/>
                <a:cs typeface="Times New Roman" panose="02020603050405020304" pitchFamily="18" charset="0"/>
              </a:rPr>
              <a:t>Nghề</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của</a:t>
            </a:r>
            <a:r>
              <a:rPr lang="en-SG" sz="2400" b="1" i="1" u="sng" dirty="0">
                <a:solidFill>
                  <a:srgbClr val="000000"/>
                </a:solidFill>
                <a:latin typeface="Times New Roman" panose="02020603050405020304" pitchFamily="18" charset="0"/>
                <a:cs typeface="Times New Roman" panose="02020603050405020304" pitchFamily="18" charset="0"/>
              </a:rPr>
              <a:t> </a:t>
            </a:r>
            <a:r>
              <a:rPr lang="en-SG" sz="2400" b="1" i="1" u="sng" dirty="0" err="1">
                <a:solidFill>
                  <a:srgbClr val="000000"/>
                </a:solidFill>
                <a:latin typeface="Times New Roman" panose="02020603050405020304" pitchFamily="18" charset="0"/>
                <a:cs typeface="Times New Roman" panose="02020603050405020304" pitchFamily="18" charset="0"/>
              </a:rPr>
              <a:t>làng</a:t>
            </a:r>
            <a:r>
              <a:rPr lang="en-SG" sz="2400" b="1" i="1" dirty="0">
                <a:solidFill>
                  <a:srgbClr val="000000"/>
                </a:solidFill>
                <a:latin typeface="Times New Roman" panose="02020603050405020304" pitchFamily="18" charset="0"/>
                <a:cs typeface="Times New Roman" panose="02020603050405020304" pitchFamily="18" charset="0"/>
              </a:rPr>
              <a:t>: </a:t>
            </a:r>
            <a:r>
              <a:rPr lang="en-SG" sz="2400" i="1" dirty="0" err="1">
                <a:solidFill>
                  <a:srgbClr val="000000"/>
                </a:solidFill>
                <a:latin typeface="Times New Roman" panose="02020603050405020304" pitchFamily="18" charset="0"/>
                <a:cs typeface="Times New Roman" panose="02020603050405020304" pitchFamily="18" charset="0"/>
              </a:rPr>
              <a:t>Chài</a:t>
            </a:r>
            <a:r>
              <a:rPr lang="en-SG" sz="2400" i="1" dirty="0">
                <a:solidFill>
                  <a:srgbClr val="000000"/>
                </a:solidFill>
                <a:latin typeface="Times New Roman" panose="02020603050405020304" pitchFamily="18" charset="0"/>
                <a:cs typeface="Times New Roman" panose="02020603050405020304" pitchFamily="18" charset="0"/>
              </a:rPr>
              <a:t> l</a:t>
            </a:r>
            <a:r>
              <a:rPr lang="vi-VN" sz="2400" i="1" dirty="0">
                <a:solidFill>
                  <a:srgbClr val="000000"/>
                </a:solidFill>
                <a:latin typeface="Times New Roman" panose="02020603050405020304" pitchFamily="18" charset="0"/>
                <a:cs typeface="Times New Roman" panose="02020603050405020304" pitchFamily="18" charset="0"/>
              </a:rPr>
              <a:t>ư</a:t>
            </a:r>
            <a:r>
              <a:rPr lang="en-SG" sz="2400" i="1" dirty="0" err="1">
                <a:solidFill>
                  <a:srgbClr val="000000"/>
                </a:solidFill>
                <a:latin typeface="Times New Roman" panose="02020603050405020304" pitchFamily="18" charset="0"/>
                <a:cs typeface="Times New Roman" panose="02020603050405020304" pitchFamily="18" charset="0"/>
              </a:rPr>
              <a:t>ới</a:t>
            </a:r>
            <a:endParaRPr lang="en-SG" sz="2400" i="1" dirty="0">
              <a:solidFill>
                <a:srgbClr val="000000"/>
              </a:solidFill>
              <a:latin typeface="Times New Roman" panose="02020603050405020304" pitchFamily="18" charset="0"/>
              <a:cs typeface="Times New Roman" panose="02020603050405020304" pitchFamily="18" charset="0"/>
            </a:endParaRPr>
          </a:p>
          <a:p>
            <a:pPr defTabSz="685766"/>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2922085" y="2715766"/>
            <a:ext cx="2175045" cy="1200327"/>
          </a:xfrm>
          <a:prstGeom prst="rect">
            <a:avLst/>
          </a:prstGeom>
          <a:solidFill>
            <a:schemeClr val="accent5">
              <a:lumMod val="20000"/>
              <a:lumOff val="80000"/>
            </a:schemeClr>
          </a:solidFill>
        </p:spPr>
        <p:txBody>
          <a:bodyPr wrap="square" lIns="91438" tIns="45719" rIns="91438" bIns="45719">
            <a:spAutoFit/>
          </a:bodyPr>
          <a:lstStyle/>
          <a:p>
            <a:pPr algn="ctr" defTabSz="685766"/>
            <a:r>
              <a:rPr lang="en-SG" sz="2400" b="1" i="1" u="sng">
                <a:solidFill>
                  <a:srgbClr val="000000"/>
                </a:solidFill>
                <a:latin typeface="Times New Roman" panose="02020603050405020304" pitchFamily="18" charset="0"/>
                <a:cs typeface="Times New Roman" panose="02020603050405020304" pitchFamily="18" charset="0"/>
              </a:rPr>
              <a:t>Vị trí của làng</a:t>
            </a:r>
            <a:r>
              <a:rPr lang="en-SG" sz="2400" b="1" i="1">
                <a:solidFill>
                  <a:srgbClr val="000000"/>
                </a:solidFill>
                <a:latin typeface="Times New Roman" panose="02020603050405020304" pitchFamily="18" charset="0"/>
                <a:cs typeface="Times New Roman" panose="02020603050405020304" pitchFamily="18" charset="0"/>
              </a:rPr>
              <a:t>: </a:t>
            </a:r>
            <a:r>
              <a:rPr lang="en-SG" sz="2400" i="1">
                <a:solidFill>
                  <a:srgbClr val="000000"/>
                </a:solidFill>
                <a:latin typeface="Times New Roman" panose="02020603050405020304" pitchFamily="18" charset="0"/>
                <a:cs typeface="Times New Roman" panose="02020603050405020304" pitchFamily="18" charset="0"/>
              </a:rPr>
              <a:t>Cửa sông gần biển</a:t>
            </a:r>
            <a:endParaRPr lang="en-SG" sz="2400" i="1" dirty="0">
              <a:solidFill>
                <a:srgbClr val="000000"/>
              </a:solidFill>
              <a:latin typeface="Times New Roman" panose="02020603050405020304" pitchFamily="18" charset="0"/>
              <a:cs typeface="Times New Roman" panose="02020603050405020304" pitchFamily="18" charset="0"/>
            </a:endParaRPr>
          </a:p>
        </p:txBody>
      </p:sp>
      <p:cxnSp>
        <p:nvCxnSpPr>
          <p:cNvPr id="28" name="Straight Connector 27"/>
          <p:cNvCxnSpPr/>
          <p:nvPr/>
        </p:nvCxnSpPr>
        <p:spPr>
          <a:xfrm>
            <a:off x="2987824" y="1562561"/>
            <a:ext cx="1726968"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267744" y="1923678"/>
            <a:ext cx="1296144" cy="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002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barn(inVertical)">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heel(1)">
                                      <p:cBhvr>
                                        <p:cTn id="19" dur="20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fade">
                                      <p:cBhvr>
                                        <p:cTn id="31" dur="1000"/>
                                        <p:tgtEl>
                                          <p:spTgt spid="32"/>
                                        </p:tgtEl>
                                      </p:cBhvr>
                                    </p:animEffect>
                                    <p:anim calcmode="lin" valueType="num">
                                      <p:cBhvr>
                                        <p:cTn id="32" dur="1000" fill="hold"/>
                                        <p:tgtEl>
                                          <p:spTgt spid="32"/>
                                        </p:tgtEl>
                                        <p:attrNameLst>
                                          <p:attrName>ppt_x</p:attrName>
                                        </p:attrNameLst>
                                      </p:cBhvr>
                                      <p:tavLst>
                                        <p:tav tm="0">
                                          <p:val>
                                            <p:strVal val="#ppt_x"/>
                                          </p:val>
                                        </p:tav>
                                        <p:tav tm="100000">
                                          <p:val>
                                            <p:strVal val="#ppt_x"/>
                                          </p:val>
                                        </p:tav>
                                      </p:tavLst>
                                    </p:anim>
                                    <p:anim calcmode="lin" valueType="num">
                                      <p:cBhvr>
                                        <p:cTn id="33" dur="1000" fill="hold"/>
                                        <p:tgtEl>
                                          <p:spTgt spid="3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1000"/>
                                        <p:tgtEl>
                                          <p:spTgt spid="31"/>
                                        </p:tgtEl>
                                      </p:cBhvr>
                                    </p:animEffect>
                                    <p:anim calcmode="lin" valueType="num">
                                      <p:cBhvr>
                                        <p:cTn id="51" dur="1000" fill="hold"/>
                                        <p:tgtEl>
                                          <p:spTgt spid="31"/>
                                        </p:tgtEl>
                                        <p:attrNameLst>
                                          <p:attrName>ppt_x</p:attrName>
                                        </p:attrNameLst>
                                      </p:cBhvr>
                                      <p:tavLst>
                                        <p:tav tm="0">
                                          <p:val>
                                            <p:strVal val="#ppt_x"/>
                                          </p:val>
                                        </p:tav>
                                        <p:tav tm="100000">
                                          <p:val>
                                            <p:strVal val="#ppt_x"/>
                                          </p:val>
                                        </p:tav>
                                      </p:tavLst>
                                    </p:anim>
                                    <p:anim calcmode="lin" valueType="num">
                                      <p:cBhvr>
                                        <p:cTn id="52" dur="1000" fill="hold"/>
                                        <p:tgtEl>
                                          <p:spTgt spid="31"/>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1000"/>
                                        <p:tgtEl>
                                          <p:spTgt spid="2"/>
                                        </p:tgtEl>
                                      </p:cBhvr>
                                    </p:animEffect>
                                    <p:anim calcmode="lin" valueType="num">
                                      <p:cBhvr>
                                        <p:cTn id="63" dur="1000" fill="hold"/>
                                        <p:tgtEl>
                                          <p:spTgt spid="2"/>
                                        </p:tgtEl>
                                        <p:attrNameLst>
                                          <p:attrName>ppt_x</p:attrName>
                                        </p:attrNameLst>
                                      </p:cBhvr>
                                      <p:tavLst>
                                        <p:tav tm="0">
                                          <p:val>
                                            <p:strVal val="#ppt_x"/>
                                          </p:val>
                                        </p:tav>
                                        <p:tav tm="100000">
                                          <p:val>
                                            <p:strVal val="#ppt_x"/>
                                          </p:val>
                                        </p:tav>
                                      </p:tavLst>
                                    </p:anim>
                                    <p:anim calcmode="lin" valueType="num">
                                      <p:cBhvr>
                                        <p:cTn id="6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 grpId="0"/>
      <p:bldP spid="3"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9372" y="1995686"/>
            <a:ext cx="4700322" cy="2806985"/>
          </a:xfrm>
          <a:prstGeom prst="rect">
            <a:avLst/>
          </a:prstGeom>
          <a:noFill/>
        </p:spPr>
        <p:txBody>
          <a:bodyPr wrap="square" lIns="91438" tIns="45719" rIns="91438" bIns="45719">
            <a:spAutoFit/>
          </a:bodyPr>
          <a:lstStyle/>
          <a:p>
            <a:pPr algn="just">
              <a:lnSpc>
                <a:spcPct val="150000"/>
              </a:lnSpc>
            </a:pPr>
            <a:r>
              <a:rPr lang="vi-VN" sz="2000" b="1" i="1" dirty="0">
                <a:solidFill>
                  <a:srgbClr val="FF0000"/>
                </a:solidFill>
                <a:latin typeface="+mj-lt"/>
              </a:rPr>
              <a:t>Hai câu thơ đầu bằng từ ngữ mộc mạc, bình dị, tự nhiên, ngắn gọn, đầy đủ, tác giả cung cấp thông tin về quê hương ven biển của mình - về nghề và đặc điểm địa lí:</a:t>
            </a:r>
          </a:p>
          <a:p>
            <a:pPr algn="just">
              <a:lnSpc>
                <a:spcPct val="150000"/>
              </a:lnSpc>
            </a:pPr>
            <a:r>
              <a:rPr lang="vi-VN" sz="2000" b="1" i="1" dirty="0">
                <a:solidFill>
                  <a:srgbClr val="FF0000"/>
                </a:solidFill>
                <a:latin typeface="+mj-lt"/>
              </a:rPr>
              <a:t>nghề chài lưới , như hòn đào nhỏ bị nước bao vây, cách biển nửa ngày sông.</a:t>
            </a:r>
          </a:p>
        </p:txBody>
      </p:sp>
      <p:sp>
        <p:nvSpPr>
          <p:cNvPr id="5" name="Rectangle: Rounded Corners 2">
            <a:extLst>
              <a:ext uri="{FF2B5EF4-FFF2-40B4-BE49-F238E27FC236}">
                <a16:creationId xmlns:a16="http://schemas.microsoft.com/office/drawing/2014/main" id="{AF88177D-210D-4ABB-A926-40FABC7E8AD6}"/>
              </a:ext>
            </a:extLst>
          </p:cNvPr>
          <p:cNvSpPr/>
          <p:nvPr/>
        </p:nvSpPr>
        <p:spPr>
          <a:xfrm>
            <a:off x="323528" y="411510"/>
            <a:ext cx="5950975" cy="1010265"/>
          </a:xfrm>
          <a:prstGeom prst="roundRect">
            <a:avLst/>
          </a:prstGeom>
          <a:ln>
            <a:noFill/>
          </a:ln>
        </p:spPr>
        <p:style>
          <a:lnRef idx="2">
            <a:schemeClr val="accent6"/>
          </a:lnRef>
          <a:fillRef idx="1">
            <a:schemeClr val="lt1"/>
          </a:fillRef>
          <a:effectRef idx="0">
            <a:schemeClr val="accent6"/>
          </a:effectRef>
          <a:fontRef idx="minor">
            <a:schemeClr val="dk1"/>
          </a:fontRef>
        </p:style>
        <p:txBody>
          <a:bodyPr lIns="68577" tIns="34289" rIns="68577" bIns="34289" rtlCol="0" anchor="ctr"/>
          <a:lstStyle/>
          <a:p>
            <a:pPr defTabSz="685766">
              <a:spcBef>
                <a:spcPct val="0"/>
              </a:spcBef>
            </a:pPr>
            <a:r>
              <a:rPr lang="en-US" altLang="en-US" sz="2400" b="1" i="1" dirty="0" err="1">
                <a:solidFill>
                  <a:schemeClr val="tx1"/>
                </a:solidFill>
                <a:latin typeface="Times New Roman" panose="02020603050405020304" pitchFamily="18" charset="0"/>
                <a:cs typeface="Times New Roman" panose="02020603050405020304" pitchFamily="18" charset="0"/>
              </a:rPr>
              <a:t>Làng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tôi</a:t>
            </a:r>
            <a:r>
              <a:rPr lang="en-US" altLang="en-US" sz="2400" b="1" i="1" dirty="0">
                <a:solidFill>
                  <a:schemeClr val="tx1"/>
                </a:solidFill>
                <a:latin typeface="Times New Roman" panose="02020603050405020304" pitchFamily="18" charset="0"/>
                <a:cs typeface="Times New Roman" panose="02020603050405020304" pitchFamily="18" charset="0"/>
              </a:rPr>
              <a:t> ở </a:t>
            </a:r>
            <a:r>
              <a:rPr lang="en-US" altLang="en-US" sz="2400" b="1" i="1" dirty="0" err="1">
                <a:solidFill>
                  <a:schemeClr val="tx1"/>
                </a:solidFill>
                <a:latin typeface="Times New Roman" panose="02020603050405020304" pitchFamily="18" charset="0"/>
                <a:cs typeface="Times New Roman" panose="02020603050405020304" pitchFamily="18" charset="0"/>
              </a:rPr>
              <a:t>vốn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nghề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Nước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vây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cách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nửa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ngày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sông</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pic>
        <p:nvPicPr>
          <p:cNvPr id="14" name="Picture 2" descr="Ngơ ngẩn&quot; trước vẻ đẹp những làng chài cổ bên vịnh Hạ Long"/>
          <p:cNvPicPr>
            <a:picLocks noChangeAspect="1" noChangeArrowheads="1"/>
          </p:cNvPicPr>
          <p:nvPr/>
        </p:nvPicPr>
        <p:blipFill>
          <a:blip r:embed="rId2"/>
          <a:srcRect/>
          <a:stretch>
            <a:fillRect/>
          </a:stretch>
        </p:blipFill>
        <p:spPr bwMode="auto">
          <a:xfrm>
            <a:off x="4642785" y="305124"/>
            <a:ext cx="5041784" cy="4838376"/>
          </a:xfrm>
          <a:prstGeom prst="rect">
            <a:avLst/>
          </a:prstGeom>
          <a:noFill/>
          <a:effectLst>
            <a:softEdge rad="1270000"/>
          </a:effectLst>
        </p:spPr>
      </p:pic>
      <p:pic>
        <p:nvPicPr>
          <p:cNvPr id="15" name="Picture 14"/>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2251280" y="1281501"/>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501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heel(1)">
                                      <p:cBhvr>
                                        <p:cTn id="14" dur="2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barn(inVertical)">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pic>
        <p:nvPicPr>
          <p:cNvPr id="2" name="Picture 1"/>
          <p:cNvPicPr>
            <a:picLocks noChangeAspect="1"/>
          </p:cNvPicPr>
          <p:nvPr/>
        </p:nvPicPr>
        <p:blipFill>
          <a:blip r:embed="rId2"/>
          <a:stretch>
            <a:fillRect/>
          </a:stretch>
        </p:blipFill>
        <p:spPr>
          <a:xfrm>
            <a:off x="493694" y="2067694"/>
            <a:ext cx="3845916" cy="2709243"/>
          </a:xfrm>
          <a:prstGeom prst="rect">
            <a:avLst/>
          </a:prstGeom>
        </p:spPr>
      </p:pic>
      <p:pic>
        <p:nvPicPr>
          <p:cNvPr id="3" name="Picture 2"/>
          <p:cNvPicPr>
            <a:picLocks noChangeAspect="1"/>
          </p:cNvPicPr>
          <p:nvPr/>
        </p:nvPicPr>
        <p:blipFill>
          <a:blip r:embed="rId3"/>
          <a:stretch>
            <a:fillRect/>
          </a:stretch>
        </p:blipFill>
        <p:spPr>
          <a:xfrm>
            <a:off x="4644008" y="2067694"/>
            <a:ext cx="4065452" cy="2709243"/>
          </a:xfrm>
          <a:prstGeom prst="rect">
            <a:avLst/>
          </a:prstGeom>
        </p:spPr>
      </p:pic>
      <p:pic>
        <p:nvPicPr>
          <p:cNvPr id="16" name="Picture 15"/>
          <p:cNvPicPr>
            <a:picLocks noChangeAspect="1"/>
          </p:cNvPicPr>
          <p:nvPr/>
        </p:nvPicPr>
        <p:blipFill>
          <a:blip r:embed="rId4"/>
          <a:stretch>
            <a:fillRect/>
          </a:stretch>
        </p:blipFill>
        <p:spPr>
          <a:xfrm>
            <a:off x="560029" y="1351943"/>
            <a:ext cx="3779848" cy="749873"/>
          </a:xfrm>
          <a:prstGeom prst="rect">
            <a:avLst/>
          </a:prstGeom>
        </p:spPr>
      </p:pic>
      <p:pic>
        <p:nvPicPr>
          <p:cNvPr id="17" name="Picture 16"/>
          <p:cNvPicPr>
            <a:picLocks noChangeAspect="1"/>
          </p:cNvPicPr>
          <p:nvPr/>
        </p:nvPicPr>
        <p:blipFill>
          <a:blip r:embed="rId5"/>
          <a:stretch>
            <a:fillRect/>
          </a:stretch>
        </p:blipFill>
        <p:spPr>
          <a:xfrm>
            <a:off x="4643741" y="1351943"/>
            <a:ext cx="3779848" cy="749873"/>
          </a:xfrm>
          <a:prstGeom prst="rect">
            <a:avLst/>
          </a:prstGeom>
        </p:spPr>
      </p:pic>
    </p:spTree>
    <p:extLst>
      <p:ext uri="{BB962C8B-B14F-4D97-AF65-F5344CB8AC3E}">
        <p14:creationId xmlns:p14="http://schemas.microsoft.com/office/powerpoint/2010/main" val="2426007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8" y="339502"/>
            <a:ext cx="8478314" cy="4464496"/>
          </a:xfrm>
          <a:prstGeom prst="rect">
            <a:avLst/>
          </a:prstGeom>
        </p:spPr>
      </p:pic>
      <p:sp>
        <p:nvSpPr>
          <p:cNvPr id="15" name="TextBox 14"/>
          <p:cNvSpPr txBox="1"/>
          <p:nvPr/>
        </p:nvSpPr>
        <p:spPr>
          <a:xfrm>
            <a:off x="2051720" y="401083"/>
            <a:ext cx="5236758" cy="707884"/>
          </a:xfrm>
          <a:prstGeom prst="rect">
            <a:avLst/>
          </a:prstGeom>
          <a:noFill/>
        </p:spPr>
        <p:txBody>
          <a:bodyPr wrap="square" lIns="91438" tIns="45719" rIns="91438" bIns="45719" rtlCol="0">
            <a:spAutoFit/>
          </a:bodyPr>
          <a:lstStyle/>
          <a:p>
            <a:pPr algn="ctr"/>
            <a:r>
              <a:rPr lang="en-US" sz="4000" i="1" u="sng" dirty="0">
                <a:latin typeface="Times New Roman" panose="02020603050405020304" pitchFamily="18" charset="0"/>
                <a:cs typeface="Times New Roman" panose="02020603050405020304" pitchFamily="18" charset="0"/>
              </a:rPr>
              <a:t>HOẠT ĐỘNG NHÓM</a:t>
            </a:r>
          </a:p>
        </p:txBody>
      </p:sp>
      <p:sp>
        <p:nvSpPr>
          <p:cNvPr id="18" name="TextBox 17"/>
          <p:cNvSpPr txBox="1"/>
          <p:nvPr/>
        </p:nvSpPr>
        <p:spPr>
          <a:xfrm>
            <a:off x="971600" y="1720138"/>
            <a:ext cx="3732943"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1+3: CẢNH RA KHƠI</a:t>
            </a:r>
          </a:p>
        </p:txBody>
      </p:sp>
      <p:sp>
        <p:nvSpPr>
          <p:cNvPr id="19" name="TextBox 18"/>
          <p:cNvSpPr txBox="1"/>
          <p:nvPr/>
        </p:nvSpPr>
        <p:spPr>
          <a:xfrm>
            <a:off x="4860032" y="1704121"/>
            <a:ext cx="3595205" cy="400108"/>
          </a:xfrm>
          <a:prstGeom prst="rect">
            <a:avLst/>
          </a:prstGeom>
          <a:noFill/>
        </p:spPr>
        <p:txBody>
          <a:bodyPr wrap="square" lIns="91438" tIns="45719" rIns="91438" bIns="45719" rtlCol="0">
            <a:spAutoFit/>
          </a:bodyPr>
          <a:lstStyle/>
          <a:p>
            <a:r>
              <a:rPr lang="en-US" sz="2000" b="1" i="1" u="sng" dirty="0">
                <a:latin typeface="Times New Roman" panose="02020603050405020304" pitchFamily="18" charset="0"/>
                <a:cs typeface="Times New Roman" pitchFamily="18" charset="0"/>
              </a:rPr>
              <a:t>NHÓM 2+4: CẢNH TRỞ VỀ</a:t>
            </a:r>
          </a:p>
        </p:txBody>
      </p:sp>
      <p:sp>
        <p:nvSpPr>
          <p:cNvPr id="20" name="TextBox 19"/>
          <p:cNvSpPr txBox="1"/>
          <p:nvPr/>
        </p:nvSpPr>
        <p:spPr>
          <a:xfrm>
            <a:off x="1697580" y="2153928"/>
            <a:ext cx="2329480"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Thiên</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nhiên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H/a con </a:t>
            </a:r>
            <a:r>
              <a:rPr lang="en-US" sz="2400" b="1" i="1" dirty="0" err="1">
                <a:solidFill>
                  <a:srgbClr val="FF0000"/>
                </a:solidFill>
                <a:latin typeface="Times New Roman" panose="02020603050405020304" pitchFamily="18" charset="0"/>
                <a:cs typeface="Times New Roman" panose="02020603050405020304" pitchFamily="18" charset="0"/>
              </a:rPr>
              <a:t>thuyền</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5364088" y="2158866"/>
            <a:ext cx="1762017" cy="1569658"/>
          </a:xfrm>
          <a:prstGeom prst="rect">
            <a:avLst/>
          </a:prstGeom>
          <a:noFill/>
        </p:spPr>
        <p:txBody>
          <a:bodyPr wrap="none" lIns="91438" tIns="45719" rIns="91438" bIns="45719" rtlCol="0">
            <a:spAutoFit/>
          </a:bodyPr>
          <a:lstStyle/>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Không</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khí</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Kết</a:t>
            </a:r>
            <a:r>
              <a:rPr lang="en-US" sz="2400" b="1" i="1" dirty="0">
                <a:solidFill>
                  <a:srgbClr val="FF0000"/>
                </a:solidFill>
                <a:latin typeface="Times New Roman" panose="02020603050405020304" pitchFamily="18" charset="0"/>
                <a:cs typeface="Times New Roman" panose="02020603050405020304" pitchFamily="18" charset="0"/>
              </a:rPr>
              <a:t> </a:t>
            </a:r>
            <a:r>
              <a:rPr lang="en-US" sz="2400" b="1" i="1" dirty="0" err="1">
                <a:solidFill>
                  <a:srgbClr val="FF0000"/>
                </a:solidFill>
                <a:latin typeface="Times New Roman" panose="02020603050405020304" pitchFamily="18" charset="0"/>
                <a:cs typeface="Times New Roman" panose="02020603050405020304" pitchFamily="18" charset="0"/>
              </a:rPr>
              <a:t>quả</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rPr>
              <a:t>- Con </a:t>
            </a:r>
            <a:r>
              <a:rPr lang="en-US" sz="2400" b="1" i="1" dirty="0" err="1">
                <a:solidFill>
                  <a:srgbClr val="FF0000"/>
                </a:solidFill>
                <a:latin typeface="Times New Roman" panose="02020603050405020304" pitchFamily="18" charset="0"/>
                <a:cs typeface="Times New Roman" panose="02020603050405020304" pitchFamily="18" charset="0"/>
              </a:rPr>
              <a:t>người</a:t>
            </a:r>
            <a:endParaRPr lang="en-US" sz="2400" b="1" i="1" dirty="0">
              <a:solidFill>
                <a:srgbClr val="FF0000"/>
              </a:solidFill>
              <a:latin typeface="Times New Roman" panose="02020603050405020304" pitchFamily="18" charset="0"/>
              <a:cs typeface="Times New Roman" panose="02020603050405020304" pitchFamily="18" charset="0"/>
            </a:endParaRPr>
          </a:p>
          <a:p>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Nhận</a:t>
            </a:r>
            <a:r>
              <a:rPr lang="en-US" sz="2400" b="1" i="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b="1" i="1" dirty="0" err="1">
                <a:solidFill>
                  <a:srgbClr val="FF0000"/>
                </a:solidFill>
                <a:latin typeface="Times New Roman" panose="02020603050405020304" pitchFamily="18" charset="0"/>
                <a:cs typeface="Times New Roman" panose="02020603050405020304" pitchFamily="18" charset="0"/>
                <a:sym typeface="Wingdings" pitchFamily="2" charset="2"/>
              </a:rPr>
              <a:t>xét</a:t>
            </a:r>
            <a:endParaRPr lang="en-US" sz="2400" b="1" i="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722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down)">
                                      <p:cBhvr>
                                        <p:cTn id="23" dur="580">
                                          <p:stCondLst>
                                            <p:cond delay="0"/>
                                          </p:stCondLst>
                                        </p:cTn>
                                        <p:tgtEl>
                                          <p:spTgt spid="15"/>
                                        </p:tgtEl>
                                      </p:cBhvr>
                                    </p:animEffect>
                                    <p:anim calcmode="lin" valueType="num">
                                      <p:cBhvr>
                                        <p:cTn id="2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9" dur="26">
                                          <p:stCondLst>
                                            <p:cond delay="650"/>
                                          </p:stCondLst>
                                        </p:cTn>
                                        <p:tgtEl>
                                          <p:spTgt spid="15"/>
                                        </p:tgtEl>
                                      </p:cBhvr>
                                      <p:to x="100000" y="60000"/>
                                    </p:animScale>
                                    <p:animScale>
                                      <p:cBhvr>
                                        <p:cTn id="30" dur="166" decel="50000">
                                          <p:stCondLst>
                                            <p:cond delay="676"/>
                                          </p:stCondLst>
                                        </p:cTn>
                                        <p:tgtEl>
                                          <p:spTgt spid="15"/>
                                        </p:tgtEl>
                                      </p:cBhvr>
                                      <p:to x="100000" y="100000"/>
                                    </p:animScale>
                                    <p:animScale>
                                      <p:cBhvr>
                                        <p:cTn id="31" dur="26">
                                          <p:stCondLst>
                                            <p:cond delay="1312"/>
                                          </p:stCondLst>
                                        </p:cTn>
                                        <p:tgtEl>
                                          <p:spTgt spid="15"/>
                                        </p:tgtEl>
                                      </p:cBhvr>
                                      <p:to x="100000" y="80000"/>
                                    </p:animScale>
                                    <p:animScale>
                                      <p:cBhvr>
                                        <p:cTn id="32" dur="166" decel="50000">
                                          <p:stCondLst>
                                            <p:cond delay="1338"/>
                                          </p:stCondLst>
                                        </p:cTn>
                                        <p:tgtEl>
                                          <p:spTgt spid="15"/>
                                        </p:tgtEl>
                                      </p:cBhvr>
                                      <p:to x="100000" y="100000"/>
                                    </p:animScale>
                                    <p:animScale>
                                      <p:cBhvr>
                                        <p:cTn id="33" dur="26">
                                          <p:stCondLst>
                                            <p:cond delay="1642"/>
                                          </p:stCondLst>
                                        </p:cTn>
                                        <p:tgtEl>
                                          <p:spTgt spid="15"/>
                                        </p:tgtEl>
                                      </p:cBhvr>
                                      <p:to x="100000" y="90000"/>
                                    </p:animScale>
                                    <p:animScale>
                                      <p:cBhvr>
                                        <p:cTn id="34" dur="166" decel="50000">
                                          <p:stCondLst>
                                            <p:cond delay="1668"/>
                                          </p:stCondLst>
                                        </p:cTn>
                                        <p:tgtEl>
                                          <p:spTgt spid="15"/>
                                        </p:tgtEl>
                                      </p:cBhvr>
                                      <p:to x="100000" y="100000"/>
                                    </p:animScale>
                                    <p:animScale>
                                      <p:cBhvr>
                                        <p:cTn id="35" dur="26">
                                          <p:stCondLst>
                                            <p:cond delay="1808"/>
                                          </p:stCondLst>
                                        </p:cTn>
                                        <p:tgtEl>
                                          <p:spTgt spid="15"/>
                                        </p:tgtEl>
                                      </p:cBhvr>
                                      <p:to x="100000" y="95000"/>
                                    </p:animScale>
                                    <p:animScale>
                                      <p:cBhvr>
                                        <p:cTn id="36" dur="166" decel="50000">
                                          <p:stCondLst>
                                            <p:cond delay="1834"/>
                                          </p:stCondLst>
                                        </p:cTn>
                                        <p:tgtEl>
                                          <p:spTgt spid="15"/>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80">
                                          <p:stCondLst>
                                            <p:cond delay="0"/>
                                          </p:stCondLst>
                                        </p:cTn>
                                        <p:tgtEl>
                                          <p:spTgt spid="18"/>
                                        </p:tgtEl>
                                      </p:cBhvr>
                                    </p:animEffect>
                                    <p:anim calcmode="lin" valueType="num">
                                      <p:cBhvr>
                                        <p:cTn id="40"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45" dur="26">
                                          <p:stCondLst>
                                            <p:cond delay="650"/>
                                          </p:stCondLst>
                                        </p:cTn>
                                        <p:tgtEl>
                                          <p:spTgt spid="18"/>
                                        </p:tgtEl>
                                      </p:cBhvr>
                                      <p:to x="100000" y="60000"/>
                                    </p:animScale>
                                    <p:animScale>
                                      <p:cBhvr>
                                        <p:cTn id="46" dur="166" decel="50000">
                                          <p:stCondLst>
                                            <p:cond delay="676"/>
                                          </p:stCondLst>
                                        </p:cTn>
                                        <p:tgtEl>
                                          <p:spTgt spid="18"/>
                                        </p:tgtEl>
                                      </p:cBhvr>
                                      <p:to x="100000" y="100000"/>
                                    </p:animScale>
                                    <p:animScale>
                                      <p:cBhvr>
                                        <p:cTn id="47" dur="26">
                                          <p:stCondLst>
                                            <p:cond delay="1312"/>
                                          </p:stCondLst>
                                        </p:cTn>
                                        <p:tgtEl>
                                          <p:spTgt spid="18"/>
                                        </p:tgtEl>
                                      </p:cBhvr>
                                      <p:to x="100000" y="80000"/>
                                    </p:animScale>
                                    <p:animScale>
                                      <p:cBhvr>
                                        <p:cTn id="48" dur="166" decel="50000">
                                          <p:stCondLst>
                                            <p:cond delay="1338"/>
                                          </p:stCondLst>
                                        </p:cTn>
                                        <p:tgtEl>
                                          <p:spTgt spid="18"/>
                                        </p:tgtEl>
                                      </p:cBhvr>
                                      <p:to x="100000" y="100000"/>
                                    </p:animScale>
                                    <p:animScale>
                                      <p:cBhvr>
                                        <p:cTn id="49" dur="26">
                                          <p:stCondLst>
                                            <p:cond delay="1642"/>
                                          </p:stCondLst>
                                        </p:cTn>
                                        <p:tgtEl>
                                          <p:spTgt spid="18"/>
                                        </p:tgtEl>
                                      </p:cBhvr>
                                      <p:to x="100000" y="90000"/>
                                    </p:animScale>
                                    <p:animScale>
                                      <p:cBhvr>
                                        <p:cTn id="50" dur="166" decel="50000">
                                          <p:stCondLst>
                                            <p:cond delay="1668"/>
                                          </p:stCondLst>
                                        </p:cTn>
                                        <p:tgtEl>
                                          <p:spTgt spid="18"/>
                                        </p:tgtEl>
                                      </p:cBhvr>
                                      <p:to x="100000" y="100000"/>
                                    </p:animScale>
                                    <p:animScale>
                                      <p:cBhvr>
                                        <p:cTn id="51" dur="26">
                                          <p:stCondLst>
                                            <p:cond delay="1808"/>
                                          </p:stCondLst>
                                        </p:cTn>
                                        <p:tgtEl>
                                          <p:spTgt spid="18"/>
                                        </p:tgtEl>
                                      </p:cBhvr>
                                      <p:to x="100000" y="95000"/>
                                    </p:animScale>
                                    <p:animScale>
                                      <p:cBhvr>
                                        <p:cTn id="52" dur="166" decel="50000">
                                          <p:stCondLst>
                                            <p:cond delay="1834"/>
                                          </p:stCondLst>
                                        </p:cTn>
                                        <p:tgtEl>
                                          <p:spTgt spid="18"/>
                                        </p:tgtEl>
                                      </p:cBhvr>
                                      <p:to x="100000" y="100000"/>
                                    </p:animScale>
                                  </p:childTnLst>
                                </p:cTn>
                              </p:par>
                              <p:par>
                                <p:cTn id="53" presetID="26"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wipe(down)">
                                      <p:cBhvr>
                                        <p:cTn id="55" dur="580">
                                          <p:stCondLst>
                                            <p:cond delay="0"/>
                                          </p:stCondLst>
                                        </p:cTn>
                                        <p:tgtEl>
                                          <p:spTgt spid="19"/>
                                        </p:tgtEl>
                                      </p:cBhvr>
                                    </p:animEffect>
                                    <p:anim calcmode="lin" valueType="num">
                                      <p:cBhvr>
                                        <p:cTn id="5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61" dur="26">
                                          <p:stCondLst>
                                            <p:cond delay="650"/>
                                          </p:stCondLst>
                                        </p:cTn>
                                        <p:tgtEl>
                                          <p:spTgt spid="19"/>
                                        </p:tgtEl>
                                      </p:cBhvr>
                                      <p:to x="100000" y="60000"/>
                                    </p:animScale>
                                    <p:animScale>
                                      <p:cBhvr>
                                        <p:cTn id="62" dur="166" decel="50000">
                                          <p:stCondLst>
                                            <p:cond delay="676"/>
                                          </p:stCondLst>
                                        </p:cTn>
                                        <p:tgtEl>
                                          <p:spTgt spid="19"/>
                                        </p:tgtEl>
                                      </p:cBhvr>
                                      <p:to x="100000" y="100000"/>
                                    </p:animScale>
                                    <p:animScale>
                                      <p:cBhvr>
                                        <p:cTn id="63" dur="26">
                                          <p:stCondLst>
                                            <p:cond delay="1312"/>
                                          </p:stCondLst>
                                        </p:cTn>
                                        <p:tgtEl>
                                          <p:spTgt spid="19"/>
                                        </p:tgtEl>
                                      </p:cBhvr>
                                      <p:to x="100000" y="80000"/>
                                    </p:animScale>
                                    <p:animScale>
                                      <p:cBhvr>
                                        <p:cTn id="64" dur="166" decel="50000">
                                          <p:stCondLst>
                                            <p:cond delay="1338"/>
                                          </p:stCondLst>
                                        </p:cTn>
                                        <p:tgtEl>
                                          <p:spTgt spid="19"/>
                                        </p:tgtEl>
                                      </p:cBhvr>
                                      <p:to x="100000" y="100000"/>
                                    </p:animScale>
                                    <p:animScale>
                                      <p:cBhvr>
                                        <p:cTn id="65" dur="26">
                                          <p:stCondLst>
                                            <p:cond delay="1642"/>
                                          </p:stCondLst>
                                        </p:cTn>
                                        <p:tgtEl>
                                          <p:spTgt spid="19"/>
                                        </p:tgtEl>
                                      </p:cBhvr>
                                      <p:to x="100000" y="90000"/>
                                    </p:animScale>
                                    <p:animScale>
                                      <p:cBhvr>
                                        <p:cTn id="66" dur="166" decel="50000">
                                          <p:stCondLst>
                                            <p:cond delay="1668"/>
                                          </p:stCondLst>
                                        </p:cTn>
                                        <p:tgtEl>
                                          <p:spTgt spid="19"/>
                                        </p:tgtEl>
                                      </p:cBhvr>
                                      <p:to x="100000" y="100000"/>
                                    </p:animScale>
                                    <p:animScale>
                                      <p:cBhvr>
                                        <p:cTn id="67" dur="26">
                                          <p:stCondLst>
                                            <p:cond delay="1808"/>
                                          </p:stCondLst>
                                        </p:cTn>
                                        <p:tgtEl>
                                          <p:spTgt spid="19"/>
                                        </p:tgtEl>
                                      </p:cBhvr>
                                      <p:to x="100000" y="95000"/>
                                    </p:animScale>
                                    <p:animScale>
                                      <p:cBhvr>
                                        <p:cTn id="68" dur="166" decel="50000">
                                          <p:stCondLst>
                                            <p:cond delay="1834"/>
                                          </p:stCondLst>
                                        </p:cTn>
                                        <p:tgtEl>
                                          <p:spTgt spid="19"/>
                                        </p:tgtEl>
                                      </p:cBhvr>
                                      <p:to x="100000" y="100000"/>
                                    </p:animScale>
                                  </p:childTnLst>
                                </p:cTn>
                              </p:par>
                              <p:par>
                                <p:cTn id="69" presetID="26" presetClass="entr" presetSubtype="0" fill="hold" grpId="0"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ipe(down)">
                                      <p:cBhvr>
                                        <p:cTn id="71" dur="580">
                                          <p:stCondLst>
                                            <p:cond delay="0"/>
                                          </p:stCondLst>
                                        </p:cTn>
                                        <p:tgtEl>
                                          <p:spTgt spid="20"/>
                                        </p:tgtEl>
                                      </p:cBhvr>
                                    </p:animEffect>
                                    <p:anim calcmode="lin" valueType="num">
                                      <p:cBhvr>
                                        <p:cTn id="7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77" dur="26">
                                          <p:stCondLst>
                                            <p:cond delay="650"/>
                                          </p:stCondLst>
                                        </p:cTn>
                                        <p:tgtEl>
                                          <p:spTgt spid="20"/>
                                        </p:tgtEl>
                                      </p:cBhvr>
                                      <p:to x="100000" y="60000"/>
                                    </p:animScale>
                                    <p:animScale>
                                      <p:cBhvr>
                                        <p:cTn id="78" dur="166" decel="50000">
                                          <p:stCondLst>
                                            <p:cond delay="676"/>
                                          </p:stCondLst>
                                        </p:cTn>
                                        <p:tgtEl>
                                          <p:spTgt spid="20"/>
                                        </p:tgtEl>
                                      </p:cBhvr>
                                      <p:to x="100000" y="100000"/>
                                    </p:animScale>
                                    <p:animScale>
                                      <p:cBhvr>
                                        <p:cTn id="79" dur="26">
                                          <p:stCondLst>
                                            <p:cond delay="1312"/>
                                          </p:stCondLst>
                                        </p:cTn>
                                        <p:tgtEl>
                                          <p:spTgt spid="20"/>
                                        </p:tgtEl>
                                      </p:cBhvr>
                                      <p:to x="100000" y="80000"/>
                                    </p:animScale>
                                    <p:animScale>
                                      <p:cBhvr>
                                        <p:cTn id="80" dur="166" decel="50000">
                                          <p:stCondLst>
                                            <p:cond delay="1338"/>
                                          </p:stCondLst>
                                        </p:cTn>
                                        <p:tgtEl>
                                          <p:spTgt spid="20"/>
                                        </p:tgtEl>
                                      </p:cBhvr>
                                      <p:to x="100000" y="100000"/>
                                    </p:animScale>
                                    <p:animScale>
                                      <p:cBhvr>
                                        <p:cTn id="81" dur="26">
                                          <p:stCondLst>
                                            <p:cond delay="1642"/>
                                          </p:stCondLst>
                                        </p:cTn>
                                        <p:tgtEl>
                                          <p:spTgt spid="20"/>
                                        </p:tgtEl>
                                      </p:cBhvr>
                                      <p:to x="100000" y="90000"/>
                                    </p:animScale>
                                    <p:animScale>
                                      <p:cBhvr>
                                        <p:cTn id="82" dur="166" decel="50000">
                                          <p:stCondLst>
                                            <p:cond delay="1668"/>
                                          </p:stCondLst>
                                        </p:cTn>
                                        <p:tgtEl>
                                          <p:spTgt spid="20"/>
                                        </p:tgtEl>
                                      </p:cBhvr>
                                      <p:to x="100000" y="100000"/>
                                    </p:animScale>
                                    <p:animScale>
                                      <p:cBhvr>
                                        <p:cTn id="83" dur="26">
                                          <p:stCondLst>
                                            <p:cond delay="1808"/>
                                          </p:stCondLst>
                                        </p:cTn>
                                        <p:tgtEl>
                                          <p:spTgt spid="20"/>
                                        </p:tgtEl>
                                      </p:cBhvr>
                                      <p:to x="100000" y="95000"/>
                                    </p:animScale>
                                    <p:animScale>
                                      <p:cBhvr>
                                        <p:cTn id="84" dur="166" decel="50000">
                                          <p:stCondLst>
                                            <p:cond delay="1834"/>
                                          </p:stCondLst>
                                        </p:cTn>
                                        <p:tgtEl>
                                          <p:spTgt spid="20"/>
                                        </p:tgtEl>
                                      </p:cBhvr>
                                      <p:to x="100000" y="100000"/>
                                    </p:animScale>
                                  </p:childTnLst>
                                </p:cTn>
                              </p:par>
                              <p:par>
                                <p:cTn id="85" presetID="26" presetClass="entr" presetSubtype="0" fill="hold" grpId="0" nodeType="withEffect">
                                  <p:stCondLst>
                                    <p:cond delay="0"/>
                                  </p:stCondLst>
                                  <p:childTnLst>
                                    <p:set>
                                      <p:cBhvr>
                                        <p:cTn id="86" dur="1" fill="hold">
                                          <p:stCondLst>
                                            <p:cond delay="0"/>
                                          </p:stCondLst>
                                        </p:cTn>
                                        <p:tgtEl>
                                          <p:spTgt spid="21"/>
                                        </p:tgtEl>
                                        <p:attrNameLst>
                                          <p:attrName>style.visibility</p:attrName>
                                        </p:attrNameLst>
                                      </p:cBhvr>
                                      <p:to>
                                        <p:strVal val="visible"/>
                                      </p:to>
                                    </p:set>
                                    <p:animEffect transition="in" filter="wipe(down)">
                                      <p:cBhvr>
                                        <p:cTn id="87" dur="580">
                                          <p:stCondLst>
                                            <p:cond delay="0"/>
                                          </p:stCondLst>
                                        </p:cTn>
                                        <p:tgtEl>
                                          <p:spTgt spid="21"/>
                                        </p:tgtEl>
                                      </p:cBhvr>
                                    </p:animEffect>
                                    <p:anim calcmode="lin" valueType="num">
                                      <p:cBhvr>
                                        <p:cTn id="8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93" dur="26">
                                          <p:stCondLst>
                                            <p:cond delay="650"/>
                                          </p:stCondLst>
                                        </p:cTn>
                                        <p:tgtEl>
                                          <p:spTgt spid="21"/>
                                        </p:tgtEl>
                                      </p:cBhvr>
                                      <p:to x="100000" y="60000"/>
                                    </p:animScale>
                                    <p:animScale>
                                      <p:cBhvr>
                                        <p:cTn id="94" dur="166" decel="50000">
                                          <p:stCondLst>
                                            <p:cond delay="676"/>
                                          </p:stCondLst>
                                        </p:cTn>
                                        <p:tgtEl>
                                          <p:spTgt spid="21"/>
                                        </p:tgtEl>
                                      </p:cBhvr>
                                      <p:to x="100000" y="100000"/>
                                    </p:animScale>
                                    <p:animScale>
                                      <p:cBhvr>
                                        <p:cTn id="95" dur="26">
                                          <p:stCondLst>
                                            <p:cond delay="1312"/>
                                          </p:stCondLst>
                                        </p:cTn>
                                        <p:tgtEl>
                                          <p:spTgt spid="21"/>
                                        </p:tgtEl>
                                      </p:cBhvr>
                                      <p:to x="100000" y="80000"/>
                                    </p:animScale>
                                    <p:animScale>
                                      <p:cBhvr>
                                        <p:cTn id="96" dur="166" decel="50000">
                                          <p:stCondLst>
                                            <p:cond delay="1338"/>
                                          </p:stCondLst>
                                        </p:cTn>
                                        <p:tgtEl>
                                          <p:spTgt spid="21"/>
                                        </p:tgtEl>
                                      </p:cBhvr>
                                      <p:to x="100000" y="100000"/>
                                    </p:animScale>
                                    <p:animScale>
                                      <p:cBhvr>
                                        <p:cTn id="97" dur="26">
                                          <p:stCondLst>
                                            <p:cond delay="1642"/>
                                          </p:stCondLst>
                                        </p:cTn>
                                        <p:tgtEl>
                                          <p:spTgt spid="21"/>
                                        </p:tgtEl>
                                      </p:cBhvr>
                                      <p:to x="100000" y="90000"/>
                                    </p:animScale>
                                    <p:animScale>
                                      <p:cBhvr>
                                        <p:cTn id="98" dur="166" decel="50000">
                                          <p:stCondLst>
                                            <p:cond delay="1668"/>
                                          </p:stCondLst>
                                        </p:cTn>
                                        <p:tgtEl>
                                          <p:spTgt spid="21"/>
                                        </p:tgtEl>
                                      </p:cBhvr>
                                      <p:to x="100000" y="100000"/>
                                    </p:animScale>
                                    <p:animScale>
                                      <p:cBhvr>
                                        <p:cTn id="99" dur="26">
                                          <p:stCondLst>
                                            <p:cond delay="1808"/>
                                          </p:stCondLst>
                                        </p:cTn>
                                        <p:tgtEl>
                                          <p:spTgt spid="21"/>
                                        </p:tgtEl>
                                      </p:cBhvr>
                                      <p:to x="100000" y="95000"/>
                                    </p:animScale>
                                    <p:animScale>
                                      <p:cBhvr>
                                        <p:cTn id="10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8"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033" t="2000" r="3095" b="5428"/>
          <a:stretch/>
        </p:blipFill>
        <p:spPr bwMode="auto">
          <a:xfrm>
            <a:off x="300775" y="974436"/>
            <a:ext cx="3839177" cy="365438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139952" y="730971"/>
            <a:ext cx="6192688"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20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4" name="Picture 13"/>
          <p:cNvPicPr>
            <a:picLocks noChangeAspect="1"/>
          </p:cNvPicPr>
          <p:nvPr/>
        </p:nvPicPr>
        <p:blipFill>
          <a:blip r:embed="rId3"/>
          <a:stretch>
            <a:fillRect/>
          </a:stretch>
        </p:blipFill>
        <p:spPr>
          <a:xfrm>
            <a:off x="-214012" y="267494"/>
            <a:ext cx="4868750" cy="965897"/>
          </a:xfrm>
          <a:prstGeom prst="rect">
            <a:avLst/>
          </a:prstGeom>
        </p:spPr>
      </p:pic>
    </p:spTree>
    <p:extLst>
      <p:ext uri="{BB962C8B-B14F-4D97-AF65-F5344CB8AC3E}">
        <p14:creationId xmlns:p14="http://schemas.microsoft.com/office/powerpoint/2010/main" val="168946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5"/>
                                        </p:tgtEl>
                                        <p:attrNameLst>
                                          <p:attrName>ppt_y</p:attrName>
                                        </p:attrNameLst>
                                      </p:cBhvr>
                                      <p:tavLst>
                                        <p:tav tm="0">
                                          <p:val>
                                            <p:strVal val="#ppt_y"/>
                                          </p:val>
                                        </p:tav>
                                        <p:tav tm="100000">
                                          <p:val>
                                            <p:strVal val="#ppt_y"/>
                                          </p:val>
                                        </p:tav>
                                      </p:tavLst>
                                    </p:anim>
                                    <p:anim calcmode="lin" valueType="num">
                                      <p:cBhvr>
                                        <p:cTn id="14" dur="500" fill="hold"/>
                                        <p:tgtEl>
                                          <p:spTgt spid="1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0" y="-20538"/>
            <a:ext cx="4357782"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6" descr="Tranh sơn dầu Thuyền Buồm &quot;Thuyền và sóng biển&quot;"/>
          <p:cNvPicPr>
            <a:picLocks noChangeAspect="1" noChangeArrowheads="1"/>
          </p:cNvPicPr>
          <p:nvPr/>
        </p:nvPicPr>
        <p:blipFill>
          <a:blip r:embed="rId2"/>
          <a:srcRect/>
          <a:stretch>
            <a:fillRect/>
          </a:stretch>
        </p:blipFill>
        <p:spPr bwMode="auto">
          <a:xfrm>
            <a:off x="-39426" y="1252018"/>
            <a:ext cx="4408364" cy="3472502"/>
          </a:xfrm>
          <a:prstGeom prst="rect">
            <a:avLst/>
          </a:prstGeom>
          <a:noFill/>
          <a:effectLst>
            <a:softEdge rad="635000"/>
          </a:effectLst>
        </p:spPr>
      </p:pic>
      <p:sp>
        <p:nvSpPr>
          <p:cNvPr id="26" name="Rectangle 25"/>
          <p:cNvSpPr/>
          <p:nvPr/>
        </p:nvSpPr>
        <p:spPr>
          <a:xfrm>
            <a:off x="4368938" y="621139"/>
            <a:ext cx="4259495" cy="400108"/>
          </a:xfrm>
          <a:prstGeom prst="rect">
            <a:avLst/>
          </a:prstGeom>
        </p:spPr>
        <p:txBody>
          <a:bodyPr wrap="none" lIns="91438" tIns="45719" rIns="91438" bIns="45719">
            <a:spAutoFit/>
          </a:bodyPr>
          <a:lstStyle/>
          <a:p>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endParaRPr lang="en-US" sz="2000" dirty="0"/>
          </a:p>
        </p:txBody>
      </p:sp>
      <p:cxnSp>
        <p:nvCxnSpPr>
          <p:cNvPr id="27" name="Straight Connector 26"/>
          <p:cNvCxnSpPr/>
          <p:nvPr/>
        </p:nvCxnSpPr>
        <p:spPr>
          <a:xfrm>
            <a:off x="5004048" y="101443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6051963" y="1001152"/>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6988065" y="1001152"/>
            <a:ext cx="136815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721819" y="1910854"/>
            <a:ext cx="1851785" cy="461663"/>
          </a:xfrm>
          <a:prstGeom prst="rect">
            <a:avLst/>
          </a:prstGeom>
          <a:solidFill>
            <a:schemeClr val="accent5">
              <a:lumMod val="20000"/>
              <a:lumOff val="80000"/>
            </a:schemeClr>
          </a:solidFill>
        </p:spPr>
        <p:txBody>
          <a:bodyPr wrap="none" lIns="91438" tIns="45719" rIns="91438" bIns="45719" rtlCol="0">
            <a:spAutoFit/>
          </a:bodyPr>
          <a:lstStyle/>
          <a:p>
            <a:r>
              <a:rPr lang="en-US" sz="2400" b="1" i="1" dirty="0" err="1">
                <a:latin typeface="Times New Roman" panose="02020603050405020304" pitchFamily="18" charset="0"/>
                <a:cs typeface="Times New Roman" panose="02020603050405020304" pitchFamily="18" charset="0"/>
              </a:rPr>
              <a:t>Thiên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nhiên</a:t>
            </a:r>
            <a:r>
              <a:rPr lang="en-US" sz="2400" b="1" i="1" dirty="0">
                <a:latin typeface="Times New Roman" panose="02020603050405020304" pitchFamily="18" charset="0"/>
                <a:cs typeface="Times New Roman" panose="02020603050405020304" pitchFamily="18" charset="0"/>
              </a:rPr>
              <a:t>:</a:t>
            </a:r>
          </a:p>
        </p:txBody>
      </p:sp>
      <p:sp>
        <p:nvSpPr>
          <p:cNvPr id="31" name="Rectangle 30"/>
          <p:cNvSpPr/>
          <p:nvPr/>
        </p:nvSpPr>
        <p:spPr>
          <a:xfrm>
            <a:off x="6924089" y="1449191"/>
            <a:ext cx="1401342"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trời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trong</a:t>
            </a:r>
            <a:endParaRPr lang="en-US" sz="2400" dirty="0"/>
          </a:p>
        </p:txBody>
      </p:sp>
      <p:sp>
        <p:nvSpPr>
          <p:cNvPr id="32" name="Rectangle 31"/>
          <p:cNvSpPr/>
          <p:nvPr/>
        </p:nvSpPr>
        <p:spPr>
          <a:xfrm>
            <a:off x="6912933" y="1881239"/>
            <a:ext cx="1133640"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gió nhẹ</a:t>
            </a:r>
            <a:endParaRPr lang="en-US" sz="2400"/>
          </a:p>
        </p:txBody>
      </p:sp>
      <p:sp>
        <p:nvSpPr>
          <p:cNvPr id="33" name="Rectangle 32"/>
          <p:cNvSpPr/>
          <p:nvPr/>
        </p:nvSpPr>
        <p:spPr>
          <a:xfrm>
            <a:off x="6912933" y="2345224"/>
            <a:ext cx="2068191" cy="461663"/>
          </a:xfrm>
          <a:prstGeom prst="rect">
            <a:avLst/>
          </a:prstGeom>
        </p:spPr>
        <p:txBody>
          <a:bodyPr wrap="none" lIns="91438" tIns="45719" rIns="91438" bIns="45719">
            <a:spAutoFit/>
          </a:bodyPr>
          <a:lstStyle/>
          <a:p>
            <a:r>
              <a:rPr lang="en-US" altLang="en-US" sz="2400" b="1" i="1">
                <a:solidFill>
                  <a:prstClr val="black"/>
                </a:solidFill>
                <a:latin typeface="Times New Roman" panose="02020603050405020304" pitchFamily="18" charset="0"/>
                <a:cs typeface="Times New Roman" panose="02020603050405020304" pitchFamily="18" charset="0"/>
              </a:rPr>
              <a:t>sớm mai hồng </a:t>
            </a:r>
            <a:endParaRPr lang="en-US" sz="2400"/>
          </a:p>
        </p:txBody>
      </p:sp>
      <p:cxnSp>
        <p:nvCxnSpPr>
          <p:cNvPr id="34" name="Straight Arrow Connector 33"/>
          <p:cNvCxnSpPr>
            <a:stCxn id="30" idx="3"/>
            <a:endCxn id="31" idx="1"/>
          </p:cNvCxnSpPr>
          <p:nvPr/>
        </p:nvCxnSpPr>
        <p:spPr>
          <a:xfrm flipV="1">
            <a:off x="6573604" y="1680023"/>
            <a:ext cx="350485" cy="46166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a:stCxn id="30" idx="3"/>
            <a:endCxn id="32" idx="1"/>
          </p:cNvCxnSpPr>
          <p:nvPr/>
        </p:nvCxnSpPr>
        <p:spPr>
          <a:xfrm flipV="1">
            <a:off x="6573604" y="2112071"/>
            <a:ext cx="339329" cy="296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a:endCxn id="33" idx="1"/>
          </p:cNvCxnSpPr>
          <p:nvPr/>
        </p:nvCxnSpPr>
        <p:spPr>
          <a:xfrm>
            <a:off x="6573604" y="2141686"/>
            <a:ext cx="339329" cy="434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536804" y="3571248"/>
            <a:ext cx="3029993"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a:latin typeface="Times New Roman" panose="02020603050405020304" pitchFamily="18" charset="0"/>
                <a:cs typeface="Times New Roman" panose="02020603050405020304" pitchFamily="18" charset="0"/>
                <a:sym typeface="Wingdings" pitchFamily="2" charset="2"/>
              </a:rPr>
              <a:t> </a:t>
            </a:r>
            <a:r>
              <a:rPr lang="en-US" altLang="en-US" sz="2000" b="1">
                <a:latin typeface="Times New Roman" panose="02020603050405020304" pitchFamily="18" charset="0"/>
                <a:cs typeface="Times New Roman" panose="02020603050405020304" pitchFamily="18" charset="0"/>
              </a:rPr>
              <a:t>Miêu tả, liệt kê, tính từ</a:t>
            </a:r>
            <a:endParaRPr lang="en-US" altLang="en-US" sz="2000" b="1" dirty="0">
              <a:latin typeface="Times New Roman" panose="02020603050405020304" pitchFamily="18" charset="0"/>
              <a:cs typeface="Times New Roman" panose="02020603050405020304" pitchFamily="18" charset="0"/>
            </a:endParaRPr>
          </a:p>
        </p:txBody>
      </p:sp>
      <p:sp>
        <p:nvSpPr>
          <p:cNvPr id="38" name="Rectangle 37"/>
          <p:cNvSpPr/>
          <p:nvPr/>
        </p:nvSpPr>
        <p:spPr>
          <a:xfrm>
            <a:off x="4506916" y="3067193"/>
            <a:ext cx="3858937" cy="400108"/>
          </a:xfrm>
          <a:prstGeom prst="rect">
            <a:avLst/>
          </a:prstGeom>
        </p:spPr>
        <p:txBody>
          <a:bodyPr wrap="none" lIns="91438" tIns="45719" rIns="91438" bIns="45719">
            <a:spAutoFit/>
          </a:bodyPr>
          <a:lstStyle/>
          <a:p>
            <a:pPr lvl="0" algn="ctr">
              <a:spcBef>
                <a:spcPct val="50000"/>
              </a:spcBef>
              <a:defRPr/>
            </a:pPr>
            <a:r>
              <a:rPr lang="en-US" altLang="en-US" sz="2000" b="1" dirty="0">
                <a:latin typeface="Times New Roman" panose="02020603050405020304" pitchFamily="18" charset="0"/>
                <a:cs typeface="Times New Roman" panose="02020603050405020304" pitchFamily="18" charset="0"/>
                <a:sym typeface="Wingdings" pitchFamily="2" charset="2"/>
              </a:rPr>
              <a:t> </a:t>
            </a:r>
            <a:r>
              <a:rPr lang="en-US" altLang="en-US" sz="2000" b="1" dirty="0" err="1">
                <a:latin typeface="Times New Roman" panose="02020603050405020304" pitchFamily="18" charset="0"/>
                <a:cs typeface="Times New Roman" panose="02020603050405020304" pitchFamily="18" charset="0"/>
              </a:rPr>
              <a:t>Thiên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nhiên</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tươi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đẹp</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lý</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tưởng</a:t>
            </a:r>
            <a:endParaRPr lang="en-US" altLang="zh-CN" sz="2000" b="1" spc="300" dirty="0">
              <a:effectLst>
                <a:outerShdw blurRad="38100" dist="38100" dir="2700000" algn="tl">
                  <a:srgbClr val="000000">
                    <a:alpha val="43137"/>
                  </a:srgbClr>
                </a:outerShdw>
              </a:effectLst>
              <a:latin typeface="Times New Roman" panose="02020603050405020304" pitchFamily="18" charset="0"/>
              <a:ea typeface="微软雅黑" panose="020B0503020204020204" pitchFamily="34" charset="-122"/>
              <a:cs typeface="Times New Roman" panose="02020603050405020304" pitchFamily="18" charset="0"/>
              <a:sym typeface="微软雅黑" panose="020B0503020204020204" pitchFamily="34" charset="-122"/>
            </a:endParaRPr>
          </a:p>
        </p:txBody>
      </p:sp>
      <p:sp>
        <p:nvSpPr>
          <p:cNvPr id="39" name="Rectangle 38"/>
          <p:cNvSpPr/>
          <p:nvPr/>
        </p:nvSpPr>
        <p:spPr>
          <a:xfrm>
            <a:off x="4459952" y="4075305"/>
            <a:ext cx="4616966" cy="400108"/>
          </a:xfrm>
          <a:prstGeom prst="rect">
            <a:avLst/>
          </a:prstGeom>
        </p:spPr>
        <p:txBody>
          <a:bodyPr wrap="none" lIns="91438" tIns="45719" rIns="91438" bIns="45719">
            <a:spAutoFit/>
          </a:bodyPr>
          <a:lstStyle/>
          <a:p>
            <a:pPr algn="ctr">
              <a:spcBef>
                <a:spcPct val="50000"/>
              </a:spcBef>
              <a:buClrTx/>
              <a:buSzTx/>
              <a:buFontTx/>
              <a:buNone/>
            </a:pPr>
            <a:r>
              <a:rPr lang="en-US" altLang="en-US" sz="2000" b="1">
                <a:solidFill>
                  <a:srgbClr val="FF0000"/>
                </a:solidFill>
                <a:latin typeface="Times New Roman" panose="02020603050405020304" pitchFamily="18" charset="0"/>
                <a:cs typeface="Times New Roman" panose="02020603050405020304" pitchFamily="18" charset="0"/>
                <a:sym typeface="Wingdings" pitchFamily="2" charset="2"/>
              </a:rPr>
              <a:t> B</a:t>
            </a:r>
            <a:r>
              <a:rPr lang="en-US" altLang="en-US" sz="2000" b="1">
                <a:solidFill>
                  <a:srgbClr val="FF0000"/>
                </a:solidFill>
                <a:latin typeface="Times New Roman" panose="02020603050405020304" pitchFamily="18" charset="0"/>
                <a:cs typeface="Times New Roman" panose="02020603050405020304" pitchFamily="18" charset="0"/>
              </a:rPr>
              <a:t>áo hiệu chuyến ra kh</a:t>
            </a:r>
            <a:r>
              <a:rPr lang="vi-VN" altLang="en-US" sz="2000" b="1">
                <a:solidFill>
                  <a:srgbClr val="FF0000"/>
                </a:solidFill>
                <a:latin typeface="Times New Roman" panose="02020603050405020304" pitchFamily="18" charset="0"/>
                <a:cs typeface="Times New Roman" panose="02020603050405020304" pitchFamily="18" charset="0"/>
              </a:rPr>
              <a:t>ơ</a:t>
            </a:r>
            <a:r>
              <a:rPr lang="en-SG" altLang="en-US" sz="2000" b="1">
                <a:solidFill>
                  <a:srgbClr val="FF0000"/>
                </a:solidFill>
                <a:latin typeface="Times New Roman" panose="02020603050405020304" pitchFamily="18" charset="0"/>
                <a:cs typeface="Times New Roman" panose="02020603050405020304" pitchFamily="18" charset="0"/>
              </a:rPr>
              <a:t>i</a:t>
            </a:r>
            <a:r>
              <a:rPr lang="en-US" altLang="en-US" sz="2000" b="1">
                <a:solidFill>
                  <a:srgbClr val="FF0000"/>
                </a:solidFill>
                <a:latin typeface="Times New Roman" panose="02020603050405020304" pitchFamily="18" charset="0"/>
                <a:cs typeface="Times New Roman" panose="02020603050405020304" pitchFamily="18" charset="0"/>
              </a:rPr>
              <a:t> đầy hứa hẹn</a:t>
            </a:r>
            <a:endParaRPr lang="en-US"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40" name="Picture 39"/>
          <p:cNvPicPr>
            <a:picLocks noChangeAspect="1"/>
          </p:cNvPicPr>
          <p:nvPr/>
        </p:nvPicPr>
        <p:blipFill>
          <a:blip r:embed="rId3"/>
          <a:stretch>
            <a:fillRect/>
          </a:stretch>
        </p:blipFill>
        <p:spPr>
          <a:xfrm>
            <a:off x="-205264" y="621139"/>
            <a:ext cx="4868750" cy="965897"/>
          </a:xfrm>
          <a:prstGeom prst="rect">
            <a:avLst/>
          </a:prstGeom>
        </p:spPr>
      </p:pic>
    </p:spTree>
    <p:extLst>
      <p:ext uri="{BB962C8B-B14F-4D97-AF65-F5344CB8AC3E}">
        <p14:creationId xmlns:p14="http://schemas.microsoft.com/office/powerpoint/2010/main" val="43665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1000"/>
                                        <p:tgtEl>
                                          <p:spTgt spid="28"/>
                                        </p:tgtEl>
                                      </p:cBhvr>
                                    </p:animEffect>
                                    <p:anim calcmode="lin" valueType="num">
                                      <p:cBhvr>
                                        <p:cTn id="25" dur="1000" fill="hold"/>
                                        <p:tgtEl>
                                          <p:spTgt spid="28"/>
                                        </p:tgtEl>
                                        <p:attrNameLst>
                                          <p:attrName>ppt_x</p:attrName>
                                        </p:attrNameLst>
                                      </p:cBhvr>
                                      <p:tavLst>
                                        <p:tav tm="0">
                                          <p:val>
                                            <p:strVal val="#ppt_x"/>
                                          </p:val>
                                        </p:tav>
                                        <p:tav tm="100000">
                                          <p:val>
                                            <p:strVal val="#ppt_x"/>
                                          </p:val>
                                        </p:tav>
                                      </p:tavLst>
                                    </p:anim>
                                    <p:anim calcmode="lin" valueType="num">
                                      <p:cBhvr>
                                        <p:cTn id="26" dur="1000" fill="hold"/>
                                        <p:tgtEl>
                                          <p:spTgt spid="28"/>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1000"/>
                                        <p:tgtEl>
                                          <p:spTgt spid="29"/>
                                        </p:tgtEl>
                                      </p:cBhvr>
                                    </p:animEffect>
                                    <p:anim calcmode="lin" valueType="num">
                                      <p:cBhvr>
                                        <p:cTn id="30" dur="1000" fill="hold"/>
                                        <p:tgtEl>
                                          <p:spTgt spid="29"/>
                                        </p:tgtEl>
                                        <p:attrNameLst>
                                          <p:attrName>ppt_x</p:attrName>
                                        </p:attrNameLst>
                                      </p:cBhvr>
                                      <p:tavLst>
                                        <p:tav tm="0">
                                          <p:val>
                                            <p:strVal val="#ppt_x"/>
                                          </p:val>
                                        </p:tav>
                                        <p:tav tm="100000">
                                          <p:val>
                                            <p:strVal val="#ppt_x"/>
                                          </p:val>
                                        </p:tav>
                                      </p:tavLst>
                                    </p:anim>
                                    <p:anim calcmode="lin" valueType="num">
                                      <p:cBhvr>
                                        <p:cTn id="3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fade">
                                      <p:cBhvr>
                                        <p:cTn id="36" dur="1000"/>
                                        <p:tgtEl>
                                          <p:spTgt spid="30"/>
                                        </p:tgtEl>
                                      </p:cBhvr>
                                    </p:animEffect>
                                    <p:anim calcmode="lin" valueType="num">
                                      <p:cBhvr>
                                        <p:cTn id="37" dur="1000" fill="hold"/>
                                        <p:tgtEl>
                                          <p:spTgt spid="30"/>
                                        </p:tgtEl>
                                        <p:attrNameLst>
                                          <p:attrName>ppt_x</p:attrName>
                                        </p:attrNameLst>
                                      </p:cBhvr>
                                      <p:tavLst>
                                        <p:tav tm="0">
                                          <p:val>
                                            <p:strVal val="#ppt_x"/>
                                          </p:val>
                                        </p:tav>
                                        <p:tav tm="100000">
                                          <p:val>
                                            <p:strVal val="#ppt_x"/>
                                          </p:val>
                                        </p:tav>
                                      </p:tavLst>
                                    </p:anim>
                                    <p:anim calcmode="lin" valueType="num">
                                      <p:cBhvr>
                                        <p:cTn id="38"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1000"/>
                                        <p:tgtEl>
                                          <p:spTgt spid="34"/>
                                        </p:tgtEl>
                                      </p:cBhvr>
                                    </p:animEffect>
                                    <p:anim calcmode="lin" valueType="num">
                                      <p:cBhvr>
                                        <p:cTn id="44" dur="1000" fill="hold"/>
                                        <p:tgtEl>
                                          <p:spTgt spid="34"/>
                                        </p:tgtEl>
                                        <p:attrNameLst>
                                          <p:attrName>ppt_x</p:attrName>
                                        </p:attrNameLst>
                                      </p:cBhvr>
                                      <p:tavLst>
                                        <p:tav tm="0">
                                          <p:val>
                                            <p:strVal val="#ppt_x"/>
                                          </p:val>
                                        </p:tav>
                                        <p:tav tm="100000">
                                          <p:val>
                                            <p:strVal val="#ppt_x"/>
                                          </p:val>
                                        </p:tav>
                                      </p:tavLst>
                                    </p:anim>
                                    <p:anim calcmode="lin" valueType="num">
                                      <p:cBhvr>
                                        <p:cTn id="45" dur="1000" fill="hold"/>
                                        <p:tgtEl>
                                          <p:spTgt spid="3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1000"/>
                                        <p:tgtEl>
                                          <p:spTgt spid="35"/>
                                        </p:tgtEl>
                                      </p:cBhvr>
                                    </p:animEffect>
                                    <p:anim calcmode="lin" valueType="num">
                                      <p:cBhvr>
                                        <p:cTn id="54" dur="1000" fill="hold"/>
                                        <p:tgtEl>
                                          <p:spTgt spid="35"/>
                                        </p:tgtEl>
                                        <p:attrNameLst>
                                          <p:attrName>ppt_x</p:attrName>
                                        </p:attrNameLst>
                                      </p:cBhvr>
                                      <p:tavLst>
                                        <p:tav tm="0">
                                          <p:val>
                                            <p:strVal val="#ppt_x"/>
                                          </p:val>
                                        </p:tav>
                                        <p:tav tm="100000">
                                          <p:val>
                                            <p:strVal val="#ppt_x"/>
                                          </p:val>
                                        </p:tav>
                                      </p:tavLst>
                                    </p:anim>
                                    <p:anim calcmode="lin" valueType="num">
                                      <p:cBhvr>
                                        <p:cTn id="55" dur="1000" fill="hold"/>
                                        <p:tgtEl>
                                          <p:spTgt spid="35"/>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2"/>
                                        </p:tgtEl>
                                        <p:attrNameLst>
                                          <p:attrName>style.visibility</p:attrName>
                                        </p:attrNameLst>
                                      </p:cBhvr>
                                      <p:to>
                                        <p:strVal val="visible"/>
                                      </p:to>
                                    </p:set>
                                    <p:animEffect transition="in" filter="fade">
                                      <p:cBhvr>
                                        <p:cTn id="58" dur="1000"/>
                                        <p:tgtEl>
                                          <p:spTgt spid="32"/>
                                        </p:tgtEl>
                                      </p:cBhvr>
                                    </p:animEffect>
                                    <p:anim calcmode="lin" valueType="num">
                                      <p:cBhvr>
                                        <p:cTn id="59" dur="1000" fill="hold"/>
                                        <p:tgtEl>
                                          <p:spTgt spid="32"/>
                                        </p:tgtEl>
                                        <p:attrNameLst>
                                          <p:attrName>ppt_x</p:attrName>
                                        </p:attrNameLst>
                                      </p:cBhvr>
                                      <p:tavLst>
                                        <p:tav tm="0">
                                          <p:val>
                                            <p:strVal val="#ppt_x"/>
                                          </p:val>
                                        </p:tav>
                                        <p:tav tm="100000">
                                          <p:val>
                                            <p:strVal val="#ppt_x"/>
                                          </p:val>
                                        </p:tav>
                                      </p:tavLst>
                                    </p:anim>
                                    <p:anim calcmode="lin" valueType="num">
                                      <p:cBhvr>
                                        <p:cTn id="60" dur="1000" fill="hold"/>
                                        <p:tgtEl>
                                          <p:spTgt spid="32"/>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36"/>
                                        </p:tgtEl>
                                        <p:attrNameLst>
                                          <p:attrName>style.visibility</p:attrName>
                                        </p:attrNameLst>
                                      </p:cBhvr>
                                      <p:to>
                                        <p:strVal val="visible"/>
                                      </p:to>
                                    </p:set>
                                    <p:animEffect transition="in" filter="fade">
                                      <p:cBhvr>
                                        <p:cTn id="63" dur="1000"/>
                                        <p:tgtEl>
                                          <p:spTgt spid="36"/>
                                        </p:tgtEl>
                                      </p:cBhvr>
                                    </p:animEffect>
                                    <p:anim calcmode="lin" valueType="num">
                                      <p:cBhvr>
                                        <p:cTn id="64" dur="1000" fill="hold"/>
                                        <p:tgtEl>
                                          <p:spTgt spid="36"/>
                                        </p:tgtEl>
                                        <p:attrNameLst>
                                          <p:attrName>ppt_x</p:attrName>
                                        </p:attrNameLst>
                                      </p:cBhvr>
                                      <p:tavLst>
                                        <p:tav tm="0">
                                          <p:val>
                                            <p:strVal val="#ppt_x"/>
                                          </p:val>
                                        </p:tav>
                                        <p:tav tm="100000">
                                          <p:val>
                                            <p:strVal val="#ppt_x"/>
                                          </p:val>
                                        </p:tav>
                                      </p:tavLst>
                                    </p:anim>
                                    <p:anim calcmode="lin" valueType="num">
                                      <p:cBhvr>
                                        <p:cTn id="65" dur="1000" fill="hold"/>
                                        <p:tgtEl>
                                          <p:spTgt spid="36"/>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3"/>
                                        </p:tgtEl>
                                        <p:attrNameLst>
                                          <p:attrName>style.visibility</p:attrName>
                                        </p:attrNameLst>
                                      </p:cBhvr>
                                      <p:to>
                                        <p:strVal val="visible"/>
                                      </p:to>
                                    </p:set>
                                    <p:animEffect transition="in" filter="fade">
                                      <p:cBhvr>
                                        <p:cTn id="68" dur="1000"/>
                                        <p:tgtEl>
                                          <p:spTgt spid="33"/>
                                        </p:tgtEl>
                                      </p:cBhvr>
                                    </p:animEffect>
                                    <p:anim calcmode="lin" valueType="num">
                                      <p:cBhvr>
                                        <p:cTn id="69" dur="1000" fill="hold"/>
                                        <p:tgtEl>
                                          <p:spTgt spid="33"/>
                                        </p:tgtEl>
                                        <p:attrNameLst>
                                          <p:attrName>ppt_x</p:attrName>
                                        </p:attrNameLst>
                                      </p:cBhvr>
                                      <p:tavLst>
                                        <p:tav tm="0">
                                          <p:val>
                                            <p:strVal val="#ppt_x"/>
                                          </p:val>
                                        </p:tav>
                                        <p:tav tm="100000">
                                          <p:val>
                                            <p:strVal val="#ppt_x"/>
                                          </p:val>
                                        </p:tav>
                                      </p:tavLst>
                                    </p:anim>
                                    <p:anim calcmode="lin" valueType="num">
                                      <p:cBhvr>
                                        <p:cTn id="70"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wipe(down)">
                                      <p:cBhvr>
                                        <p:cTn id="75" dur="500"/>
                                        <p:tgtEl>
                                          <p:spTgt spid="38"/>
                                        </p:tgtEl>
                                      </p:cBhvr>
                                    </p:animEffect>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7"/>
                                        </p:tgtEl>
                                        <p:attrNameLst>
                                          <p:attrName>style.visibility</p:attrName>
                                        </p:attrNameLst>
                                      </p:cBhvr>
                                      <p:to>
                                        <p:strVal val="visible"/>
                                      </p:to>
                                    </p:set>
                                    <p:animEffect transition="in" filter="fade">
                                      <p:cBhvr>
                                        <p:cTn id="80" dur="1000"/>
                                        <p:tgtEl>
                                          <p:spTgt spid="37"/>
                                        </p:tgtEl>
                                      </p:cBhvr>
                                    </p:animEffect>
                                    <p:anim calcmode="lin" valueType="num">
                                      <p:cBhvr>
                                        <p:cTn id="81" dur="1000" fill="hold"/>
                                        <p:tgtEl>
                                          <p:spTgt spid="37"/>
                                        </p:tgtEl>
                                        <p:attrNameLst>
                                          <p:attrName>ppt_x</p:attrName>
                                        </p:attrNameLst>
                                      </p:cBhvr>
                                      <p:tavLst>
                                        <p:tav tm="0">
                                          <p:val>
                                            <p:strVal val="#ppt_x"/>
                                          </p:val>
                                        </p:tav>
                                        <p:tav tm="100000">
                                          <p:val>
                                            <p:strVal val="#ppt_x"/>
                                          </p:val>
                                        </p:tav>
                                      </p:tavLst>
                                    </p:anim>
                                    <p:anim calcmode="lin" valueType="num">
                                      <p:cBhvr>
                                        <p:cTn id="8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1" presetClass="entr" presetSubtype="1" fill="hold" grpId="0" nodeType="clickEffect">
                                  <p:stCondLst>
                                    <p:cond delay="0"/>
                                  </p:stCondLst>
                                  <p:childTnLst>
                                    <p:set>
                                      <p:cBhvr>
                                        <p:cTn id="86" dur="1" fill="hold">
                                          <p:stCondLst>
                                            <p:cond delay="0"/>
                                          </p:stCondLst>
                                        </p:cTn>
                                        <p:tgtEl>
                                          <p:spTgt spid="39"/>
                                        </p:tgtEl>
                                        <p:attrNameLst>
                                          <p:attrName>style.visibility</p:attrName>
                                        </p:attrNameLst>
                                      </p:cBhvr>
                                      <p:to>
                                        <p:strVal val="visible"/>
                                      </p:to>
                                    </p:set>
                                    <p:animEffect transition="in" filter="wheel(1)">
                                      <p:cBhvr>
                                        <p:cTn id="87"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animBg="1"/>
      <p:bldP spid="31" grpId="0"/>
      <p:bldP spid="32" grpId="0"/>
      <p:bldP spid="33" grpId="0"/>
      <p:bldP spid="37" grpId="0"/>
      <p:bldP spid="38" grpId="0"/>
      <p:bldP spid="3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2" descr="Ngơ ngẩn&quot; trước vẻ đẹp những làng chài cổ bên vịnh Hạ Long"/>
          <p:cNvPicPr>
            <a:picLocks noChangeAspect="1" noChangeArrowheads="1"/>
          </p:cNvPicPr>
          <p:nvPr/>
        </p:nvPicPr>
        <p:blipFill>
          <a:blip r:embed="rId3"/>
          <a:srcRect/>
          <a:stretch>
            <a:fillRect/>
          </a:stretch>
        </p:blipFill>
        <p:spPr bwMode="auto">
          <a:xfrm>
            <a:off x="-450262" y="1164545"/>
            <a:ext cx="5041784" cy="4047024"/>
          </a:xfrm>
          <a:prstGeom prst="rect">
            <a:avLst/>
          </a:prstGeom>
          <a:noFill/>
          <a:effectLst>
            <a:softEdge rad="1270000"/>
          </a:effectLst>
        </p:spPr>
      </p:pic>
      <p:sp>
        <p:nvSpPr>
          <p:cNvPr id="56" name="TextBox 55"/>
          <p:cNvSpPr txBox="1"/>
          <p:nvPr/>
        </p:nvSpPr>
        <p:spPr>
          <a:xfrm>
            <a:off x="4602176" y="1453621"/>
            <a:ext cx="1779650" cy="523218"/>
          </a:xfrm>
          <a:prstGeom prst="rect">
            <a:avLst/>
          </a:prstGeom>
          <a:solidFill>
            <a:schemeClr val="accent5">
              <a:lumMod val="75000"/>
            </a:schemeClr>
          </a:solidFill>
        </p:spPr>
        <p:txBody>
          <a:bodyPr wrap="none" lIns="91438" tIns="45719" rIns="91438" bIns="45719" rtlCol="0">
            <a:spAutoFit/>
          </a:bodyPr>
          <a:lstStyle/>
          <a:p>
            <a:r>
              <a:rPr lang="en-US" sz="2800" b="1" i="1">
                <a:solidFill>
                  <a:schemeClr val="bg1"/>
                </a:solidFill>
                <a:latin typeface="Times New Roman" panose="02020603050405020304" pitchFamily="18" charset="0"/>
                <a:cs typeface="Times New Roman" panose="02020603050405020304" pitchFamily="18" charset="0"/>
              </a:rPr>
              <a:t>Con người</a:t>
            </a:r>
          </a:p>
        </p:txBody>
      </p:sp>
      <p:grpSp>
        <p:nvGrpSpPr>
          <p:cNvPr id="57" name="Group 56"/>
          <p:cNvGrpSpPr/>
          <p:nvPr/>
        </p:nvGrpSpPr>
        <p:grpSpPr>
          <a:xfrm>
            <a:off x="6807916" y="1483641"/>
            <a:ext cx="1295463" cy="1259317"/>
            <a:chOff x="1109310" y="105699"/>
            <a:chExt cx="2186891" cy="2186891"/>
          </a:xfrm>
          <a:solidFill>
            <a:schemeClr val="bg1"/>
          </a:solidFill>
        </p:grpSpPr>
        <p:sp>
          <p:nvSpPr>
            <p:cNvPr id="64" name="Oval 63"/>
            <p:cNvSpPr/>
            <p:nvPr/>
          </p:nvSpPr>
          <p:spPr>
            <a:xfrm>
              <a:off x="1109310" y="105699"/>
              <a:ext cx="2186891" cy="2186891"/>
            </a:xfrm>
            <a:prstGeom prst="ellipse">
              <a:avLst/>
            </a:prstGeom>
            <a:grpFill/>
          </p:spPr>
          <p:style>
            <a:lnRef idx="2">
              <a:schemeClr val="lt1">
                <a:hueOff val="0"/>
                <a:satOff val="0"/>
                <a:lumOff val="0"/>
                <a:alphaOff val="0"/>
              </a:schemeClr>
            </a:lnRef>
            <a:fillRef idx="1">
              <a:schemeClr val="accent2">
                <a:alpha val="50000"/>
                <a:hueOff val="0"/>
                <a:satOff val="0"/>
                <a:lumOff val="0"/>
                <a:alphaOff val="0"/>
              </a:schemeClr>
            </a:fillRef>
            <a:effectRef idx="0">
              <a:schemeClr val="accent2">
                <a:alpha val="50000"/>
                <a:hueOff val="0"/>
                <a:satOff val="0"/>
                <a:lumOff val="0"/>
                <a:alphaOff val="0"/>
              </a:schemeClr>
            </a:effectRef>
            <a:fontRef idx="minor">
              <a:schemeClr val="tx1"/>
            </a:fontRef>
          </p:style>
        </p:sp>
        <p:sp>
          <p:nvSpPr>
            <p:cNvPr id="65" name="Oval 4"/>
            <p:cNvSpPr/>
            <p:nvPr/>
          </p:nvSpPr>
          <p:spPr>
            <a:xfrm>
              <a:off x="1400895" y="488405"/>
              <a:ext cx="1603720" cy="984101"/>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Trai</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tráng</a:t>
              </a:r>
              <a:endParaRPr lang="en-US" sz="2400" b="1" i="1" dirty="0"/>
            </a:p>
          </p:txBody>
        </p:sp>
      </p:grpSp>
      <p:grpSp>
        <p:nvGrpSpPr>
          <p:cNvPr id="58" name="Group 57"/>
          <p:cNvGrpSpPr/>
          <p:nvPr/>
        </p:nvGrpSpPr>
        <p:grpSpPr>
          <a:xfrm>
            <a:off x="7475031" y="2293071"/>
            <a:ext cx="1295463" cy="1259317"/>
            <a:chOff x="1898413" y="1472507"/>
            <a:chExt cx="2186891" cy="2186891"/>
          </a:xfrm>
          <a:solidFill>
            <a:schemeClr val="accent3">
              <a:lumMod val="20000"/>
              <a:lumOff val="80000"/>
            </a:schemeClr>
          </a:solidFill>
        </p:grpSpPr>
        <p:sp>
          <p:nvSpPr>
            <p:cNvPr id="62" name="Oval 61"/>
            <p:cNvSpPr/>
            <p:nvPr/>
          </p:nvSpPr>
          <p:spPr>
            <a:xfrm>
              <a:off x="1898413" y="1472507"/>
              <a:ext cx="2186891" cy="2186891"/>
            </a:xfrm>
            <a:prstGeom prst="ellipse">
              <a:avLst/>
            </a:prstGeom>
            <a:grpFill/>
          </p:spPr>
          <p:style>
            <a:lnRef idx="2">
              <a:schemeClr val="lt1">
                <a:hueOff val="0"/>
                <a:satOff val="0"/>
                <a:lumOff val="0"/>
                <a:alphaOff val="0"/>
              </a:schemeClr>
            </a:lnRef>
            <a:fillRef idx="1">
              <a:schemeClr val="accent2">
                <a:alpha val="50000"/>
                <a:hueOff val="2854159"/>
                <a:satOff val="4497"/>
                <a:lumOff val="2941"/>
                <a:alphaOff val="0"/>
              </a:schemeClr>
            </a:fillRef>
            <a:effectRef idx="0">
              <a:schemeClr val="accent2">
                <a:alpha val="50000"/>
                <a:hueOff val="2854159"/>
                <a:satOff val="4497"/>
                <a:lumOff val="2941"/>
                <a:alphaOff val="0"/>
              </a:schemeClr>
            </a:effectRef>
            <a:fontRef idx="minor">
              <a:schemeClr val="tx1"/>
            </a:fontRef>
          </p:style>
        </p:sp>
        <p:sp>
          <p:nvSpPr>
            <p:cNvPr id="63" name="Oval 6"/>
            <p:cNvSpPr/>
            <p:nvPr/>
          </p:nvSpPr>
          <p:spPr>
            <a:xfrm>
              <a:off x="2334570" y="1940160"/>
              <a:ext cx="1312135" cy="1202789"/>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a:latin typeface="Times New Roman" panose="02020603050405020304" pitchFamily="18" charset="0"/>
                  <a:cs typeface="Times New Roman" panose="02020603050405020304" pitchFamily="18" charset="0"/>
                </a:rPr>
                <a:t>Ra </a:t>
              </a:r>
              <a:r>
                <a:rPr lang="en-GB" sz="2400" b="1" i="1" dirty="0" err="1">
                  <a:latin typeface="Times New Roman" panose="02020603050405020304" pitchFamily="18" charset="0"/>
                  <a:cs typeface="Times New Roman" panose="02020603050405020304" pitchFamily="18" charset="0"/>
                </a:rPr>
                <a:t>khơi</a:t>
              </a:r>
              <a:endParaRPr lang="en-US" sz="2400" b="1" i="1" dirty="0"/>
            </a:p>
          </p:txBody>
        </p:sp>
      </p:grpSp>
      <p:grpSp>
        <p:nvGrpSpPr>
          <p:cNvPr id="59" name="Group 58"/>
          <p:cNvGrpSpPr/>
          <p:nvPr/>
        </p:nvGrpSpPr>
        <p:grpSpPr>
          <a:xfrm>
            <a:off x="6381604" y="2270714"/>
            <a:ext cx="1295463" cy="1259317"/>
            <a:chOff x="320206" y="1472507"/>
            <a:chExt cx="2186891" cy="2186891"/>
          </a:xfrm>
          <a:solidFill>
            <a:schemeClr val="accent4">
              <a:lumMod val="20000"/>
              <a:lumOff val="80000"/>
            </a:schemeClr>
          </a:solidFill>
        </p:grpSpPr>
        <p:sp>
          <p:nvSpPr>
            <p:cNvPr id="60" name="Oval 59"/>
            <p:cNvSpPr/>
            <p:nvPr/>
          </p:nvSpPr>
          <p:spPr>
            <a:xfrm>
              <a:off x="320206" y="1472507"/>
              <a:ext cx="2186891" cy="2186891"/>
            </a:xfrm>
            <a:prstGeom prst="ellipse">
              <a:avLst/>
            </a:prstGeom>
            <a:grpFill/>
          </p:spPr>
          <p:style>
            <a:lnRef idx="2">
              <a:schemeClr val="lt1">
                <a:hueOff val="0"/>
                <a:satOff val="0"/>
                <a:lumOff val="0"/>
                <a:alphaOff val="0"/>
              </a:schemeClr>
            </a:lnRef>
            <a:fillRef idx="1">
              <a:schemeClr val="accent2">
                <a:alpha val="50000"/>
                <a:hueOff val="5708318"/>
                <a:satOff val="8994"/>
                <a:lumOff val="5882"/>
                <a:alphaOff val="0"/>
              </a:schemeClr>
            </a:fillRef>
            <a:effectRef idx="0">
              <a:schemeClr val="accent2">
                <a:alpha val="50000"/>
                <a:hueOff val="5708318"/>
                <a:satOff val="8994"/>
                <a:lumOff val="5882"/>
                <a:alphaOff val="0"/>
              </a:schemeClr>
            </a:effectRef>
            <a:fontRef idx="minor">
              <a:schemeClr val="tx1"/>
            </a:fontRef>
          </p:style>
        </p:sp>
        <p:sp>
          <p:nvSpPr>
            <p:cNvPr id="61" name="Oval 8"/>
            <p:cNvSpPr/>
            <p:nvPr/>
          </p:nvSpPr>
          <p:spPr>
            <a:xfrm>
              <a:off x="526138" y="2037454"/>
              <a:ext cx="1312135" cy="1202790"/>
            </a:xfrm>
            <a:prstGeom prst="rect">
              <a:avLst/>
            </a:prstGeom>
            <a:grpFill/>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algn="ctr" defTabSz="1422365">
                <a:lnSpc>
                  <a:spcPct val="90000"/>
                </a:lnSpc>
                <a:spcBef>
                  <a:spcPct val="0"/>
                </a:spcBef>
                <a:spcAft>
                  <a:spcPct val="35000"/>
                </a:spcAft>
              </a:pPr>
              <a:r>
                <a:rPr lang="en-GB" sz="2400" b="1" i="1" dirty="0" err="1">
                  <a:latin typeface="Times New Roman" panose="02020603050405020304" pitchFamily="18" charset="0"/>
                  <a:cs typeface="Times New Roman" panose="02020603050405020304" pitchFamily="18" charset="0"/>
                </a:rPr>
                <a:t>Khỏe</a:t>
              </a:r>
              <a:r>
                <a:rPr lang="en-GB" sz="2400" b="1" i="1" dirty="0">
                  <a:latin typeface="Times New Roman" panose="02020603050405020304" pitchFamily="18" charset="0"/>
                  <a:cs typeface="Times New Roman" panose="02020603050405020304" pitchFamily="18" charset="0"/>
                </a:rPr>
                <a:t> </a:t>
              </a:r>
              <a:r>
                <a:rPr lang="en-GB" sz="2400" b="1" i="1" dirty="0" err="1">
                  <a:latin typeface="Times New Roman" panose="02020603050405020304" pitchFamily="18" charset="0"/>
                  <a:cs typeface="Times New Roman" panose="02020603050405020304" pitchFamily="18" charset="0"/>
                </a:rPr>
                <a:t>mạnh</a:t>
              </a:r>
              <a:endParaRPr lang="en-US" sz="2400" b="1" i="1" dirty="0"/>
            </a:p>
          </p:txBody>
        </p:sp>
      </p:grpSp>
      <p:sp>
        <p:nvSpPr>
          <p:cNvPr id="66" name="Rectangle 65"/>
          <p:cNvSpPr/>
          <p:nvPr/>
        </p:nvSpPr>
        <p:spPr>
          <a:xfrm>
            <a:off x="4264098" y="538000"/>
            <a:ext cx="4932757" cy="461663"/>
          </a:xfrm>
          <a:prstGeom prst="rect">
            <a:avLst/>
          </a:prstGeom>
        </p:spPr>
        <p:txBody>
          <a:bodyPr wrap="none" lIns="91438" tIns="45719" rIns="91438" bIns="45719">
            <a:spAutoFit/>
          </a:bodyPr>
          <a:lstStyle/>
          <a:p>
            <a:r>
              <a:rPr lang="en-US" altLang="en-US" sz="2400" b="1" i="1" dirty="0" err="1">
                <a:solidFill>
                  <a:prstClr val="black"/>
                </a:solidFill>
                <a:latin typeface="Times New Roman" panose="02020603050405020304" pitchFamily="18" charset="0"/>
                <a:cs typeface="Times New Roman" panose="02020603050405020304" pitchFamily="18" charset="0"/>
              </a:rPr>
              <a:t>Dân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trai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tráng</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bơi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thuyền</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đi</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đánh</a:t>
            </a:r>
            <a:r>
              <a:rPr lang="en-US" altLang="en-US" sz="2400" b="1" i="1" dirty="0">
                <a:solidFill>
                  <a:prstClr val="black"/>
                </a:solidFill>
                <a:latin typeface="Times New Roman" panose="02020603050405020304" pitchFamily="18" charset="0"/>
                <a:cs typeface="Times New Roman" panose="02020603050405020304" pitchFamily="18" charset="0"/>
              </a:rPr>
              <a:t> </a:t>
            </a:r>
            <a:r>
              <a:rPr lang="en-US" altLang="en-US" sz="2400" b="1" i="1" dirty="0" err="1">
                <a:solidFill>
                  <a:prstClr val="black"/>
                </a:solidFill>
                <a:latin typeface="Times New Roman" panose="02020603050405020304" pitchFamily="18" charset="0"/>
                <a:cs typeface="Times New Roman" panose="02020603050405020304" pitchFamily="18" charset="0"/>
              </a:rPr>
              <a:t>cá</a:t>
            </a:r>
            <a:r>
              <a:rPr lang="en-US" altLang="en-US" sz="2400" b="1" i="1" dirty="0">
                <a:solidFill>
                  <a:prstClr val="black"/>
                </a:solidFill>
                <a:latin typeface="Times New Roman" panose="02020603050405020304" pitchFamily="18" charset="0"/>
                <a:cs typeface="Times New Roman" panose="02020603050405020304" pitchFamily="18" charset="0"/>
              </a:rPr>
              <a:t> </a:t>
            </a:r>
            <a:endParaRPr lang="en-US" sz="2400" dirty="0"/>
          </a:p>
        </p:txBody>
      </p:sp>
      <p:cxnSp>
        <p:nvCxnSpPr>
          <p:cNvPr id="67" name="Straight Connector 66"/>
          <p:cNvCxnSpPr/>
          <p:nvPr/>
        </p:nvCxnSpPr>
        <p:spPr>
          <a:xfrm>
            <a:off x="5076056" y="995810"/>
            <a:ext cx="8318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7683802" y="999225"/>
            <a:ext cx="115212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Rectangle 69"/>
          <p:cNvSpPr/>
          <p:nvPr/>
        </p:nvSpPr>
        <p:spPr>
          <a:xfrm>
            <a:off x="4244766" y="4011911"/>
            <a:ext cx="4791730" cy="830995"/>
          </a:xfrm>
          <a:prstGeom prst="rect">
            <a:avLst/>
          </a:prstGeom>
        </p:spPr>
        <p:txBody>
          <a:bodyPr wrap="square" lIns="91438" tIns="45719" rIns="91438" bIns="45719">
            <a:spAutoFit/>
          </a:bodyPr>
          <a:lstStyle/>
          <a:p>
            <a:pPr algn="ctr">
              <a:spcBef>
                <a:spcPct val="50000"/>
              </a:spcBef>
              <a:buClrTx/>
              <a:buSzTx/>
              <a:buFontTx/>
              <a:buNone/>
            </a:pPr>
            <a:r>
              <a:rPr lang="en-US" altLang="en-US" sz="2400" b="1"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altLang="en-US" sz="2400" b="1" dirty="0" err="1">
                <a:solidFill>
                  <a:srgbClr val="FF0000"/>
                </a:solidFill>
                <a:latin typeface="Times New Roman" panose="02020603050405020304" pitchFamily="18" charset="0"/>
                <a:cs typeface="Times New Roman" panose="02020603050405020304" pitchFamily="18" charset="0"/>
                <a:sym typeface="Wingdings" pitchFamily="2" charset="2"/>
              </a:rPr>
              <a:t>B</a:t>
            </a:r>
            <a:r>
              <a:rPr lang="en-US" altLang="en-US" sz="2400" b="1" dirty="0" err="1">
                <a:solidFill>
                  <a:srgbClr val="FF0000"/>
                </a:solidFill>
                <a:latin typeface="Times New Roman" panose="02020603050405020304" pitchFamily="18" charset="0"/>
                <a:cs typeface="Times New Roman" panose="02020603050405020304" pitchFamily="18" charset="0"/>
              </a:rPr>
              <a:t>áo</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hiệu</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chuyến</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ra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kh</a:t>
            </a:r>
            <a:r>
              <a:rPr lang="vi-VN" altLang="en-US" sz="2400" b="1" dirty="0">
                <a:solidFill>
                  <a:srgbClr val="FF0000"/>
                </a:solidFill>
                <a:latin typeface="Times New Roman" panose="02020603050405020304" pitchFamily="18" charset="0"/>
                <a:cs typeface="Times New Roman" panose="02020603050405020304" pitchFamily="18" charset="0"/>
              </a:rPr>
              <a:t>ơ</a:t>
            </a:r>
            <a:r>
              <a:rPr lang="en-SG" altLang="en-US" sz="2400" b="1" dirty="0" err="1">
                <a:solidFill>
                  <a:srgbClr val="FF0000"/>
                </a:solidFill>
                <a:latin typeface="Times New Roman" panose="02020603050405020304" pitchFamily="18" charset="0"/>
                <a:cs typeface="Times New Roman" panose="02020603050405020304" pitchFamily="18" charset="0"/>
              </a:rPr>
              <a:t>i</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đầy</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hứa</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hẹn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pic>
        <p:nvPicPr>
          <p:cNvPr id="26" name="Picture 25"/>
          <p:cNvPicPr>
            <a:picLocks noChangeAspect="1"/>
          </p:cNvPicPr>
          <p:nvPr/>
        </p:nvPicPr>
        <p:blipFill>
          <a:blip r:embed="rId4"/>
          <a:stretch>
            <a:fillRect/>
          </a:stretch>
        </p:blipFill>
        <p:spPr>
          <a:xfrm>
            <a:off x="-205264" y="621139"/>
            <a:ext cx="4868750" cy="965897"/>
          </a:xfrm>
          <a:prstGeom prst="rect">
            <a:avLst/>
          </a:prstGeom>
        </p:spPr>
      </p:pic>
    </p:spTree>
    <p:extLst>
      <p:ext uri="{BB962C8B-B14F-4D97-AF65-F5344CB8AC3E}">
        <p14:creationId xmlns:p14="http://schemas.microsoft.com/office/powerpoint/2010/main" val="1631012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fade">
                                      <p:cBhvr>
                                        <p:cTn id="7" dur="1000"/>
                                        <p:tgtEl>
                                          <p:spTgt spid="55"/>
                                        </p:tgtEl>
                                      </p:cBhvr>
                                    </p:animEffect>
                                    <p:anim calcmode="lin" valueType="num">
                                      <p:cBhvr>
                                        <p:cTn id="8" dur="1000" fill="hold"/>
                                        <p:tgtEl>
                                          <p:spTgt spid="55"/>
                                        </p:tgtEl>
                                        <p:attrNameLst>
                                          <p:attrName>ppt_x</p:attrName>
                                        </p:attrNameLst>
                                      </p:cBhvr>
                                      <p:tavLst>
                                        <p:tav tm="0">
                                          <p:val>
                                            <p:strVal val="#ppt_x"/>
                                          </p:val>
                                        </p:tav>
                                        <p:tav tm="100000">
                                          <p:val>
                                            <p:strVal val="#ppt_x"/>
                                          </p:val>
                                        </p:tav>
                                      </p:tavLst>
                                    </p:anim>
                                    <p:anim calcmode="lin" valueType="num">
                                      <p:cBhvr>
                                        <p:cTn id="9"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6"/>
                                        </p:tgtEl>
                                        <p:attrNameLst>
                                          <p:attrName>style.visibility</p:attrName>
                                        </p:attrNameLst>
                                      </p:cBhvr>
                                      <p:to>
                                        <p:strVal val="visible"/>
                                      </p:to>
                                    </p:set>
                                    <p:animEffect transition="in" filter="fade">
                                      <p:cBhvr>
                                        <p:cTn id="19" dur="1000"/>
                                        <p:tgtEl>
                                          <p:spTgt spid="66"/>
                                        </p:tgtEl>
                                      </p:cBhvr>
                                    </p:animEffect>
                                    <p:anim calcmode="lin" valueType="num">
                                      <p:cBhvr>
                                        <p:cTn id="20" dur="1000" fill="hold"/>
                                        <p:tgtEl>
                                          <p:spTgt spid="66"/>
                                        </p:tgtEl>
                                        <p:attrNameLst>
                                          <p:attrName>ppt_x</p:attrName>
                                        </p:attrNameLst>
                                      </p:cBhvr>
                                      <p:tavLst>
                                        <p:tav tm="0">
                                          <p:val>
                                            <p:strVal val="#ppt_x"/>
                                          </p:val>
                                        </p:tav>
                                        <p:tav tm="100000">
                                          <p:val>
                                            <p:strVal val="#ppt_x"/>
                                          </p:val>
                                        </p:tav>
                                      </p:tavLst>
                                    </p:anim>
                                    <p:anim calcmode="lin" valueType="num">
                                      <p:cBhvr>
                                        <p:cTn id="21"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7"/>
                                        </p:tgtEl>
                                        <p:attrNameLst>
                                          <p:attrName>style.visibility</p:attrName>
                                        </p:attrNameLst>
                                      </p:cBhvr>
                                      <p:to>
                                        <p:strVal val="visible"/>
                                      </p:to>
                                    </p:set>
                                    <p:animEffect transition="in" filter="fade">
                                      <p:cBhvr>
                                        <p:cTn id="26" dur="1000"/>
                                        <p:tgtEl>
                                          <p:spTgt spid="67"/>
                                        </p:tgtEl>
                                      </p:cBhvr>
                                    </p:animEffect>
                                    <p:anim calcmode="lin" valueType="num">
                                      <p:cBhvr>
                                        <p:cTn id="27" dur="1000" fill="hold"/>
                                        <p:tgtEl>
                                          <p:spTgt spid="67"/>
                                        </p:tgtEl>
                                        <p:attrNameLst>
                                          <p:attrName>ppt_x</p:attrName>
                                        </p:attrNameLst>
                                      </p:cBhvr>
                                      <p:tavLst>
                                        <p:tav tm="0">
                                          <p:val>
                                            <p:strVal val="#ppt_x"/>
                                          </p:val>
                                        </p:tav>
                                        <p:tav tm="100000">
                                          <p:val>
                                            <p:strVal val="#ppt_x"/>
                                          </p:val>
                                        </p:tav>
                                      </p:tavLst>
                                    </p:anim>
                                    <p:anim calcmode="lin" valueType="num">
                                      <p:cBhvr>
                                        <p:cTn id="28" dur="1000" fill="hold"/>
                                        <p:tgtEl>
                                          <p:spTgt spid="6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68"/>
                                        </p:tgtEl>
                                        <p:attrNameLst>
                                          <p:attrName>style.visibility</p:attrName>
                                        </p:attrNameLst>
                                      </p:cBhvr>
                                      <p:to>
                                        <p:strVal val="visible"/>
                                      </p:to>
                                    </p:set>
                                    <p:animEffect transition="in" filter="fade">
                                      <p:cBhvr>
                                        <p:cTn id="31" dur="1000"/>
                                        <p:tgtEl>
                                          <p:spTgt spid="68"/>
                                        </p:tgtEl>
                                      </p:cBhvr>
                                    </p:animEffect>
                                    <p:anim calcmode="lin" valueType="num">
                                      <p:cBhvr>
                                        <p:cTn id="32" dur="1000" fill="hold"/>
                                        <p:tgtEl>
                                          <p:spTgt spid="68"/>
                                        </p:tgtEl>
                                        <p:attrNameLst>
                                          <p:attrName>ppt_x</p:attrName>
                                        </p:attrNameLst>
                                      </p:cBhvr>
                                      <p:tavLst>
                                        <p:tav tm="0">
                                          <p:val>
                                            <p:strVal val="#ppt_x"/>
                                          </p:val>
                                        </p:tav>
                                        <p:tav tm="100000">
                                          <p:val>
                                            <p:strVal val="#ppt_x"/>
                                          </p:val>
                                        </p:tav>
                                      </p:tavLst>
                                    </p:anim>
                                    <p:anim calcmode="lin" valueType="num">
                                      <p:cBhvr>
                                        <p:cTn id="33"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nodeType="clickEffect">
                                  <p:stCondLst>
                                    <p:cond delay="0"/>
                                  </p:stCondLst>
                                  <p:childTnLst>
                                    <p:set>
                                      <p:cBhvr>
                                        <p:cTn id="37" dur="1" fill="hold">
                                          <p:stCondLst>
                                            <p:cond delay="0"/>
                                          </p:stCondLst>
                                        </p:cTn>
                                        <p:tgtEl>
                                          <p:spTgt spid="57"/>
                                        </p:tgtEl>
                                        <p:attrNameLst>
                                          <p:attrName>style.visibility</p:attrName>
                                        </p:attrNameLst>
                                      </p:cBhvr>
                                      <p:to>
                                        <p:strVal val="visible"/>
                                      </p:to>
                                    </p:set>
                                    <p:animEffect transition="in" filter="wheel(1)">
                                      <p:cBhvr>
                                        <p:cTn id="38" dur="2000"/>
                                        <p:tgtEl>
                                          <p:spTgt spid="57"/>
                                        </p:tgtEl>
                                      </p:cBhvr>
                                    </p:animEffect>
                                  </p:childTnLst>
                                </p:cTn>
                              </p:par>
                              <p:par>
                                <p:cTn id="39" presetID="21" presetClass="entr" presetSubtype="1" fill="hold" nodeType="withEffect">
                                  <p:stCondLst>
                                    <p:cond delay="0"/>
                                  </p:stCondLst>
                                  <p:childTnLst>
                                    <p:set>
                                      <p:cBhvr>
                                        <p:cTn id="40" dur="1" fill="hold">
                                          <p:stCondLst>
                                            <p:cond delay="0"/>
                                          </p:stCondLst>
                                        </p:cTn>
                                        <p:tgtEl>
                                          <p:spTgt spid="59"/>
                                        </p:tgtEl>
                                        <p:attrNameLst>
                                          <p:attrName>style.visibility</p:attrName>
                                        </p:attrNameLst>
                                      </p:cBhvr>
                                      <p:to>
                                        <p:strVal val="visible"/>
                                      </p:to>
                                    </p:set>
                                    <p:animEffect transition="in" filter="wheel(1)">
                                      <p:cBhvr>
                                        <p:cTn id="41" dur="2000"/>
                                        <p:tgtEl>
                                          <p:spTgt spid="59"/>
                                        </p:tgtEl>
                                      </p:cBhvr>
                                    </p:animEffect>
                                  </p:childTnLst>
                                </p:cTn>
                              </p:par>
                              <p:par>
                                <p:cTn id="42" presetID="21" presetClass="entr" presetSubtype="1" fill="hold" nodeType="withEffect">
                                  <p:stCondLst>
                                    <p:cond delay="0"/>
                                  </p:stCondLst>
                                  <p:childTnLst>
                                    <p:set>
                                      <p:cBhvr>
                                        <p:cTn id="43" dur="1" fill="hold">
                                          <p:stCondLst>
                                            <p:cond delay="0"/>
                                          </p:stCondLst>
                                        </p:cTn>
                                        <p:tgtEl>
                                          <p:spTgt spid="58"/>
                                        </p:tgtEl>
                                        <p:attrNameLst>
                                          <p:attrName>style.visibility</p:attrName>
                                        </p:attrNameLst>
                                      </p:cBhvr>
                                      <p:to>
                                        <p:strVal val="visible"/>
                                      </p:to>
                                    </p:set>
                                    <p:animEffect transition="in" filter="wheel(1)">
                                      <p:cBhvr>
                                        <p:cTn id="44" dur="2000"/>
                                        <p:tgtEl>
                                          <p:spTgt spid="58"/>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70"/>
                                        </p:tgtEl>
                                        <p:attrNameLst>
                                          <p:attrName>style.visibility</p:attrName>
                                        </p:attrNameLst>
                                      </p:cBhvr>
                                      <p:to>
                                        <p:strVal val="visible"/>
                                      </p:to>
                                    </p:set>
                                    <p:animEffect transition="in" filter="fade">
                                      <p:cBhvr>
                                        <p:cTn id="49" dur="1000"/>
                                        <p:tgtEl>
                                          <p:spTgt spid="70"/>
                                        </p:tgtEl>
                                      </p:cBhvr>
                                    </p:animEffect>
                                    <p:anim calcmode="lin" valueType="num">
                                      <p:cBhvr>
                                        <p:cTn id="50" dur="1000" fill="hold"/>
                                        <p:tgtEl>
                                          <p:spTgt spid="70"/>
                                        </p:tgtEl>
                                        <p:attrNameLst>
                                          <p:attrName>ppt_x</p:attrName>
                                        </p:attrNameLst>
                                      </p:cBhvr>
                                      <p:tavLst>
                                        <p:tav tm="0">
                                          <p:val>
                                            <p:strVal val="#ppt_x"/>
                                          </p:val>
                                        </p:tav>
                                        <p:tav tm="100000">
                                          <p:val>
                                            <p:strVal val="#ppt_x"/>
                                          </p:val>
                                        </p:tav>
                                      </p:tavLst>
                                    </p:anim>
                                    <p:anim calcmode="lin" valueType="num">
                                      <p:cBhvr>
                                        <p:cTn id="51" dur="1000" fill="hold"/>
                                        <p:tgtEl>
                                          <p:spTgt spid="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 grpId="0"/>
      <p:bldP spid="7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Káº¿t quáº£ hÃ¬nh áº£nh cho thuyá»n buá»m ÄÃ¡nh cÃ¡">
            <a:extLst>
              <a:ext uri="{FF2B5EF4-FFF2-40B4-BE49-F238E27FC236}">
                <a16:creationId xmlns:a16="http://schemas.microsoft.com/office/drawing/2014/main" id="{D9EC3228-81A4-4962-A3B8-1313B707D2E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33" t="2000" r="3095" b="5428"/>
          <a:stretch/>
        </p:blipFill>
        <p:spPr bwMode="auto">
          <a:xfrm>
            <a:off x="3196380" y="1081808"/>
            <a:ext cx="2599756" cy="25219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6C1B20-3FAF-4A28-B71E-73B183861301}"/>
              </a:ext>
            </a:extLst>
          </p:cNvPr>
          <p:cNvSpPr txBox="1"/>
          <p:nvPr/>
        </p:nvSpPr>
        <p:spPr>
          <a:xfrm>
            <a:off x="3436831" y="3867894"/>
            <a:ext cx="2359305" cy="400108"/>
          </a:xfrm>
          <a:prstGeom prst="rect">
            <a:avLst/>
          </a:prstGeom>
          <a:noFill/>
        </p:spPr>
        <p:txBody>
          <a:bodyPr wrap="square" lIns="91438" tIns="45719" rIns="91438" bIns="45719" rtlCol="0">
            <a:spAutoFit/>
          </a:bodyPr>
          <a:lstStyle/>
          <a:p>
            <a:r>
              <a:rPr lang="en-SG" sz="2000" b="1" dirty="0">
                <a:solidFill>
                  <a:srgbClr val="FF0000"/>
                </a:solidFill>
                <a:latin typeface="Times New Roman" panose="02020603050405020304" pitchFamily="18" charset="0"/>
                <a:cs typeface="Times New Roman" panose="02020603050405020304" pitchFamily="18" charset="0"/>
              </a:rPr>
              <a:t>CHIẾC THUYỀN</a:t>
            </a:r>
          </a:p>
        </p:txBody>
      </p:sp>
      <p:grpSp>
        <p:nvGrpSpPr>
          <p:cNvPr id="19" name="Group 18"/>
          <p:cNvGrpSpPr/>
          <p:nvPr/>
        </p:nvGrpSpPr>
        <p:grpSpPr>
          <a:xfrm>
            <a:off x="35497" y="1023361"/>
            <a:ext cx="3016868" cy="642861"/>
            <a:chOff x="0" y="2357"/>
            <a:chExt cx="5425807" cy="1205635"/>
          </a:xfrm>
          <a:solidFill>
            <a:schemeClr val="accent5">
              <a:lumMod val="20000"/>
              <a:lumOff val="80000"/>
            </a:schemeClr>
          </a:solidFill>
        </p:grpSpPr>
        <p:sp>
          <p:nvSpPr>
            <p:cNvPr id="26" name="Rounded Rectangle 25"/>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27"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Chiếc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thuyền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như</a:t>
              </a:r>
              <a:r>
                <a:rPr lang="en-US" altLang="en-US" sz="2000" b="1" dirty="0">
                  <a:solidFill>
                    <a:schemeClr val="tx1"/>
                  </a:solidFill>
                  <a:latin typeface="Times New Roman" panose="02020603050405020304" pitchFamily="18" charset="0"/>
                  <a:cs typeface="Times New Roman" panose="02020603050405020304" pitchFamily="18" charset="0"/>
                </a:rPr>
                <a:t> con </a:t>
              </a:r>
              <a:r>
                <a:rPr lang="en-US" altLang="en-US" sz="2000" b="1" dirty="0" err="1">
                  <a:solidFill>
                    <a:schemeClr val="tx1"/>
                  </a:solidFill>
                  <a:latin typeface="Times New Roman" panose="02020603050405020304" pitchFamily="18" charset="0"/>
                  <a:cs typeface="Times New Roman" panose="02020603050405020304" pitchFamily="18" charset="0"/>
                </a:rPr>
                <a:t>tuấn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mã</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180" y="2054889"/>
            <a:ext cx="3024336" cy="782558"/>
            <a:chOff x="0" y="1810810"/>
            <a:chExt cx="5425807" cy="1205635"/>
          </a:xfrm>
          <a:solidFill>
            <a:schemeClr val="accent5">
              <a:lumMod val="40000"/>
              <a:lumOff val="60000"/>
            </a:schemeClr>
          </a:solidFill>
        </p:grpSpPr>
        <p:sp>
          <p:nvSpPr>
            <p:cNvPr id="24" name="Rounded Rectangle 2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2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solidFill>
                    <a:schemeClr val="tx1"/>
                  </a:solidFill>
                  <a:latin typeface="Times New Roman" panose="02020603050405020304" pitchFamily="18" charset="0"/>
                  <a:cs typeface="Times New Roman" panose="02020603050405020304" pitchFamily="18" charset="0"/>
                </a:rPr>
                <a:t>Từ</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ngữ</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chọn</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dirty="0" err="1">
                  <a:solidFill>
                    <a:schemeClr val="tx1"/>
                  </a:solidFill>
                  <a:latin typeface="Times New Roman" panose="02020603050405020304" pitchFamily="18" charset="0"/>
                  <a:cs typeface="Times New Roman" panose="02020603050405020304" pitchFamily="18" charset="0"/>
                </a:rPr>
                <a:t>lọc</a:t>
              </a:r>
              <a:r>
                <a:rPr lang="en-US" altLang="en-US" sz="2000" b="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phăng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vượt</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35496" y="3219822"/>
            <a:ext cx="3044020" cy="1512168"/>
            <a:chOff x="0" y="3619264"/>
            <a:chExt cx="5425807" cy="1205635"/>
          </a:xfrm>
          <a:solidFill>
            <a:schemeClr val="accent5">
              <a:lumMod val="75000"/>
            </a:schemeClr>
          </a:solidFill>
        </p:grpSpPr>
        <p:sp>
          <p:nvSpPr>
            <p:cNvPr id="22" name="Rounded Rectangle 21"/>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23"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err="1">
                  <a:latin typeface="Times New Roman" panose="02020603050405020304" pitchFamily="18" charset="0"/>
                  <a:cs typeface="Times New Roman" panose="02020603050405020304" pitchFamily="18" charset="0"/>
                </a:rPr>
                <a:t>Khí</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thế</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băng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tới</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dũng</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mãnh</a:t>
              </a:r>
              <a:r>
                <a:rPr lang="en-US" altLang="en-US" sz="2000" b="1" dirty="0">
                  <a:latin typeface="Times New Roman" panose="02020603050405020304" pitchFamily="18" charset="0"/>
                  <a:cs typeface="Times New Roman" panose="02020603050405020304" pitchFamily="18" charset="0"/>
                </a:rPr>
                <a:t> </a:t>
              </a:r>
              <a:r>
                <a:rPr lang="en-US" altLang="en-US" sz="2000" b="1" dirty="0" err="1">
                  <a:latin typeface="Times New Roman" panose="02020603050405020304" pitchFamily="18" charset="0"/>
                  <a:cs typeface="Times New Roman" panose="02020603050405020304" pitchFamily="18" charset="0"/>
                </a:rPr>
                <a:t>của</a:t>
              </a:r>
              <a:r>
                <a:rPr lang="en-US" altLang="en-US" sz="2000" b="1" dirty="0">
                  <a:latin typeface="Times New Roman" panose="02020603050405020304" pitchFamily="18" charset="0"/>
                  <a:cs typeface="Times New Roman" panose="02020603050405020304" pitchFamily="18" charset="0"/>
                </a:rPr>
                <a:t> con </a:t>
              </a:r>
              <a:r>
                <a:rPr lang="en-US" altLang="en-US" sz="2000" b="1" dirty="0" err="1">
                  <a:latin typeface="Times New Roman" panose="02020603050405020304" pitchFamily="18" charset="0"/>
                  <a:cs typeface="Times New Roman" panose="02020603050405020304" pitchFamily="18" charset="0"/>
                </a:rPr>
                <a:t>thuyền</a:t>
              </a:r>
              <a:r>
                <a:rPr lang="en-US" altLang="en-US" sz="2000" b="1" dirty="0">
                  <a:latin typeface="Times New Roman" panose="02020603050405020304" pitchFamily="18" charset="0"/>
                  <a:cs typeface="Times New Roman" panose="02020603050405020304" pitchFamily="18" charset="0"/>
                </a:rPr>
                <a:t> </a:t>
              </a:r>
              <a:r>
                <a:rPr lang="en-US" altLang="en-US" sz="2000" b="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Sức</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sống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mạnh</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mẽ</a:t>
              </a:r>
              <a:r>
                <a:rPr lang="en-US" altLang="en-US" sz="2000" b="1" dirty="0">
                  <a:solidFill>
                    <a:schemeClr val="bg1"/>
                  </a:solidFill>
                  <a:latin typeface="Times New Roman" panose="02020603050405020304" pitchFamily="18" charset="0"/>
                  <a:cs typeface="Times New Roman" panose="02020603050405020304" pitchFamily="18" charset="0"/>
                </a:rPr>
                <a:t>, 1 </a:t>
              </a:r>
              <a:r>
                <a:rPr lang="en-US" altLang="en-US" sz="2000" b="1" dirty="0" err="1">
                  <a:solidFill>
                    <a:schemeClr val="bg1"/>
                  </a:solidFill>
                  <a:latin typeface="Times New Roman" panose="02020603050405020304" pitchFamily="18" charset="0"/>
                  <a:cs typeface="Times New Roman" panose="02020603050405020304" pitchFamily="18" charset="0"/>
                </a:rPr>
                <a:t>vẻ</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đẹp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hùng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tráng</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đầy</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hấp</a:t>
              </a:r>
              <a:r>
                <a:rPr lang="en-US" altLang="en-US" sz="2000" b="1" dirty="0">
                  <a:solidFill>
                    <a:schemeClr val="bg1"/>
                  </a:solidFill>
                  <a:latin typeface="Times New Roman" panose="02020603050405020304" pitchFamily="18" charset="0"/>
                  <a:cs typeface="Times New Roman" panose="02020603050405020304" pitchFamily="18" charset="0"/>
                </a:rPr>
                <a:t> </a:t>
              </a:r>
              <a:r>
                <a:rPr lang="en-US" altLang="en-US" sz="2000" b="1" dirty="0" err="1">
                  <a:solidFill>
                    <a:schemeClr val="bg1"/>
                  </a:solidFill>
                  <a:latin typeface="Times New Roman" panose="02020603050405020304" pitchFamily="18" charset="0"/>
                  <a:cs typeface="Times New Roman" panose="02020603050405020304" pitchFamily="18" charset="0"/>
                </a:rPr>
                <a:t>dẫn</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grpSp>
        <p:nvGrpSpPr>
          <p:cNvPr id="40" name="Group 39"/>
          <p:cNvGrpSpPr/>
          <p:nvPr/>
        </p:nvGrpSpPr>
        <p:grpSpPr>
          <a:xfrm>
            <a:off x="5992477" y="1018150"/>
            <a:ext cx="3016868" cy="642861"/>
            <a:chOff x="0" y="2357"/>
            <a:chExt cx="5425807" cy="1205635"/>
          </a:xfrm>
          <a:solidFill>
            <a:schemeClr val="accent5">
              <a:lumMod val="20000"/>
              <a:lumOff val="80000"/>
            </a:schemeClr>
          </a:solidFill>
        </p:grpSpPr>
        <p:sp>
          <p:nvSpPr>
            <p:cNvPr id="41" name="Rounded Rectangle 40"/>
            <p:cNvSpPr/>
            <p:nvPr/>
          </p:nvSpPr>
          <p:spPr>
            <a:xfrm>
              <a:off x="0" y="2357"/>
              <a:ext cx="5425807" cy="1205635"/>
            </a:xfrm>
            <a:prstGeom prst="roundRect">
              <a:avLst>
                <a:gd name="adj" fmla="val 10000"/>
              </a:avLst>
            </a:prstGeom>
            <a:grpFill/>
          </p:spPr>
          <p:style>
            <a:lnRef idx="3">
              <a:schemeClr val="lt1">
                <a:hueOff val="0"/>
                <a:satOff val="0"/>
                <a:lumOff val="0"/>
                <a:alphaOff val="0"/>
              </a:schemeClr>
            </a:lnRef>
            <a:fillRef idx="1">
              <a:schemeClr val="accent3">
                <a:hueOff val="0"/>
                <a:satOff val="0"/>
                <a:lumOff val="0"/>
                <a:alphaOff val="0"/>
              </a:schemeClr>
            </a:fillRef>
            <a:effectRef idx="1">
              <a:schemeClr val="accent3">
                <a:hueOff val="0"/>
                <a:satOff val="0"/>
                <a:lumOff val="0"/>
                <a:alphaOff val="0"/>
              </a:schemeClr>
            </a:effectRef>
            <a:fontRef idx="minor">
              <a:schemeClr val="lt1"/>
            </a:fontRef>
          </p:style>
        </p:sp>
        <p:sp>
          <p:nvSpPr>
            <p:cNvPr id="42" name="Rounded Rectangle 4"/>
            <p:cNvSpPr/>
            <p:nvPr/>
          </p:nvSpPr>
          <p:spPr>
            <a:xfrm>
              <a:off x="35312" y="37669"/>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dirty="0">
                  <a:solidFill>
                    <a:schemeClr val="tx1"/>
                  </a:solidFill>
                  <a:latin typeface="Times New Roman" panose="02020603050405020304" pitchFamily="18" charset="0"/>
                  <a:cs typeface="Times New Roman" panose="02020603050405020304" pitchFamily="18" charset="0"/>
                </a:rPr>
                <a:t>So </a:t>
              </a:r>
              <a:r>
                <a:rPr lang="en-US" altLang="en-US" sz="2000" b="1" dirty="0" err="1">
                  <a:solidFill>
                    <a:schemeClr val="tx1"/>
                  </a:solidFill>
                  <a:latin typeface="Times New Roman" panose="02020603050405020304" pitchFamily="18" charset="0"/>
                  <a:cs typeface="Times New Roman" panose="02020603050405020304" pitchFamily="18" charset="0"/>
                </a:rPr>
                <a:t>sánh</a:t>
              </a:r>
              <a:r>
                <a:rPr lang="en-US" altLang="en-US" sz="2000" b="1">
                  <a:solidFill>
                    <a:schemeClr val="tx1"/>
                  </a:solidFill>
                  <a:latin typeface="Times New Roman" panose="02020603050405020304" pitchFamily="18" charset="0"/>
                  <a:cs typeface="Times New Roman" panose="02020603050405020304" pitchFamily="18" charset="0"/>
                </a:rPr>
                <a:t>: Cánh buồm như mảnh hồn làng</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3" name="Group 42"/>
          <p:cNvGrpSpPr/>
          <p:nvPr/>
        </p:nvGrpSpPr>
        <p:grpSpPr>
          <a:xfrm>
            <a:off x="6012160" y="2049678"/>
            <a:ext cx="3024336" cy="782558"/>
            <a:chOff x="0" y="1810810"/>
            <a:chExt cx="5425807" cy="1205635"/>
          </a:xfrm>
          <a:solidFill>
            <a:schemeClr val="accent5">
              <a:lumMod val="40000"/>
              <a:lumOff val="60000"/>
            </a:schemeClr>
          </a:solidFill>
        </p:grpSpPr>
        <p:sp>
          <p:nvSpPr>
            <p:cNvPr id="44" name="Rounded Rectangle 43"/>
            <p:cNvSpPr/>
            <p:nvPr/>
          </p:nvSpPr>
          <p:spPr>
            <a:xfrm>
              <a:off x="0" y="1810810"/>
              <a:ext cx="5425807" cy="1205635"/>
            </a:xfrm>
            <a:prstGeom prst="roundRect">
              <a:avLst>
                <a:gd name="adj" fmla="val 10000"/>
              </a:avLst>
            </a:prstGeom>
            <a:grpFill/>
          </p:spPr>
          <p:style>
            <a:lnRef idx="3">
              <a:schemeClr val="lt1">
                <a:hueOff val="0"/>
                <a:satOff val="0"/>
                <a:lumOff val="0"/>
                <a:alphaOff val="0"/>
              </a:schemeClr>
            </a:lnRef>
            <a:fillRef idx="1">
              <a:schemeClr val="accent3">
                <a:hueOff val="-3319653"/>
                <a:satOff val="-2867"/>
                <a:lumOff val="-1571"/>
                <a:alphaOff val="0"/>
              </a:schemeClr>
            </a:fillRef>
            <a:effectRef idx="1">
              <a:schemeClr val="accent3">
                <a:hueOff val="-3319653"/>
                <a:satOff val="-2867"/>
                <a:lumOff val="-1571"/>
                <a:alphaOff val="0"/>
              </a:schemeClr>
            </a:effectRef>
            <a:fontRef idx="minor">
              <a:schemeClr val="lt1"/>
            </a:fontRef>
          </p:style>
        </p:sp>
        <p:sp>
          <p:nvSpPr>
            <p:cNvPr id="45" name="Rounded Rectangle 6"/>
            <p:cNvSpPr/>
            <p:nvPr/>
          </p:nvSpPr>
          <p:spPr>
            <a:xfrm>
              <a:off x="35312" y="1846122"/>
              <a:ext cx="5355183" cy="1135011"/>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sz="2000" b="1">
                  <a:solidFill>
                    <a:schemeClr val="tx1"/>
                  </a:solidFill>
                  <a:latin typeface="Times New Roman" panose="02020603050405020304" pitchFamily="18" charset="0"/>
                  <a:cs typeface="Times New Roman" panose="02020603050405020304" pitchFamily="18" charset="0"/>
                </a:rPr>
                <a:t>H/a </a:t>
              </a:r>
              <a:r>
                <a:rPr lang="en-US" altLang="en-US" sz="2000" b="1">
                  <a:solidFill>
                    <a:schemeClr val="tx1"/>
                  </a:solidFill>
                  <a:latin typeface="Times New Roman" panose="02020603050405020304" pitchFamily="18" charset="0"/>
                  <a:cs typeface="Times New Roman" panose="02020603050405020304" pitchFamily="18" charset="0"/>
                </a:rPr>
                <a:t>nhân hóa: “rướn”</a:t>
              </a:r>
              <a:endParaRPr lang="en-US" sz="2000" b="1" i="1" dirty="0">
                <a:solidFill>
                  <a:schemeClr val="tx1"/>
                </a:solidFill>
                <a:latin typeface="Times New Roman" panose="02020603050405020304" pitchFamily="18" charset="0"/>
                <a:cs typeface="Times New Roman" panose="02020603050405020304" pitchFamily="18" charset="0"/>
              </a:endParaRPr>
            </a:p>
          </p:txBody>
        </p:sp>
      </p:grpSp>
      <p:grpSp>
        <p:nvGrpSpPr>
          <p:cNvPr id="46" name="Group 45"/>
          <p:cNvGrpSpPr/>
          <p:nvPr/>
        </p:nvGrpSpPr>
        <p:grpSpPr>
          <a:xfrm>
            <a:off x="5992476" y="3214611"/>
            <a:ext cx="3044020" cy="1512168"/>
            <a:chOff x="0" y="3619264"/>
            <a:chExt cx="5425807" cy="1205635"/>
          </a:xfrm>
          <a:solidFill>
            <a:schemeClr val="accent5">
              <a:lumMod val="75000"/>
            </a:schemeClr>
          </a:solidFill>
        </p:grpSpPr>
        <p:sp>
          <p:nvSpPr>
            <p:cNvPr id="47" name="Rounded Rectangle 46"/>
            <p:cNvSpPr/>
            <p:nvPr/>
          </p:nvSpPr>
          <p:spPr>
            <a:xfrm>
              <a:off x="0" y="3619264"/>
              <a:ext cx="5425807" cy="1205635"/>
            </a:xfrm>
            <a:prstGeom prst="roundRect">
              <a:avLst>
                <a:gd name="adj" fmla="val 10000"/>
              </a:avLst>
            </a:prstGeom>
            <a:grpFill/>
          </p:spPr>
          <p:style>
            <a:lnRef idx="3">
              <a:schemeClr val="lt1">
                <a:hueOff val="0"/>
                <a:satOff val="0"/>
                <a:lumOff val="0"/>
                <a:alphaOff val="0"/>
              </a:schemeClr>
            </a:lnRef>
            <a:fillRef idx="1">
              <a:schemeClr val="accent3">
                <a:hueOff val="-6639306"/>
                <a:satOff val="-5733"/>
                <a:lumOff val="-3141"/>
                <a:alphaOff val="0"/>
              </a:schemeClr>
            </a:fillRef>
            <a:effectRef idx="1">
              <a:schemeClr val="accent3">
                <a:hueOff val="-6639306"/>
                <a:satOff val="-5733"/>
                <a:lumOff val="-3141"/>
                <a:alphaOff val="0"/>
              </a:schemeClr>
            </a:effectRef>
            <a:fontRef idx="minor">
              <a:schemeClr val="lt1"/>
            </a:fontRef>
          </p:style>
        </p:sp>
        <p:sp>
          <p:nvSpPr>
            <p:cNvPr id="48" name="Rounded Rectangle 8"/>
            <p:cNvSpPr/>
            <p:nvPr/>
          </p:nvSpPr>
          <p:spPr>
            <a:xfrm>
              <a:off x="35312" y="3654576"/>
              <a:ext cx="5355183" cy="1135011"/>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02870" tIns="102870" rIns="102870" bIns="102870" numCol="1" spcCol="1270" anchor="ctr" anchorCtr="0">
              <a:noAutofit/>
            </a:bodyPr>
            <a:lstStyle/>
            <a:p>
              <a:pPr algn="ctr" defTabSz="1200120">
                <a:lnSpc>
                  <a:spcPct val="90000"/>
                </a:lnSpc>
                <a:spcBef>
                  <a:spcPct val="0"/>
                </a:spcBef>
                <a:spcAft>
                  <a:spcPct val="35000"/>
                </a:spcAft>
              </a:pPr>
              <a:r>
                <a:rPr lang="en-US" altLang="en-US" sz="2000" b="1">
                  <a:latin typeface="Times New Roman" panose="02020603050405020304" pitchFamily="18" charset="0"/>
                  <a:cs typeface="Times New Roman" panose="02020603050405020304" pitchFamily="18" charset="0"/>
                </a:rPr>
                <a:t>Vẻ đẹp bay bổng, mang ý nghĩa lớn lao</a:t>
              </a:r>
              <a:endParaRPr lang="en-US" sz="2000" b="1" i="1" dirty="0">
                <a:solidFill>
                  <a:schemeClr val="bg1"/>
                </a:solidFill>
                <a:latin typeface="Times New Roman" panose="02020603050405020304" pitchFamily="18" charset="0"/>
                <a:cs typeface="Times New Roman" panose="02020603050405020304" pitchFamily="18" charset="0"/>
              </a:endParaRPr>
            </a:p>
          </p:txBody>
        </p:sp>
      </p:grpSp>
      <p:pic>
        <p:nvPicPr>
          <p:cNvPr id="31" name="Picture 30"/>
          <p:cNvPicPr>
            <a:picLocks noChangeAspect="1"/>
          </p:cNvPicPr>
          <p:nvPr/>
        </p:nvPicPr>
        <p:blipFill>
          <a:blip r:embed="rId4"/>
          <a:stretch>
            <a:fillRect/>
          </a:stretch>
        </p:blipFill>
        <p:spPr>
          <a:xfrm>
            <a:off x="1979712" y="165363"/>
            <a:ext cx="4868750" cy="965897"/>
          </a:xfrm>
          <a:prstGeom prst="rect">
            <a:avLst/>
          </a:prstGeom>
        </p:spPr>
      </p:pic>
    </p:spTree>
    <p:extLst>
      <p:ext uri="{BB962C8B-B14F-4D97-AF65-F5344CB8AC3E}">
        <p14:creationId xmlns:p14="http://schemas.microsoft.com/office/powerpoint/2010/main" val="114790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1000"/>
                                        <p:tgtEl>
                                          <p:spTgt spid="20"/>
                                        </p:tgtEl>
                                      </p:cBhvr>
                                    </p:animEffect>
                                    <p:anim calcmode="lin" valueType="num">
                                      <p:cBhvr>
                                        <p:cTn id="23" dur="1000" fill="hold"/>
                                        <p:tgtEl>
                                          <p:spTgt spid="20"/>
                                        </p:tgtEl>
                                        <p:attrNameLst>
                                          <p:attrName>ppt_x</p:attrName>
                                        </p:attrNameLst>
                                      </p:cBhvr>
                                      <p:tavLst>
                                        <p:tav tm="0">
                                          <p:val>
                                            <p:strVal val="#ppt_x"/>
                                          </p:val>
                                        </p:tav>
                                        <p:tav tm="100000">
                                          <p:val>
                                            <p:strVal val="#ppt_x"/>
                                          </p:val>
                                        </p:tav>
                                      </p:tavLst>
                                    </p:anim>
                                    <p:anim calcmode="lin" valueType="num">
                                      <p:cBhvr>
                                        <p:cTn id="2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fade">
                                      <p:cBhvr>
                                        <p:cTn id="36" dur="1000"/>
                                        <p:tgtEl>
                                          <p:spTgt spid="40"/>
                                        </p:tgtEl>
                                      </p:cBhvr>
                                    </p:animEffect>
                                    <p:anim calcmode="lin" valueType="num">
                                      <p:cBhvr>
                                        <p:cTn id="37" dur="1000" fill="hold"/>
                                        <p:tgtEl>
                                          <p:spTgt spid="40"/>
                                        </p:tgtEl>
                                        <p:attrNameLst>
                                          <p:attrName>ppt_x</p:attrName>
                                        </p:attrNameLst>
                                      </p:cBhvr>
                                      <p:tavLst>
                                        <p:tav tm="0">
                                          <p:val>
                                            <p:strVal val="#ppt_x"/>
                                          </p:val>
                                        </p:tav>
                                        <p:tav tm="100000">
                                          <p:val>
                                            <p:strVal val="#ppt_x"/>
                                          </p:val>
                                        </p:tav>
                                      </p:tavLst>
                                    </p:anim>
                                    <p:anim calcmode="lin" valueType="num">
                                      <p:cBhvr>
                                        <p:cTn id="38"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fade">
                                      <p:cBhvr>
                                        <p:cTn id="43" dur="1000"/>
                                        <p:tgtEl>
                                          <p:spTgt spid="43"/>
                                        </p:tgtEl>
                                      </p:cBhvr>
                                    </p:animEffect>
                                    <p:anim calcmode="lin" valueType="num">
                                      <p:cBhvr>
                                        <p:cTn id="44" dur="1000" fill="hold"/>
                                        <p:tgtEl>
                                          <p:spTgt spid="43"/>
                                        </p:tgtEl>
                                        <p:attrNameLst>
                                          <p:attrName>ppt_x</p:attrName>
                                        </p:attrNameLst>
                                      </p:cBhvr>
                                      <p:tavLst>
                                        <p:tav tm="0">
                                          <p:val>
                                            <p:strVal val="#ppt_x"/>
                                          </p:val>
                                        </p:tav>
                                        <p:tav tm="100000">
                                          <p:val>
                                            <p:strVal val="#ppt_x"/>
                                          </p:val>
                                        </p:tav>
                                      </p:tavLst>
                                    </p:anim>
                                    <p:anim calcmode="lin" valueType="num">
                                      <p:cBhvr>
                                        <p:cTn id="4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46"/>
                                        </p:tgtEl>
                                        <p:attrNameLst>
                                          <p:attrName>style.visibility</p:attrName>
                                        </p:attrNameLst>
                                      </p:cBhvr>
                                      <p:to>
                                        <p:strVal val="visible"/>
                                      </p:to>
                                    </p:set>
                                    <p:animEffect transition="in" filter="fade">
                                      <p:cBhvr>
                                        <p:cTn id="50" dur="1000"/>
                                        <p:tgtEl>
                                          <p:spTgt spid="46"/>
                                        </p:tgtEl>
                                      </p:cBhvr>
                                    </p:animEffect>
                                    <p:anim calcmode="lin" valueType="num">
                                      <p:cBhvr>
                                        <p:cTn id="51" dur="1000" fill="hold"/>
                                        <p:tgtEl>
                                          <p:spTgt spid="46"/>
                                        </p:tgtEl>
                                        <p:attrNameLst>
                                          <p:attrName>ppt_x</p:attrName>
                                        </p:attrNameLst>
                                      </p:cBhvr>
                                      <p:tavLst>
                                        <p:tav tm="0">
                                          <p:val>
                                            <p:strVal val="#ppt_x"/>
                                          </p:val>
                                        </p:tav>
                                        <p:tav tm="100000">
                                          <p:val>
                                            <p:strVal val="#ppt_x"/>
                                          </p:val>
                                        </p:tav>
                                      </p:tavLst>
                                    </p:anim>
                                    <p:anim calcmode="lin" valueType="num">
                                      <p:cBhvr>
                                        <p:cTn id="5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6318" y="753370"/>
            <a:ext cx="3491880" cy="1938990"/>
          </a:xfrm>
          <a:prstGeom prst="rect">
            <a:avLst/>
          </a:prstGeom>
          <a:noFill/>
        </p:spPr>
        <p:txBody>
          <a:bodyPr wrap="square" lIns="91438" tIns="45719" rIns="91438" bIns="45719">
            <a:spAutoFit/>
          </a:bodyPr>
          <a:lstStyle/>
          <a:p>
            <a:pPr algn="just"/>
            <a:r>
              <a:rPr lang="vi-VN" sz="2000" b="1" i="1" dirty="0">
                <a:solidFill>
                  <a:srgbClr val="FF0000"/>
                </a:solidFill>
                <a:latin typeface="+mj-lt"/>
              </a:rPr>
              <a:t>NT: So sánh , ẩn dụ → Hình ảnh cánh buồm quen thuộc trở nên lớn lao và thiêng liêng. Nhà thơ như nhận ra đó chính là biểu tượng của linh hồn làng trài.</a:t>
            </a:r>
            <a:endParaRPr lang="en-US" sz="2000" b="1" i="1" dirty="0">
              <a:solidFill>
                <a:srgbClr val="FF0000"/>
              </a:solidFill>
              <a:latin typeface="+mj-lt"/>
            </a:endParaRPr>
          </a:p>
        </p:txBody>
      </p:sp>
      <p:sp>
        <p:nvSpPr>
          <p:cNvPr id="5" name="Rectangle 4"/>
          <p:cNvSpPr/>
          <p:nvPr/>
        </p:nvSpPr>
        <p:spPr>
          <a:xfrm>
            <a:off x="5383644" y="3079269"/>
            <a:ext cx="3491880" cy="1323437"/>
          </a:xfrm>
          <a:prstGeom prst="rect">
            <a:avLst/>
          </a:prstGeom>
          <a:noFill/>
        </p:spPr>
        <p:txBody>
          <a:bodyPr wrap="square" lIns="91438" tIns="45719" rIns="91438" bIns="45719">
            <a:spAutoFit/>
          </a:bodyPr>
          <a:lstStyle/>
          <a:p>
            <a:pPr algn="just"/>
            <a:r>
              <a:rPr lang="vi-VN" sz="2000" b="1" i="1" dirty="0">
                <a:solidFill>
                  <a:srgbClr val="FF0000"/>
                </a:solidFill>
                <a:latin typeface="+mj-lt"/>
              </a:rPr>
              <a:t>⇒ Bức tranh phong cảnh thiên nhiên tươi sáng và h/ả con người lao động đầy hứng khởi dào dạt sức sống.</a:t>
            </a:r>
            <a:endParaRPr lang="en-US" sz="2000" b="1" i="1" dirty="0">
              <a:solidFill>
                <a:srgbClr val="FF0000"/>
              </a:solidFill>
              <a:latin typeface="+mj-lt"/>
            </a:endParaRPr>
          </a:p>
        </p:txBody>
      </p:sp>
      <p:sp>
        <p:nvSpPr>
          <p:cNvPr id="14" name="Rectangle 18">
            <a:extLst>
              <a:ext uri="{FF2B5EF4-FFF2-40B4-BE49-F238E27FC236}">
                <a16:creationId xmlns:a16="http://schemas.microsoft.com/office/drawing/2014/main" id="{663A8C7F-1442-49A4-AC5C-DF8D96F994B6}"/>
              </a:ext>
            </a:extLst>
          </p:cNvPr>
          <p:cNvSpPr>
            <a:spLocks noChangeArrowheads="1"/>
          </p:cNvSpPr>
          <p:nvPr/>
        </p:nvSpPr>
        <p:spPr bwMode="auto">
          <a:xfrm>
            <a:off x="179512" y="753370"/>
            <a:ext cx="6192688" cy="280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prstClr val="black"/>
                </a:solidFill>
                <a:latin typeface="Times New Roman" panose="02020603050405020304" pitchFamily="18" charset="0"/>
                <a:cs typeface="Times New Roman" panose="02020603050405020304" pitchFamily="18" charset="0"/>
              </a:rPr>
              <a:t>Khi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trời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trong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sớm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Dân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trai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tráng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đánh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cá</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Chiếc</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thuyền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nhẹ</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con </a:t>
            </a:r>
            <a:r>
              <a:rPr lang="en-US" altLang="en-US" sz="2000" b="1" i="1" dirty="0" err="1">
                <a:solidFill>
                  <a:prstClr val="black"/>
                </a:solidFill>
                <a:latin typeface="Times New Roman" panose="02020603050405020304" pitchFamily="18" charset="0"/>
                <a:cs typeface="Times New Roman" panose="02020603050405020304" pitchFamily="18" charset="0"/>
              </a:rPr>
              <a:t>tuấn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mã</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Phăng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mái</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chèo</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mẽ</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vượt</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trường</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giang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Cánh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buồm</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giương</a:t>
            </a:r>
            <a:r>
              <a:rPr lang="en-US" altLang="en-US" sz="2000" b="1" i="1" dirty="0">
                <a:solidFill>
                  <a:prstClr val="black"/>
                </a:solidFill>
                <a:latin typeface="Times New Roman" panose="02020603050405020304" pitchFamily="18" charset="0"/>
                <a:cs typeface="Times New Roman" panose="02020603050405020304" pitchFamily="18" charset="0"/>
              </a:rPr>
              <a:t> to </a:t>
            </a:r>
            <a:r>
              <a:rPr lang="en-US" altLang="en-US" sz="2000" b="1" i="1" dirty="0" err="1">
                <a:solidFill>
                  <a:prstClr val="black"/>
                </a:solidFill>
                <a:latin typeface="Times New Roman" panose="02020603050405020304" pitchFamily="18" charset="0"/>
                <a:cs typeface="Times New Roman" panose="02020603050405020304" pitchFamily="18" charset="0"/>
              </a:rPr>
              <a:t>như</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mảnh</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hồn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làng</a:t>
            </a:r>
            <a:r>
              <a:rPr lang="en-US" altLang="en-US" sz="2000" b="1" i="1" dirty="0">
                <a:solidFill>
                  <a:prstClr val="black"/>
                </a:solidFill>
                <a:latin typeface="Times New Roman" panose="02020603050405020304" pitchFamily="18" charset="0"/>
                <a:cs typeface="Times New Roman" panose="02020603050405020304" pitchFamily="18" charset="0"/>
              </a:rPr>
              <a:t> </a:t>
            </a:r>
            <a:br>
              <a:rPr lang="en-US" altLang="en-US" sz="2000" b="1" i="1" dirty="0">
                <a:solidFill>
                  <a:prstClr val="black"/>
                </a:solidFill>
                <a:latin typeface="Times New Roman" panose="02020603050405020304" pitchFamily="18" charset="0"/>
                <a:cs typeface="Times New Roman" panose="02020603050405020304" pitchFamily="18" charset="0"/>
              </a:rPr>
            </a:br>
            <a:r>
              <a:rPr lang="en-US" altLang="en-US" sz="2000" b="1" i="1" dirty="0" err="1">
                <a:solidFill>
                  <a:prstClr val="black"/>
                </a:solidFill>
                <a:latin typeface="Times New Roman" panose="02020603050405020304" pitchFamily="18" charset="0"/>
                <a:cs typeface="Times New Roman" panose="02020603050405020304" pitchFamily="18" charset="0"/>
              </a:rPr>
              <a:t>Rướn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thân</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trắng</a:t>
            </a:r>
            <a:r>
              <a:rPr lang="en-US" altLang="en-US" sz="2000" b="1" i="1" dirty="0">
                <a:solidFill>
                  <a:prstClr val="black"/>
                </a:solidFill>
                <a:latin typeface="Times New Roman" panose="02020603050405020304" pitchFamily="18" charset="0"/>
                <a:cs typeface="Times New Roman" panose="02020603050405020304" pitchFamily="18" charset="0"/>
              </a:rPr>
              <a:t> bao la </a:t>
            </a:r>
            <a:r>
              <a:rPr lang="en-US" altLang="en-US" sz="2000" b="1" i="1" dirty="0" err="1">
                <a:solidFill>
                  <a:prstClr val="black"/>
                </a:solidFill>
                <a:latin typeface="Times New Roman" panose="02020603050405020304" pitchFamily="18" charset="0"/>
                <a:cs typeface="Times New Roman" panose="02020603050405020304" pitchFamily="18" charset="0"/>
              </a:rPr>
              <a:t>thâu</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góp</a:t>
            </a:r>
            <a:r>
              <a:rPr lang="en-US" altLang="en-US" sz="2000" b="1" i="1" dirty="0">
                <a:solidFill>
                  <a:prstClr val="black"/>
                </a:solidFill>
                <a:latin typeface="Times New Roman" panose="02020603050405020304" pitchFamily="18" charset="0"/>
                <a:cs typeface="Times New Roman" panose="02020603050405020304" pitchFamily="18" charset="0"/>
              </a:rPr>
              <a:t> </a:t>
            </a:r>
            <a:r>
              <a:rPr lang="en-US" altLang="en-US" sz="2000" b="1" i="1" dirty="0" err="1">
                <a:solidFill>
                  <a:prstClr val="black"/>
                </a:solidFill>
                <a:latin typeface="Times New Roman" panose="02020603050405020304" pitchFamily="18" charset="0"/>
                <a:cs typeface="Times New Roman" panose="02020603050405020304" pitchFamily="18" charset="0"/>
              </a:rPr>
              <a:t>gió</a:t>
            </a:r>
            <a:r>
              <a:rPr lang="en-US" altLang="en-US" sz="2000" b="1" i="1" dirty="0">
                <a:solidFill>
                  <a:prstClr val="black"/>
                </a:solidFill>
                <a:latin typeface="Times New Roman" panose="02020603050405020304" pitchFamily="18" charset="0"/>
                <a:cs typeface="Times New Roman" panose="02020603050405020304" pitchFamily="18" charset="0"/>
              </a:rPr>
              <a:t>...</a:t>
            </a:r>
            <a:r>
              <a:rPr lang="en-US" altLang="en-US" sz="2000" b="1" u="sng" dirty="0">
                <a:solidFill>
                  <a:prstClr val="black"/>
                </a:solidFill>
                <a:latin typeface="Times New Roman" panose="02020603050405020304" pitchFamily="18" charset="0"/>
                <a:cs typeface="Times New Roman" panose="02020603050405020304" pitchFamily="18" charset="0"/>
              </a:rPr>
              <a:t> </a:t>
            </a:r>
          </a:p>
        </p:txBody>
      </p:sp>
      <p:pic>
        <p:nvPicPr>
          <p:cNvPr id="16" name="Picture 2" descr="Soạn bài đoàn thuyền đánh cá- Những bài soạn văn hay - Cunghocvui ..."/>
          <p:cNvPicPr>
            <a:picLocks noChangeAspect="1" noChangeArrowheads="1"/>
          </p:cNvPicPr>
          <p:nvPr/>
        </p:nvPicPr>
        <p:blipFill>
          <a:blip r:embed="rId2"/>
          <a:srcRect/>
          <a:stretch>
            <a:fillRect/>
          </a:stretch>
        </p:blipFill>
        <p:spPr bwMode="auto">
          <a:xfrm>
            <a:off x="-614049" y="2863132"/>
            <a:ext cx="4286250" cy="3009901"/>
          </a:xfrm>
          <a:prstGeom prst="rect">
            <a:avLst/>
          </a:prstGeom>
          <a:noFill/>
          <a:effectLst>
            <a:softEdge rad="952500"/>
          </a:effectLst>
        </p:spPr>
      </p:pic>
      <p:pic>
        <p:nvPicPr>
          <p:cNvPr id="17" name="Picture 2" descr="Khung cảnh đẹp khó tin ở biển Quỳnh trong thời khắc bình minh ..."/>
          <p:cNvPicPr>
            <a:picLocks noChangeAspect="1" noChangeArrowheads="1"/>
          </p:cNvPicPr>
          <p:nvPr/>
        </p:nvPicPr>
        <p:blipFill>
          <a:blip r:embed="rId3"/>
          <a:srcRect/>
          <a:stretch>
            <a:fillRect/>
          </a:stretch>
        </p:blipFill>
        <p:spPr bwMode="auto">
          <a:xfrm>
            <a:off x="327291" y="2999666"/>
            <a:ext cx="4320463" cy="2885934"/>
          </a:xfrm>
          <a:prstGeom prst="rect">
            <a:avLst/>
          </a:prstGeom>
          <a:noFill/>
          <a:effectLst>
            <a:softEdge rad="965200"/>
          </a:effectLst>
        </p:spPr>
      </p:pic>
      <p:cxnSp>
        <p:nvCxnSpPr>
          <p:cNvPr id="19" name="Straight Connector 18"/>
          <p:cNvCxnSpPr/>
          <p:nvPr/>
        </p:nvCxnSpPr>
        <p:spPr>
          <a:xfrm flipH="1">
            <a:off x="5020608" y="976629"/>
            <a:ext cx="36004" cy="3342139"/>
          </a:xfrm>
          <a:prstGeom prst="line">
            <a:avLst/>
          </a:prstGeom>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705058" y="1181147"/>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9098921">
            <a:off x="4646465" y="3103148"/>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5"/>
          <a:stretch>
            <a:fillRect/>
          </a:stretch>
        </p:blipFill>
        <p:spPr>
          <a:xfrm>
            <a:off x="-252536" y="65386"/>
            <a:ext cx="4868750" cy="965897"/>
          </a:xfrm>
          <a:prstGeom prst="rect">
            <a:avLst/>
          </a:prstGeom>
        </p:spPr>
      </p:pic>
    </p:spTree>
    <p:extLst>
      <p:ext uri="{BB962C8B-B14F-4D97-AF65-F5344CB8AC3E}">
        <p14:creationId xmlns:p14="http://schemas.microsoft.com/office/powerpoint/2010/main" val="95972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heel(1)">
                                      <p:cBhvr>
                                        <p:cTn id="19" dur="2000"/>
                                        <p:tgtEl>
                                          <p:spTgt spid="19"/>
                                        </p:tgtEl>
                                      </p:cBhvr>
                                    </p:animEffect>
                                  </p:childTnLst>
                                </p:cTn>
                              </p:par>
                              <p:par>
                                <p:cTn id="20" presetID="21" presetClass="entr" presetSubtype="1"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heel(1)">
                                      <p:cBhvr>
                                        <p:cTn id="22" dur="2000"/>
                                        <p:tgtEl>
                                          <p:spTgt spid="21"/>
                                        </p:tgtEl>
                                      </p:cBhvr>
                                    </p:animEffect>
                                  </p:childTnLst>
                                </p:cTn>
                              </p:par>
                              <p:par>
                                <p:cTn id="23" presetID="21" presetClass="entr" presetSubtype="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heel(1)">
                                      <p:cBhvr>
                                        <p:cTn id="25" dur="20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heel(1)">
                                      <p:cBhvr>
                                        <p:cTn id="30" dur="2000"/>
                                        <p:tgtEl>
                                          <p:spTgt spid="2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heel(1)">
                                      <p:cBhvr>
                                        <p:cTn id="3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Bức tranh lao động của hàng chài</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2</a:t>
              </a:r>
            </a:p>
          </p:txBody>
        </p:sp>
      </p:grpSp>
      <p:sp>
        <p:nvSpPr>
          <p:cNvPr id="13" name="Rectangle 18">
            <a:extLst>
              <a:ext uri="{FF2B5EF4-FFF2-40B4-BE49-F238E27FC236}">
                <a16:creationId xmlns:a16="http://schemas.microsoft.com/office/drawing/2014/main" id="{663A8C7F-1442-49A4-AC5C-DF8D96F994B6}"/>
              </a:ext>
            </a:extLst>
          </p:cNvPr>
          <p:cNvSpPr>
            <a:spLocks noChangeArrowheads="1"/>
          </p:cNvSpPr>
          <p:nvPr/>
        </p:nvSpPr>
        <p:spPr bwMode="auto">
          <a:xfrm>
            <a:off x="4562797" y="928404"/>
            <a:ext cx="4581203" cy="378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8" tIns="45719" rIns="91438" bIns="45719">
            <a:spAutoFit/>
          </a:bodyPr>
          <a:lstStyle>
            <a:lvl1pPr>
              <a:defRPr>
                <a:solidFill>
                  <a:srgbClr val="333300"/>
                </a:solidFill>
                <a:latin typeface="Tahoma" panose="020B0604030504040204" pitchFamily="34" charset="0"/>
              </a:defRPr>
            </a:lvl1pPr>
            <a:lvl2pPr marL="742950" indent="-285750">
              <a:defRPr>
                <a:solidFill>
                  <a:srgbClr val="333300"/>
                </a:solidFill>
                <a:latin typeface="Tahoma" panose="020B0604030504040204" pitchFamily="34" charset="0"/>
              </a:defRPr>
            </a:lvl2pPr>
            <a:lvl3pPr marL="1143000" indent="-228600">
              <a:defRPr>
                <a:solidFill>
                  <a:srgbClr val="333300"/>
                </a:solidFill>
                <a:latin typeface="Tahoma" panose="020B0604030504040204" pitchFamily="34" charset="0"/>
              </a:defRPr>
            </a:lvl3pPr>
            <a:lvl4pPr marL="1600200" indent="-228600">
              <a:defRPr>
                <a:solidFill>
                  <a:srgbClr val="333300"/>
                </a:solidFill>
                <a:latin typeface="Tahoma" panose="020B0604030504040204" pitchFamily="34" charset="0"/>
              </a:defRPr>
            </a:lvl4pPr>
            <a:lvl5pPr marL="2057400" indent="-228600">
              <a:defRPr>
                <a:solidFill>
                  <a:srgbClr val="333300"/>
                </a:solidFill>
                <a:latin typeface="Tahoma" panose="020B0604030504040204" pitchFamily="34" charset="0"/>
              </a:defRPr>
            </a:lvl5pPr>
            <a:lvl6pPr marL="2514600" indent="-228600" eaLnBrk="0" fontAlgn="base" hangingPunct="0">
              <a:spcBef>
                <a:spcPct val="0"/>
              </a:spcBef>
              <a:spcAft>
                <a:spcPct val="0"/>
              </a:spcAft>
              <a:defRPr>
                <a:solidFill>
                  <a:srgbClr val="333300"/>
                </a:solidFill>
                <a:latin typeface="Tahoma" panose="020B0604030504040204" pitchFamily="34" charset="0"/>
              </a:defRPr>
            </a:lvl6pPr>
            <a:lvl7pPr marL="2971800" indent="-228600" eaLnBrk="0" fontAlgn="base" hangingPunct="0">
              <a:spcBef>
                <a:spcPct val="0"/>
              </a:spcBef>
              <a:spcAft>
                <a:spcPct val="0"/>
              </a:spcAft>
              <a:defRPr>
                <a:solidFill>
                  <a:srgbClr val="333300"/>
                </a:solidFill>
                <a:latin typeface="Tahoma" panose="020B0604030504040204" pitchFamily="34" charset="0"/>
              </a:defRPr>
            </a:lvl7pPr>
            <a:lvl8pPr marL="3429000" indent="-228600" eaLnBrk="0" fontAlgn="base" hangingPunct="0">
              <a:spcBef>
                <a:spcPct val="0"/>
              </a:spcBef>
              <a:spcAft>
                <a:spcPct val="0"/>
              </a:spcAft>
              <a:defRPr>
                <a:solidFill>
                  <a:srgbClr val="333300"/>
                </a:solidFill>
                <a:latin typeface="Tahoma" panose="020B0604030504040204" pitchFamily="34" charset="0"/>
              </a:defRPr>
            </a:lvl8pPr>
            <a:lvl9pPr marL="3886200" indent="-228600" eaLnBrk="0" fontAlgn="base" hangingPunct="0">
              <a:spcBef>
                <a:spcPct val="0"/>
              </a:spcBef>
              <a:spcAft>
                <a:spcPct val="0"/>
              </a:spcAft>
              <a:defRPr>
                <a:solidFill>
                  <a:srgbClr val="333300"/>
                </a:solidFill>
                <a:latin typeface="Tahoma" panose="020B0604030504040204" pitchFamily="34" charset="0"/>
              </a:defRPr>
            </a:lvl9p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Ngày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hôm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sau</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ồn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ào</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trên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đỗ</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Khắp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tấp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nập</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đón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a:solidFill>
                  <a:schemeClr val="tx1"/>
                </a:solidFill>
                <a:latin typeface="Times New Roman" panose="02020603050405020304" pitchFamily="18" charset="0"/>
                <a:cs typeface="Times New Roman" panose="02020603050405020304" pitchFamily="18" charset="0"/>
              </a:rPr>
              <a:t>"</a:t>
            </a:r>
            <a:r>
              <a:rPr lang="en-US" altLang="en-US" sz="2000" b="1" i="1" dirty="0" err="1">
                <a:solidFill>
                  <a:schemeClr val="tx1"/>
                </a:solidFill>
                <a:latin typeface="Times New Roman" panose="02020603050405020304" pitchFamily="18" charset="0"/>
                <a:cs typeface="Times New Roman" panose="02020603050405020304" pitchFamily="18" charset="0"/>
              </a:rPr>
              <a:t>Nhờ</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ơn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trời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biển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lặng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đầy</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ghe</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Những</a:t>
            </a:r>
            <a:r>
              <a:rPr lang="en-US" altLang="en-US" sz="2000" b="1" i="1" dirty="0">
                <a:solidFill>
                  <a:schemeClr val="tx1"/>
                </a:solidFill>
                <a:latin typeface="Times New Roman" panose="02020603050405020304" pitchFamily="18" charset="0"/>
                <a:cs typeface="Times New Roman" panose="02020603050405020304" pitchFamily="18" charset="0"/>
              </a:rPr>
              <a:t> con </a:t>
            </a:r>
            <a:r>
              <a:rPr lang="en-US" altLang="en-US" sz="2000" b="1" i="1" dirty="0" err="1">
                <a:solidFill>
                  <a:schemeClr val="tx1"/>
                </a:solidFill>
                <a:latin typeface="Times New Roman" panose="02020603050405020304" pitchFamily="18" charset="0"/>
                <a:cs typeface="Times New Roman" panose="02020603050405020304" pitchFamily="18" charset="0"/>
              </a:rPr>
              <a:t>cá</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tươi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ngon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bạc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trắng</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Dân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chài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lưới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làn</a:t>
            </a:r>
            <a:r>
              <a:rPr lang="en-US" altLang="en-US" sz="2000" b="1" i="1" dirty="0">
                <a:solidFill>
                  <a:schemeClr val="tx1"/>
                </a:solidFill>
                <a:latin typeface="Times New Roman" panose="02020603050405020304" pitchFamily="18" charset="0"/>
                <a:cs typeface="Times New Roman" panose="02020603050405020304" pitchFamily="18" charset="0"/>
              </a:rPr>
              <a:t> da </a:t>
            </a:r>
            <a:r>
              <a:rPr lang="en-US" altLang="en-US" sz="2000" b="1" i="1" dirty="0" err="1">
                <a:solidFill>
                  <a:schemeClr val="tx1"/>
                </a:solidFill>
                <a:latin typeface="Times New Roman" panose="02020603050405020304" pitchFamily="18" charset="0"/>
                <a:cs typeface="Times New Roman" panose="02020603050405020304" pitchFamily="18" charset="0"/>
              </a:rPr>
              <a:t>ngăm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rám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nắng</a:t>
            </a:r>
            <a:r>
              <a:rPr lang="en-US" altLang="en-US" sz="2000" b="1" i="1" dirty="0">
                <a:solidFill>
                  <a:schemeClr val="tx1"/>
                </a:solidFill>
                <a:latin typeface="Times New Roman" panose="02020603050405020304" pitchFamily="18" charset="0"/>
                <a:cs typeface="Times New Roman" panose="02020603050405020304" pitchFamily="18" charset="0"/>
              </a:rPr>
              <a:t>,</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Cả</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thân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hình</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nồng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vị</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xa</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xăm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Chiếc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thuyền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im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mỏi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nằm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chất</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muối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thấm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dần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trong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thớ</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vỏ</a:t>
            </a:r>
            <a:r>
              <a:rPr lang="en-US" altLang="en-US" sz="2000" b="1" i="1" dirty="0">
                <a:solidFill>
                  <a:schemeClr val="tx1"/>
                </a:solidFill>
                <a:latin typeface="Times New Roman" panose="02020603050405020304" pitchFamily="18" charset="0"/>
                <a:cs typeface="Times New Roman" panose="02020603050405020304" pitchFamily="18" charset="0"/>
              </a:rPr>
              <a:t>. </a:t>
            </a:r>
            <a:endParaRPr lang="en-US" altLang="en-US" sz="2000" b="1" u="sng" dirty="0">
              <a:solidFill>
                <a:schemeClr val="tx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2"/>
          <a:stretch>
            <a:fillRect/>
          </a:stretch>
        </p:blipFill>
        <p:spPr>
          <a:xfrm>
            <a:off x="239955" y="1869420"/>
            <a:ext cx="4065452" cy="2709243"/>
          </a:xfrm>
          <a:prstGeom prst="rect">
            <a:avLst/>
          </a:prstGeom>
        </p:spPr>
      </p:pic>
      <p:pic>
        <p:nvPicPr>
          <p:cNvPr id="16" name="Picture 15"/>
          <p:cNvPicPr>
            <a:picLocks noChangeAspect="1"/>
          </p:cNvPicPr>
          <p:nvPr/>
        </p:nvPicPr>
        <p:blipFill>
          <a:blip r:embed="rId3"/>
          <a:stretch>
            <a:fillRect/>
          </a:stretch>
        </p:blipFill>
        <p:spPr>
          <a:xfrm>
            <a:off x="-216481" y="1131590"/>
            <a:ext cx="4779278" cy="948147"/>
          </a:xfrm>
          <a:prstGeom prst="rect">
            <a:avLst/>
          </a:prstGeom>
        </p:spPr>
      </p:pic>
    </p:spTree>
    <p:extLst>
      <p:ext uri="{BB962C8B-B14F-4D97-AF65-F5344CB8AC3E}">
        <p14:creationId xmlns:p14="http://schemas.microsoft.com/office/powerpoint/2010/main" val="1309526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anim calcmode="lin" valueType="num">
                                      <p:cBhvr>
                                        <p:cTn id="9" dur="1000" fill="hold"/>
                                        <p:tgtEl>
                                          <p:spTgt spid="13"/>
                                        </p:tgtEl>
                                        <p:attrNameLst>
                                          <p:attrName>style.rotation</p:attrName>
                                        </p:attrNameLst>
                                      </p:cBhvr>
                                      <p:tavLst>
                                        <p:tav tm="0">
                                          <p:val>
                                            <p:fltVal val="90"/>
                                          </p:val>
                                        </p:tav>
                                        <p:tav tm="100000">
                                          <p:val>
                                            <p:fltVal val="0"/>
                                          </p:val>
                                        </p:tav>
                                      </p:tavLst>
                                    </p:anim>
                                    <p:animEffect transition="in" filter="fade">
                                      <p:cBhvr>
                                        <p:cTn id="10" dur="1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16" presetClass="entr" presetSubtype="21"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á Tam Giang - ngư dân quăng lưới"/>
          <p:cNvPicPr>
            <a:picLocks noChangeAspect="1" noChangeArrowheads="1"/>
          </p:cNvPicPr>
          <p:nvPr/>
        </p:nvPicPr>
        <p:blipFill>
          <a:blip r:embed="rId3"/>
          <a:srcRect/>
          <a:stretch>
            <a:fillRect/>
          </a:stretch>
        </p:blipFill>
        <p:spPr bwMode="auto">
          <a:xfrm>
            <a:off x="2504466" y="-1820738"/>
            <a:ext cx="7123703" cy="7802883"/>
          </a:xfrm>
          <a:prstGeom prst="rect">
            <a:avLst/>
          </a:prstGeom>
          <a:ln>
            <a:noFill/>
          </a:ln>
          <a:effectLst>
            <a:softEdge rad="1270000"/>
          </a:effectLst>
        </p:spPr>
      </p:pic>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1116632" y="-380578"/>
            <a:ext cx="5688632" cy="9130343"/>
          </a:xfrm>
          <a:prstGeom prst="rect">
            <a:avLst/>
          </a:prstGeom>
        </p:spPr>
      </p:pic>
      <p:sp>
        <p:nvSpPr>
          <p:cNvPr id="6" name="TextBox 5"/>
          <p:cNvSpPr txBox="1"/>
          <p:nvPr/>
        </p:nvSpPr>
        <p:spPr>
          <a:xfrm>
            <a:off x="1475656" y="4150338"/>
            <a:ext cx="1199295" cy="400105"/>
          </a:xfrm>
          <a:prstGeom prst="rect">
            <a:avLst/>
          </a:prstGeom>
          <a:noFill/>
        </p:spPr>
        <p:txBody>
          <a:bodyPr wrap="none" lIns="91436" tIns="45718" rIns="91436" bIns="45718" rtlCol="0">
            <a:spAutoFit/>
          </a:bodyPr>
          <a:lstStyle/>
          <a:p>
            <a:r>
              <a:rPr lang="en-US" sz="2000" b="1" i="1" dirty="0"/>
              <a:t>-</a:t>
            </a:r>
            <a:r>
              <a:rPr lang="en-US" sz="2000" b="1" i="1" dirty="0" err="1"/>
              <a:t>Tế</a:t>
            </a:r>
            <a:r>
              <a:rPr lang="en-US" sz="2000" b="1" i="1" dirty="0"/>
              <a:t> </a:t>
            </a:r>
            <a:r>
              <a:rPr lang="en-US" sz="2000" b="1" i="1" dirty="0" err="1"/>
              <a:t>Hanh</a:t>
            </a:r>
            <a:r>
              <a:rPr lang="en-US" sz="2000" b="1" i="1" dirty="0"/>
              <a:t>-</a:t>
            </a:r>
          </a:p>
        </p:txBody>
      </p:sp>
    </p:spTree>
    <p:extLst>
      <p:ext uri="{BB962C8B-B14F-4D97-AF65-F5344CB8AC3E}">
        <p14:creationId xmlns:p14="http://schemas.microsoft.com/office/powerpoint/2010/main" val="22086700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386790" y="998043"/>
            <a:ext cx="4572000" cy="1141144"/>
          </a:xfrm>
          <a:prstGeom prst="rect">
            <a:avLst/>
          </a:prstGeom>
        </p:spPr>
        <p:txBody>
          <a:bodyPr lIns="91438" tIns="45719" rIns="91438" bIns="45719">
            <a:spAutoFit/>
          </a:bodyPr>
          <a:lstStyle/>
          <a:p>
            <a:pPr>
              <a:lnSpc>
                <a:spcPct val="150000"/>
              </a:lnSpc>
            </a:pPr>
            <a:r>
              <a:rPr lang="en-US" altLang="en-US" sz="2400" b="1" i="1" dirty="0" err="1">
                <a:latin typeface="Times New Roman" panose="02020603050405020304" pitchFamily="18" charset="0"/>
                <a:cs typeface="Times New Roman" panose="02020603050405020304" pitchFamily="18" charset="0"/>
              </a:rPr>
              <a:t>Ngày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hôm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sau</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ồn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trên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bến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đỗ</a:t>
            </a:r>
            <a:r>
              <a:rPr lang="en-US" altLang="en-US" sz="2400" b="1" i="1" dirty="0">
                <a:latin typeface="Times New Roman" panose="02020603050405020304" pitchFamily="18" charset="0"/>
                <a:cs typeface="Times New Roman" panose="02020603050405020304" pitchFamily="18" charset="0"/>
              </a:rPr>
              <a:t> </a:t>
            </a:r>
            <a:br>
              <a:rPr lang="en-US" altLang="en-US" sz="2400" b="1" i="1" dirty="0">
                <a:latin typeface="Times New Roman" panose="02020603050405020304" pitchFamily="18" charset="0"/>
                <a:cs typeface="Times New Roman" panose="02020603050405020304" pitchFamily="18" charset="0"/>
              </a:rPr>
            </a:br>
            <a:r>
              <a:rPr lang="en-US" altLang="en-US" sz="2400" b="1" i="1" dirty="0" err="1">
                <a:latin typeface="Times New Roman" panose="02020603050405020304" pitchFamily="18" charset="0"/>
                <a:cs typeface="Times New Roman" panose="02020603050405020304" pitchFamily="18" charset="0"/>
              </a:rPr>
              <a:t>Khắp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dân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làng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tấp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đón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ghe</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về</a:t>
            </a:r>
            <a:r>
              <a:rPr lang="en-US" altLang="en-US" sz="2400" b="1" i="1" dirty="0">
                <a:latin typeface="Times New Roman" panose="02020603050405020304" pitchFamily="18" charset="0"/>
                <a:cs typeface="Times New Roman" panose="02020603050405020304" pitchFamily="18" charset="0"/>
              </a:rPr>
              <a:t>. </a:t>
            </a:r>
            <a:endParaRPr lang="en-US" sz="2400" dirty="0"/>
          </a:p>
        </p:txBody>
      </p:sp>
      <p:sp>
        <p:nvSpPr>
          <p:cNvPr id="27" name="Rectangle 26"/>
          <p:cNvSpPr/>
          <p:nvPr/>
        </p:nvSpPr>
        <p:spPr>
          <a:xfrm>
            <a:off x="457234" y="2592520"/>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Hình ảnh bến đỗ</a:t>
            </a:r>
          </a:p>
        </p:txBody>
      </p:sp>
      <p:sp>
        <p:nvSpPr>
          <p:cNvPr id="28" name="Rounded Rectangle 5"/>
          <p:cNvSpPr/>
          <p:nvPr/>
        </p:nvSpPr>
        <p:spPr>
          <a:xfrm>
            <a:off x="1833741" y="2526297"/>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29" name="Rounded Rectangle 5"/>
          <p:cNvSpPr/>
          <p:nvPr/>
        </p:nvSpPr>
        <p:spPr>
          <a:xfrm>
            <a:off x="1831696" y="3087303"/>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đón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đợi</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0" name="Rounded Rectangle 5"/>
          <p:cNvSpPr/>
          <p:nvPr/>
        </p:nvSpPr>
        <p:spPr>
          <a:xfrm>
            <a:off x="1835697" y="3593925"/>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err="1">
                <a:solidFill>
                  <a:schemeClr val="tx1"/>
                </a:solidFill>
                <a:latin typeface="Times New Roman" panose="02020603050405020304" pitchFamily="18" charset="0"/>
                <a:cs typeface="Times New Roman" panose="02020603050405020304" pitchFamily="18" charset="0"/>
              </a:rPr>
              <a:t>Nơi</a:t>
            </a:r>
            <a:r>
              <a:rPr lang="en-US" sz="2400" i="1">
                <a:solidFill>
                  <a:schemeClr val="tx1"/>
                </a:solidFill>
                <a:latin typeface="Times New Roman" panose="02020603050405020304" pitchFamily="18" charset="0"/>
                <a:cs typeface="Times New Roman" panose="02020603050405020304" pitchFamily="18" charset="0"/>
              </a:rPr>
              <a:t> buôn bán</a:t>
            </a:r>
            <a:endParaRPr lang="en-US" sz="2400" i="1" dirty="0">
              <a:solidFill>
                <a:schemeClr val="tx1"/>
              </a:solidFill>
              <a:latin typeface="Times New Roman" panose="02020603050405020304" pitchFamily="18" charset="0"/>
              <a:cs typeface="Times New Roman" panose="02020603050405020304" pitchFamily="18" charset="0"/>
            </a:endParaRPr>
          </a:p>
        </p:txBody>
      </p:sp>
      <p:sp>
        <p:nvSpPr>
          <p:cNvPr id="31" name="Rounded Rectangle 5"/>
          <p:cNvSpPr/>
          <p:nvPr/>
        </p:nvSpPr>
        <p:spPr>
          <a:xfrm>
            <a:off x="1831696" y="4120393"/>
            <a:ext cx="4104457"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i="1" dirty="0" err="1">
                <a:solidFill>
                  <a:schemeClr val="tx1"/>
                </a:solidFill>
                <a:latin typeface="Times New Roman" panose="02020603050405020304" pitchFamily="18" charset="0"/>
                <a:cs typeface="Times New Roman" panose="02020603050405020304" pitchFamily="18" charset="0"/>
              </a:rPr>
              <a:t>Nơi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thông</a:t>
            </a:r>
            <a:r>
              <a:rPr lang="en-US" sz="2400" i="1" dirty="0">
                <a:solidFill>
                  <a:schemeClr val="tx1"/>
                </a:solidFill>
                <a:latin typeface="Times New Roman" panose="02020603050405020304" pitchFamily="18" charset="0"/>
                <a:cs typeface="Times New Roman" panose="02020603050405020304" pitchFamily="18" charset="0"/>
              </a:rPr>
              <a:t> tin</a:t>
            </a:r>
          </a:p>
        </p:txBody>
      </p:sp>
      <p:cxnSp>
        <p:nvCxnSpPr>
          <p:cNvPr id="34" name="Straight Arrow Connector 33"/>
          <p:cNvCxnSpPr>
            <a:stCxn id="27" idx="3"/>
          </p:cNvCxnSpPr>
          <p:nvPr/>
        </p:nvCxnSpPr>
        <p:spPr>
          <a:xfrm flipV="1">
            <a:off x="1341232" y="2941132"/>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a:endCxn id="29" idx="1"/>
          </p:cNvCxnSpPr>
          <p:nvPr/>
        </p:nvCxnSpPr>
        <p:spPr>
          <a:xfrm flipV="1">
            <a:off x="1341232" y="3338105"/>
            <a:ext cx="490464" cy="2558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a:stCxn id="27" idx="3"/>
            <a:endCxn id="30" idx="1"/>
          </p:cNvCxnSpPr>
          <p:nvPr/>
        </p:nvCxnSpPr>
        <p:spPr>
          <a:xfrm>
            <a:off x="1341232" y="3593925"/>
            <a:ext cx="494465" cy="2508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27" idx="3"/>
            <a:endCxn id="31" idx="1"/>
          </p:cNvCxnSpPr>
          <p:nvPr/>
        </p:nvCxnSpPr>
        <p:spPr>
          <a:xfrm>
            <a:off x="1341232" y="3593925"/>
            <a:ext cx="490464" cy="7772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41" name="Picture 2" descr="Káº¿t quáº£ hÃ¬nh áº£nh cho lÃ ng chÃ i váº½">
            <a:extLst>
              <a:ext uri="{FF2B5EF4-FFF2-40B4-BE49-F238E27FC236}">
                <a16:creationId xmlns:a16="http://schemas.microsoft.com/office/drawing/2014/main" id="{934C0368-1E65-4818-9F09-EBB545CB0E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91856"/>
            <a:ext cx="3709495" cy="485615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43" name="Straight Connector 42"/>
          <p:cNvCxnSpPr/>
          <p:nvPr/>
        </p:nvCxnSpPr>
        <p:spPr>
          <a:xfrm>
            <a:off x="3779912" y="1568615"/>
            <a:ext cx="792088"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2" name="Picture 31"/>
          <p:cNvPicPr>
            <a:picLocks noChangeAspect="1"/>
          </p:cNvPicPr>
          <p:nvPr/>
        </p:nvPicPr>
        <p:blipFill>
          <a:blip r:embed="rId4"/>
          <a:stretch>
            <a:fillRect/>
          </a:stretch>
        </p:blipFill>
        <p:spPr>
          <a:xfrm>
            <a:off x="179512" y="258245"/>
            <a:ext cx="4779278" cy="948147"/>
          </a:xfrm>
          <a:prstGeom prst="rect">
            <a:avLst/>
          </a:prstGeom>
        </p:spPr>
      </p:pic>
    </p:spTree>
    <p:extLst>
      <p:ext uri="{BB962C8B-B14F-4D97-AF65-F5344CB8AC3E}">
        <p14:creationId xmlns:p14="http://schemas.microsoft.com/office/powerpoint/2010/main" val="1628328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heel(1)">
                                      <p:cBhvr>
                                        <p:cTn id="7" dur="20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1000"/>
                                        <p:tgtEl>
                                          <p:spTgt spid="26"/>
                                        </p:tgtEl>
                                      </p:cBhvr>
                                    </p:animEffect>
                                    <p:anim calcmode="lin" valueType="num">
                                      <p:cBhvr>
                                        <p:cTn id="13" dur="1000" fill="hold"/>
                                        <p:tgtEl>
                                          <p:spTgt spid="26"/>
                                        </p:tgtEl>
                                        <p:attrNameLst>
                                          <p:attrName>ppt_x</p:attrName>
                                        </p:attrNameLst>
                                      </p:cBhvr>
                                      <p:tavLst>
                                        <p:tav tm="0">
                                          <p:val>
                                            <p:strVal val="#ppt_x"/>
                                          </p:val>
                                        </p:tav>
                                        <p:tav tm="100000">
                                          <p:val>
                                            <p:strVal val="#ppt_x"/>
                                          </p:val>
                                        </p:tav>
                                      </p:tavLst>
                                    </p:anim>
                                    <p:anim calcmode="lin" valueType="num">
                                      <p:cBhvr>
                                        <p:cTn id="1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1000"/>
                                        <p:tgtEl>
                                          <p:spTgt spid="34"/>
                                        </p:tgtEl>
                                      </p:cBhvr>
                                    </p:animEffect>
                                    <p:anim calcmode="lin" valueType="num">
                                      <p:cBhvr>
                                        <p:cTn id="32" dur="1000" fill="hold"/>
                                        <p:tgtEl>
                                          <p:spTgt spid="34"/>
                                        </p:tgtEl>
                                        <p:attrNameLst>
                                          <p:attrName>ppt_x</p:attrName>
                                        </p:attrNameLst>
                                      </p:cBhvr>
                                      <p:tavLst>
                                        <p:tav tm="0">
                                          <p:val>
                                            <p:strVal val="#ppt_x"/>
                                          </p:val>
                                        </p:tav>
                                        <p:tav tm="100000">
                                          <p:val>
                                            <p:strVal val="#ppt_x"/>
                                          </p:val>
                                        </p:tav>
                                      </p:tavLst>
                                    </p:anim>
                                    <p:anim calcmode="lin" valueType="num">
                                      <p:cBhvr>
                                        <p:cTn id="33" dur="1000" fill="hold"/>
                                        <p:tgtEl>
                                          <p:spTgt spid="3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1000"/>
                                        <p:tgtEl>
                                          <p:spTgt spid="28"/>
                                        </p:tgtEl>
                                      </p:cBhvr>
                                    </p:animEffect>
                                    <p:anim calcmode="lin" valueType="num">
                                      <p:cBhvr>
                                        <p:cTn id="37" dur="1000" fill="hold"/>
                                        <p:tgtEl>
                                          <p:spTgt spid="28"/>
                                        </p:tgtEl>
                                        <p:attrNameLst>
                                          <p:attrName>ppt_x</p:attrName>
                                        </p:attrNameLst>
                                      </p:cBhvr>
                                      <p:tavLst>
                                        <p:tav tm="0">
                                          <p:val>
                                            <p:strVal val="#ppt_x"/>
                                          </p:val>
                                        </p:tav>
                                        <p:tav tm="100000">
                                          <p:val>
                                            <p:strVal val="#ppt_x"/>
                                          </p:val>
                                        </p:tav>
                                      </p:tavLst>
                                    </p:anim>
                                    <p:anim calcmode="lin" valueType="num">
                                      <p:cBhvr>
                                        <p:cTn id="38"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fade">
                                      <p:cBhvr>
                                        <p:cTn id="43" dur="1000"/>
                                        <p:tgtEl>
                                          <p:spTgt spid="36"/>
                                        </p:tgtEl>
                                      </p:cBhvr>
                                    </p:animEffect>
                                    <p:anim calcmode="lin" valueType="num">
                                      <p:cBhvr>
                                        <p:cTn id="44" dur="1000" fill="hold"/>
                                        <p:tgtEl>
                                          <p:spTgt spid="36"/>
                                        </p:tgtEl>
                                        <p:attrNameLst>
                                          <p:attrName>ppt_x</p:attrName>
                                        </p:attrNameLst>
                                      </p:cBhvr>
                                      <p:tavLst>
                                        <p:tav tm="0">
                                          <p:val>
                                            <p:strVal val="#ppt_x"/>
                                          </p:val>
                                        </p:tav>
                                        <p:tav tm="100000">
                                          <p:val>
                                            <p:strVal val="#ppt_x"/>
                                          </p:val>
                                        </p:tav>
                                      </p:tavLst>
                                    </p:anim>
                                    <p:anim calcmode="lin" valueType="num">
                                      <p:cBhvr>
                                        <p:cTn id="45" dur="1000" fill="hold"/>
                                        <p:tgtEl>
                                          <p:spTgt spid="3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1000"/>
                                        <p:tgtEl>
                                          <p:spTgt spid="29"/>
                                        </p:tgtEl>
                                      </p:cBhvr>
                                    </p:animEffect>
                                    <p:anim calcmode="lin" valueType="num">
                                      <p:cBhvr>
                                        <p:cTn id="49" dur="1000" fill="hold"/>
                                        <p:tgtEl>
                                          <p:spTgt spid="29"/>
                                        </p:tgtEl>
                                        <p:attrNameLst>
                                          <p:attrName>ppt_x</p:attrName>
                                        </p:attrNameLst>
                                      </p:cBhvr>
                                      <p:tavLst>
                                        <p:tav tm="0">
                                          <p:val>
                                            <p:strVal val="#ppt_x"/>
                                          </p:val>
                                        </p:tav>
                                        <p:tav tm="100000">
                                          <p:val>
                                            <p:strVal val="#ppt_x"/>
                                          </p:val>
                                        </p:tav>
                                      </p:tavLst>
                                    </p:anim>
                                    <p:anim calcmode="lin" valueType="num">
                                      <p:cBhvr>
                                        <p:cTn id="50"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fade">
                                      <p:cBhvr>
                                        <p:cTn id="55" dur="1000"/>
                                        <p:tgtEl>
                                          <p:spTgt spid="38"/>
                                        </p:tgtEl>
                                      </p:cBhvr>
                                    </p:animEffect>
                                    <p:anim calcmode="lin" valueType="num">
                                      <p:cBhvr>
                                        <p:cTn id="56" dur="1000" fill="hold"/>
                                        <p:tgtEl>
                                          <p:spTgt spid="38"/>
                                        </p:tgtEl>
                                        <p:attrNameLst>
                                          <p:attrName>ppt_x</p:attrName>
                                        </p:attrNameLst>
                                      </p:cBhvr>
                                      <p:tavLst>
                                        <p:tav tm="0">
                                          <p:val>
                                            <p:strVal val="#ppt_x"/>
                                          </p:val>
                                        </p:tav>
                                        <p:tav tm="100000">
                                          <p:val>
                                            <p:strVal val="#ppt_x"/>
                                          </p:val>
                                        </p:tav>
                                      </p:tavLst>
                                    </p:anim>
                                    <p:anim calcmode="lin" valueType="num">
                                      <p:cBhvr>
                                        <p:cTn id="57" dur="1000" fill="hold"/>
                                        <p:tgtEl>
                                          <p:spTgt spid="3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fade">
                                      <p:cBhvr>
                                        <p:cTn id="60" dur="1000"/>
                                        <p:tgtEl>
                                          <p:spTgt spid="30"/>
                                        </p:tgtEl>
                                      </p:cBhvr>
                                    </p:animEffect>
                                    <p:anim calcmode="lin" valueType="num">
                                      <p:cBhvr>
                                        <p:cTn id="61" dur="1000" fill="hold"/>
                                        <p:tgtEl>
                                          <p:spTgt spid="30"/>
                                        </p:tgtEl>
                                        <p:attrNameLst>
                                          <p:attrName>ppt_x</p:attrName>
                                        </p:attrNameLst>
                                      </p:cBhvr>
                                      <p:tavLst>
                                        <p:tav tm="0">
                                          <p:val>
                                            <p:strVal val="#ppt_x"/>
                                          </p:val>
                                        </p:tav>
                                        <p:tav tm="100000">
                                          <p:val>
                                            <p:strVal val="#ppt_x"/>
                                          </p:val>
                                        </p:tav>
                                      </p:tavLst>
                                    </p:anim>
                                    <p:anim calcmode="lin" valueType="num">
                                      <p:cBhvr>
                                        <p:cTn id="6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1000"/>
                                        <p:tgtEl>
                                          <p:spTgt spid="40"/>
                                        </p:tgtEl>
                                      </p:cBhvr>
                                    </p:animEffect>
                                    <p:anim calcmode="lin" valueType="num">
                                      <p:cBhvr>
                                        <p:cTn id="68" dur="1000" fill="hold"/>
                                        <p:tgtEl>
                                          <p:spTgt spid="40"/>
                                        </p:tgtEl>
                                        <p:attrNameLst>
                                          <p:attrName>ppt_x</p:attrName>
                                        </p:attrNameLst>
                                      </p:cBhvr>
                                      <p:tavLst>
                                        <p:tav tm="0">
                                          <p:val>
                                            <p:strVal val="#ppt_x"/>
                                          </p:val>
                                        </p:tav>
                                        <p:tav tm="100000">
                                          <p:val>
                                            <p:strVal val="#ppt_x"/>
                                          </p:val>
                                        </p:tav>
                                      </p:tavLst>
                                    </p:anim>
                                    <p:anim calcmode="lin" valueType="num">
                                      <p:cBhvr>
                                        <p:cTn id="69" dur="1000" fill="hold"/>
                                        <p:tgtEl>
                                          <p:spTgt spid="40"/>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animBg="1"/>
      <p:bldP spid="28" grpId="0"/>
      <p:bldP spid="29" grpId="0"/>
      <p:bldP spid="30" grpId="0"/>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p:cNvSpPr/>
          <p:nvPr/>
        </p:nvSpPr>
        <p:spPr>
          <a:xfrm>
            <a:off x="0" y="3328048"/>
            <a:ext cx="9159535" cy="1849267"/>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Hexagon 15">
            <a:extLst>
              <a:ext uri="{FF2B5EF4-FFF2-40B4-BE49-F238E27FC236}">
                <a16:creationId xmlns:a16="http://schemas.microsoft.com/office/drawing/2014/main" id="{D32BE526-E4AB-460E-87AB-505AFBDB41E1}"/>
              </a:ext>
            </a:extLst>
          </p:cNvPr>
          <p:cNvSpPr/>
          <p:nvPr/>
        </p:nvSpPr>
        <p:spPr>
          <a:xfrm>
            <a:off x="508498" y="1505508"/>
            <a:ext cx="1784555" cy="1482213"/>
          </a:xfrm>
          <a:prstGeom prst="hexagon">
            <a:avLst/>
          </a:prstGeom>
          <a:solidFill>
            <a:schemeClr val="accent5">
              <a:lumMod val="75000"/>
            </a:schemeClr>
          </a:solidFill>
          <a:ln w="76200">
            <a:solidFill>
              <a:schemeClr val="bg1"/>
            </a:solidFill>
          </a:ln>
        </p:spPr>
        <p:style>
          <a:lnRef idx="2">
            <a:schemeClr val="accent5"/>
          </a:lnRef>
          <a:fillRef idx="1">
            <a:schemeClr val="lt1"/>
          </a:fillRef>
          <a:effectRef idx="0">
            <a:schemeClr val="accent5"/>
          </a:effectRef>
          <a:fontRef idx="minor">
            <a:schemeClr val="dk1"/>
          </a:fontRef>
        </p:style>
        <p:txBody>
          <a:bodyPr lIns="68577" tIns="34289" rIns="68577" bIns="34289" rtlCol="0" anchor="ctr"/>
          <a:lstStyle/>
          <a:p>
            <a:pPr algn="ctr" defTabSz="685766"/>
            <a:r>
              <a:rPr lang="en-US" altLang="en-US" sz="2400" b="1" dirty="0" err="1">
                <a:solidFill>
                  <a:schemeClr val="bg1"/>
                </a:solidFill>
                <a:latin typeface="Times New Roman" panose="02020603050405020304" pitchFamily="18" charset="0"/>
                <a:cs typeface="Times New Roman" panose="02020603050405020304" pitchFamily="18" charset="0"/>
              </a:rPr>
              <a:t>Không</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khí</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trở</a:t>
            </a:r>
            <a:r>
              <a:rPr lang="en-US" altLang="en-US" sz="2400" b="1" dirty="0">
                <a:solidFill>
                  <a:schemeClr val="bg1"/>
                </a:solidFill>
                <a:latin typeface="Times New Roman" panose="02020603050405020304" pitchFamily="18" charset="0"/>
                <a:cs typeface="Times New Roman" panose="02020603050405020304" pitchFamily="18" charset="0"/>
              </a:rPr>
              <a:t> </a:t>
            </a:r>
            <a:r>
              <a:rPr lang="en-US" altLang="en-US" sz="2400" b="1" dirty="0" err="1">
                <a:solidFill>
                  <a:schemeClr val="bg1"/>
                </a:solidFill>
                <a:latin typeface="Times New Roman" panose="02020603050405020304" pitchFamily="18" charset="0"/>
                <a:cs typeface="Times New Roman" panose="02020603050405020304" pitchFamily="18" charset="0"/>
              </a:rPr>
              <a:t>về</a:t>
            </a:r>
            <a:endParaRPr lang="en-SG" sz="2400" b="1" dirty="0">
              <a:solidFill>
                <a:schemeClr val="bg1"/>
              </a:solidFill>
              <a:latin typeface="Times New Roman" panose="02020603050405020304" pitchFamily="18" charset="0"/>
              <a:cs typeface="Times New Roman" panose="02020603050405020304" pitchFamily="18" charset="0"/>
            </a:endParaRPr>
          </a:p>
        </p:txBody>
      </p:sp>
      <p:grpSp>
        <p:nvGrpSpPr>
          <p:cNvPr id="17" name="Group 16"/>
          <p:cNvGrpSpPr/>
          <p:nvPr/>
        </p:nvGrpSpPr>
        <p:grpSpPr>
          <a:xfrm>
            <a:off x="2672005" y="1347614"/>
            <a:ext cx="1154702" cy="1812427"/>
            <a:chOff x="277705" y="556"/>
            <a:chExt cx="1154702" cy="1812427"/>
          </a:xfrm>
          <a:solidFill>
            <a:schemeClr val="accent5">
              <a:lumMod val="20000"/>
              <a:lumOff val="80000"/>
            </a:schemeClr>
          </a:solidFill>
        </p:grpSpPr>
        <p:sp>
          <p:nvSpPr>
            <p:cNvPr id="36" name="Rounded Rectangle 35"/>
            <p:cNvSpPr/>
            <p:nvPr/>
          </p:nvSpPr>
          <p:spPr>
            <a:xfrm>
              <a:off x="277705"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7" name="Rounded Rectangle 4"/>
            <p:cNvSpPr/>
            <p:nvPr/>
          </p:nvSpPr>
          <p:spPr>
            <a:xfrm>
              <a:off x="311525"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Khắp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dân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làng</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18" name="Group 17"/>
          <p:cNvGrpSpPr/>
          <p:nvPr/>
        </p:nvGrpSpPr>
        <p:grpSpPr>
          <a:xfrm>
            <a:off x="3928321" y="1907730"/>
            <a:ext cx="244796" cy="692195"/>
            <a:chOff x="1534021" y="560672"/>
            <a:chExt cx="244796" cy="692195"/>
          </a:xfrm>
          <a:solidFill>
            <a:schemeClr val="accent5">
              <a:lumMod val="40000"/>
              <a:lumOff val="60000"/>
            </a:schemeClr>
          </a:solidFill>
        </p:grpSpPr>
        <p:sp>
          <p:nvSpPr>
            <p:cNvPr id="34" name="Right Arrow 33"/>
            <p:cNvSpPr/>
            <p:nvPr/>
          </p:nvSpPr>
          <p:spPr>
            <a:xfrm>
              <a:off x="1534021"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35" name="Right Arrow 6"/>
            <p:cNvSpPr/>
            <p:nvPr/>
          </p:nvSpPr>
          <p:spPr>
            <a:xfrm>
              <a:off x="1534021"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19" name="Group 18"/>
          <p:cNvGrpSpPr/>
          <p:nvPr/>
        </p:nvGrpSpPr>
        <p:grpSpPr>
          <a:xfrm>
            <a:off x="4288588" y="1347614"/>
            <a:ext cx="1154702" cy="1812427"/>
            <a:chOff x="1894288" y="556"/>
            <a:chExt cx="1154702" cy="1812427"/>
          </a:xfrm>
          <a:solidFill>
            <a:schemeClr val="accent5">
              <a:lumMod val="40000"/>
              <a:lumOff val="60000"/>
            </a:schemeClr>
          </a:solidFill>
        </p:grpSpPr>
        <p:sp>
          <p:nvSpPr>
            <p:cNvPr id="32" name="Rounded Rectangle 31"/>
            <p:cNvSpPr/>
            <p:nvPr/>
          </p:nvSpPr>
          <p:spPr>
            <a:xfrm>
              <a:off x="1894288"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3750088"/>
                <a:satOff val="-5627"/>
                <a:lumOff val="-915"/>
                <a:alphaOff val="0"/>
              </a:schemeClr>
            </a:fillRef>
            <a:effectRef idx="0">
              <a:schemeClr val="accent3">
                <a:hueOff val="3750088"/>
                <a:satOff val="-5627"/>
                <a:lumOff val="-915"/>
                <a:alphaOff val="0"/>
              </a:schemeClr>
            </a:effectRef>
            <a:fontRef idx="minor">
              <a:schemeClr val="lt1"/>
            </a:fontRef>
          </p:style>
        </p:sp>
        <p:sp>
          <p:nvSpPr>
            <p:cNvPr id="33" name="Rounded Rectangle 8"/>
            <p:cNvSpPr/>
            <p:nvPr/>
          </p:nvSpPr>
          <p:spPr>
            <a:xfrm>
              <a:off x="1928108"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Ồn</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ào</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tấp</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nập</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0" name="Group 19"/>
          <p:cNvGrpSpPr/>
          <p:nvPr/>
        </p:nvGrpSpPr>
        <p:grpSpPr>
          <a:xfrm>
            <a:off x="5544904" y="1907730"/>
            <a:ext cx="244796" cy="692195"/>
            <a:chOff x="3150604" y="560672"/>
            <a:chExt cx="244796" cy="692195"/>
          </a:xfrm>
          <a:solidFill>
            <a:schemeClr val="accent5">
              <a:lumMod val="60000"/>
              <a:lumOff val="40000"/>
            </a:schemeClr>
          </a:solidFill>
        </p:grpSpPr>
        <p:sp>
          <p:nvSpPr>
            <p:cNvPr id="30" name="Right Arrow 29"/>
            <p:cNvSpPr/>
            <p:nvPr/>
          </p:nvSpPr>
          <p:spPr>
            <a:xfrm>
              <a:off x="3150604"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5625132"/>
                <a:satOff val="-8440"/>
                <a:lumOff val="-1373"/>
                <a:alphaOff val="0"/>
              </a:schemeClr>
            </a:fillRef>
            <a:effectRef idx="0">
              <a:schemeClr val="accent3">
                <a:hueOff val="5625132"/>
                <a:satOff val="-8440"/>
                <a:lumOff val="-1373"/>
                <a:alphaOff val="0"/>
              </a:schemeClr>
            </a:effectRef>
            <a:fontRef idx="minor">
              <a:schemeClr val="lt1"/>
            </a:fontRef>
          </p:style>
        </p:sp>
        <p:sp>
          <p:nvSpPr>
            <p:cNvPr id="31" name="Right Arrow 10"/>
            <p:cNvSpPr/>
            <p:nvPr/>
          </p:nvSpPr>
          <p:spPr>
            <a:xfrm>
              <a:off x="3150604"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1" name="Group 20"/>
          <p:cNvGrpSpPr/>
          <p:nvPr/>
        </p:nvGrpSpPr>
        <p:grpSpPr>
          <a:xfrm>
            <a:off x="5905171" y="1347614"/>
            <a:ext cx="1154702" cy="1812427"/>
            <a:chOff x="3510871" y="556"/>
            <a:chExt cx="1154702" cy="1812427"/>
          </a:xfrm>
          <a:solidFill>
            <a:schemeClr val="accent5">
              <a:lumMod val="60000"/>
              <a:lumOff val="40000"/>
            </a:schemeClr>
          </a:solidFill>
        </p:grpSpPr>
        <p:sp>
          <p:nvSpPr>
            <p:cNvPr id="28" name="Rounded Rectangle 27"/>
            <p:cNvSpPr/>
            <p:nvPr/>
          </p:nvSpPr>
          <p:spPr>
            <a:xfrm>
              <a:off x="3510871"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7500176"/>
                <a:satOff val="-11253"/>
                <a:lumOff val="-1830"/>
                <a:alphaOff val="0"/>
              </a:schemeClr>
            </a:fillRef>
            <a:effectRef idx="0">
              <a:schemeClr val="accent3">
                <a:hueOff val="7500176"/>
                <a:satOff val="-11253"/>
                <a:lumOff val="-1830"/>
                <a:alphaOff val="0"/>
              </a:schemeClr>
            </a:effectRef>
            <a:fontRef idx="minor">
              <a:schemeClr val="lt1"/>
            </a:fontRef>
          </p:style>
        </p:sp>
        <p:sp>
          <p:nvSpPr>
            <p:cNvPr id="29" name="Rounded Rectangle 12"/>
            <p:cNvSpPr/>
            <p:nvPr/>
          </p:nvSpPr>
          <p:spPr>
            <a:xfrm>
              <a:off x="3544691"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solidFill>
                    <a:schemeClr val="tx1"/>
                  </a:solidFill>
                  <a:latin typeface="Times New Roman" panose="02020603050405020304" pitchFamily="18" charset="0"/>
                  <a:cs typeface="Times New Roman" panose="02020603050405020304" pitchFamily="18" charset="0"/>
                </a:rPr>
                <a:t>Từ</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láy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giàu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giá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biểu</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cảm</a:t>
              </a:r>
              <a:endParaRPr lang="en-US" sz="2400" b="1" i="1" dirty="0">
                <a:solidFill>
                  <a:schemeClr val="tx1"/>
                </a:solidFill>
                <a:latin typeface="Times New Roman" panose="02020603050405020304" pitchFamily="18" charset="0"/>
                <a:cs typeface="Times New Roman" panose="02020603050405020304" pitchFamily="18" charset="0"/>
              </a:endParaRPr>
            </a:p>
          </p:txBody>
        </p:sp>
      </p:grpSp>
      <p:grpSp>
        <p:nvGrpSpPr>
          <p:cNvPr id="22" name="Group 21"/>
          <p:cNvGrpSpPr/>
          <p:nvPr/>
        </p:nvGrpSpPr>
        <p:grpSpPr>
          <a:xfrm>
            <a:off x="7161487" y="1907730"/>
            <a:ext cx="244796" cy="692195"/>
            <a:chOff x="4767187" y="560672"/>
            <a:chExt cx="244796" cy="692195"/>
          </a:xfrm>
          <a:solidFill>
            <a:schemeClr val="accent5">
              <a:lumMod val="75000"/>
            </a:schemeClr>
          </a:solidFill>
        </p:grpSpPr>
        <p:sp>
          <p:nvSpPr>
            <p:cNvPr id="26" name="Right Arrow 25"/>
            <p:cNvSpPr/>
            <p:nvPr/>
          </p:nvSpPr>
          <p:spPr>
            <a:xfrm>
              <a:off x="4767187" y="560672"/>
              <a:ext cx="244796" cy="692195"/>
            </a:xfrm>
            <a:prstGeom prst="rightArrow">
              <a:avLst>
                <a:gd name="adj1" fmla="val 60000"/>
                <a:gd name="adj2" fmla="val 50000"/>
              </a:avLst>
            </a:prstGeom>
            <a:grpFill/>
          </p:spPr>
          <p:style>
            <a:lnRef idx="0">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7" name="Right Arrow 14"/>
            <p:cNvSpPr/>
            <p:nvPr/>
          </p:nvSpPr>
          <p:spPr>
            <a:xfrm>
              <a:off x="4767187" y="699111"/>
              <a:ext cx="171357" cy="4153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066773">
                <a:lnSpc>
                  <a:spcPct val="90000"/>
                </a:lnSpc>
                <a:spcBef>
                  <a:spcPct val="0"/>
                </a:spcBef>
                <a:spcAft>
                  <a:spcPct val="35000"/>
                </a:spcAft>
              </a:pPr>
              <a:endParaRPr lang="en-US" sz="2400" b="1" i="1">
                <a:latin typeface="Times New Roman" panose="02020603050405020304" pitchFamily="18" charset="0"/>
                <a:cs typeface="Times New Roman" panose="02020603050405020304" pitchFamily="18" charset="0"/>
              </a:endParaRPr>
            </a:p>
          </p:txBody>
        </p:sp>
      </p:grpSp>
      <p:grpSp>
        <p:nvGrpSpPr>
          <p:cNvPr id="23" name="Group 22"/>
          <p:cNvGrpSpPr/>
          <p:nvPr/>
        </p:nvGrpSpPr>
        <p:grpSpPr>
          <a:xfrm>
            <a:off x="7521754" y="1347614"/>
            <a:ext cx="1154702" cy="1812427"/>
            <a:chOff x="5127454" y="556"/>
            <a:chExt cx="1154702" cy="1812427"/>
          </a:xfrm>
          <a:solidFill>
            <a:schemeClr val="accent5">
              <a:lumMod val="75000"/>
            </a:schemeClr>
          </a:solidFill>
        </p:grpSpPr>
        <p:sp>
          <p:nvSpPr>
            <p:cNvPr id="24" name="Rounded Rectangle 23"/>
            <p:cNvSpPr/>
            <p:nvPr/>
          </p:nvSpPr>
          <p:spPr>
            <a:xfrm>
              <a:off x="5127454" y="556"/>
              <a:ext cx="1154702" cy="1812427"/>
            </a:xfrm>
            <a:prstGeom prst="roundRect">
              <a:avLst>
                <a:gd name="adj" fmla="val 10000"/>
              </a:avLst>
            </a:prstGeom>
            <a:grpFill/>
          </p:spPr>
          <p:style>
            <a:lnRef idx="2">
              <a:schemeClr val="lt1">
                <a:hueOff val="0"/>
                <a:satOff val="0"/>
                <a:lumOff val="0"/>
                <a:alphaOff val="0"/>
              </a:schemeClr>
            </a:lnRef>
            <a:fillRef idx="1">
              <a:schemeClr val="accent3">
                <a:hueOff val="11250264"/>
                <a:satOff val="-16880"/>
                <a:lumOff val="-2745"/>
                <a:alphaOff val="0"/>
              </a:schemeClr>
            </a:fillRef>
            <a:effectRef idx="0">
              <a:schemeClr val="accent3">
                <a:hueOff val="11250264"/>
                <a:satOff val="-16880"/>
                <a:lumOff val="-2745"/>
                <a:alphaOff val="0"/>
              </a:schemeClr>
            </a:effectRef>
            <a:fontRef idx="minor">
              <a:schemeClr val="lt1"/>
            </a:fontRef>
          </p:style>
        </p:sp>
        <p:sp>
          <p:nvSpPr>
            <p:cNvPr id="25" name="Rounded Rectangle 16"/>
            <p:cNvSpPr/>
            <p:nvPr/>
          </p:nvSpPr>
          <p:spPr>
            <a:xfrm>
              <a:off x="5161274" y="34376"/>
              <a:ext cx="1087062" cy="174478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91440" tIns="91440" rIns="91440" bIns="91440" numCol="1" spcCol="1270" anchor="ctr" anchorCtr="0">
              <a:noAutofit/>
            </a:bodyPr>
            <a:lstStyle/>
            <a:p>
              <a:pPr algn="ctr" defTabSz="1066773">
                <a:lnSpc>
                  <a:spcPct val="90000"/>
                </a:lnSpc>
                <a:spcBef>
                  <a:spcPct val="0"/>
                </a:spcBef>
                <a:spcAft>
                  <a:spcPct val="35000"/>
                </a:spcAft>
              </a:pPr>
              <a:r>
                <a:rPr lang="en-US" altLang="en-US" sz="2400" b="1" i="1" dirty="0" err="1">
                  <a:latin typeface="Times New Roman" panose="02020603050405020304" pitchFamily="18" charset="0"/>
                  <a:cs typeface="Times New Roman" panose="02020603050405020304" pitchFamily="18" charset="0"/>
                </a:rPr>
                <a:t>Không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khí</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vui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rộn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ràng</a:t>
              </a:r>
              <a:endParaRPr lang="en-US" sz="2400" b="1" i="1" dirty="0">
                <a:latin typeface="Times New Roman" panose="02020603050405020304" pitchFamily="18" charset="0"/>
                <a:cs typeface="Times New Roman" panose="02020603050405020304" pitchFamily="18" charset="0"/>
              </a:endParaRPr>
            </a:p>
          </p:txBody>
        </p:sp>
      </p:grpSp>
      <p:pic>
        <p:nvPicPr>
          <p:cNvPr id="39" name="Picture 2" descr="Philippines và Việt Nam cứu hộ ngư dân của nhau"/>
          <p:cNvPicPr>
            <a:picLocks noChangeAspect="1" noChangeArrowheads="1"/>
          </p:cNvPicPr>
          <p:nvPr/>
        </p:nvPicPr>
        <p:blipFill>
          <a:blip r:embed="rId3"/>
          <a:srcRect/>
          <a:stretch>
            <a:fillRect/>
          </a:stretch>
        </p:blipFill>
        <p:spPr bwMode="auto">
          <a:xfrm>
            <a:off x="323528" y="3481792"/>
            <a:ext cx="2456210" cy="15386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 name="Picture 4" descr="Phấn đấu khai thác trên 28.000 tấn thuỷ sản trong vụ cá Nam - Báo ..."/>
          <p:cNvPicPr>
            <a:picLocks noChangeAspect="1" noChangeArrowheads="1"/>
          </p:cNvPicPr>
          <p:nvPr/>
        </p:nvPicPr>
        <p:blipFill>
          <a:blip r:embed="rId4"/>
          <a:srcRect/>
          <a:stretch>
            <a:fillRect/>
          </a:stretch>
        </p:blipFill>
        <p:spPr bwMode="auto">
          <a:xfrm>
            <a:off x="3374908" y="3500368"/>
            <a:ext cx="2565244" cy="15200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 name="Picture 6" descr="Phá Tam Giang - ngư dân quăng lưới"/>
          <p:cNvPicPr>
            <a:picLocks noChangeAspect="1" noChangeArrowheads="1"/>
          </p:cNvPicPr>
          <p:nvPr/>
        </p:nvPicPr>
        <p:blipFill>
          <a:blip r:embed="rId5"/>
          <a:srcRect/>
          <a:stretch>
            <a:fillRect/>
          </a:stretch>
        </p:blipFill>
        <p:spPr bwMode="auto">
          <a:xfrm>
            <a:off x="6477946" y="3497996"/>
            <a:ext cx="2414534" cy="15224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2" name="Rectangle 41"/>
          <p:cNvSpPr/>
          <p:nvPr/>
        </p:nvSpPr>
        <p:spPr>
          <a:xfrm>
            <a:off x="4293872" y="139669"/>
            <a:ext cx="4572000" cy="830995"/>
          </a:xfrm>
          <a:prstGeom prst="rect">
            <a:avLst/>
          </a:prstGeom>
        </p:spPr>
        <p:txBody>
          <a:bodyPr lIns="91438" tIns="45719" rIns="91438" bIns="45719">
            <a:spAutoFit/>
          </a:bodyPr>
          <a:lstStyle/>
          <a:p>
            <a:r>
              <a:rPr lang="en-US" altLang="en-US" sz="2400" b="1" i="1">
                <a:latin typeface="Times New Roman" panose="02020603050405020304" pitchFamily="18" charset="0"/>
                <a:cs typeface="Times New Roman" panose="02020603050405020304" pitchFamily="18" charset="0"/>
              </a:rPr>
              <a:t>Ngày hôm sau, ồn ào trên bến đỗ </a:t>
            </a:r>
            <a:br>
              <a:rPr lang="en-US" altLang="en-US" sz="2400" b="1" i="1">
                <a:latin typeface="Times New Roman" panose="02020603050405020304" pitchFamily="18" charset="0"/>
                <a:cs typeface="Times New Roman" panose="02020603050405020304" pitchFamily="18" charset="0"/>
              </a:rPr>
            </a:br>
            <a:r>
              <a:rPr lang="en-US" altLang="en-US" sz="2400" b="1" i="1">
                <a:latin typeface="Times New Roman" panose="02020603050405020304" pitchFamily="18" charset="0"/>
                <a:cs typeface="Times New Roman" panose="02020603050405020304" pitchFamily="18" charset="0"/>
              </a:rPr>
              <a:t>Khắp dân làng tấp nập đón ghe về. </a:t>
            </a:r>
            <a:endParaRPr lang="en-US" sz="2400"/>
          </a:p>
        </p:txBody>
      </p:sp>
      <p:cxnSp>
        <p:nvCxnSpPr>
          <p:cNvPr id="44" name="Straight Connector 43"/>
          <p:cNvCxnSpPr/>
          <p:nvPr/>
        </p:nvCxnSpPr>
        <p:spPr>
          <a:xfrm flipV="1">
            <a:off x="4388843" y="914400"/>
            <a:ext cx="1695325" cy="116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6377506" y="905381"/>
            <a:ext cx="6814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3" name="Picture 42"/>
          <p:cNvPicPr>
            <a:picLocks noChangeAspect="1"/>
          </p:cNvPicPr>
          <p:nvPr/>
        </p:nvPicPr>
        <p:blipFill>
          <a:blip r:embed="rId6"/>
          <a:stretch>
            <a:fillRect/>
          </a:stretch>
        </p:blipFill>
        <p:spPr>
          <a:xfrm>
            <a:off x="-456870" y="265961"/>
            <a:ext cx="4779278" cy="948147"/>
          </a:xfrm>
          <a:prstGeom prst="rect">
            <a:avLst/>
          </a:prstGeom>
        </p:spPr>
      </p:pic>
    </p:spTree>
    <p:extLst>
      <p:ext uri="{BB962C8B-B14F-4D97-AF65-F5344CB8AC3E}">
        <p14:creationId xmlns:p14="http://schemas.microsoft.com/office/powerpoint/2010/main" val="271766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fltVal val="0"/>
                                          </p:val>
                                        </p:tav>
                                        <p:tav tm="100000">
                                          <p:val>
                                            <p:strVal val="#ppt_w"/>
                                          </p:val>
                                        </p:tav>
                                      </p:tavLst>
                                    </p:anim>
                                    <p:anim calcmode="lin" valueType="num">
                                      <p:cBhvr>
                                        <p:cTn id="18" dur="1000" fill="hold"/>
                                        <p:tgtEl>
                                          <p:spTgt spid="39"/>
                                        </p:tgtEl>
                                        <p:attrNameLst>
                                          <p:attrName>ppt_h</p:attrName>
                                        </p:attrNameLst>
                                      </p:cBhvr>
                                      <p:tavLst>
                                        <p:tav tm="0">
                                          <p:val>
                                            <p:fltVal val="0"/>
                                          </p:val>
                                        </p:tav>
                                        <p:tav tm="100000">
                                          <p:val>
                                            <p:strVal val="#ppt_h"/>
                                          </p:val>
                                        </p:tav>
                                      </p:tavLst>
                                    </p:anim>
                                    <p:anim calcmode="lin" valueType="num">
                                      <p:cBhvr>
                                        <p:cTn id="19" dur="1000" fill="hold"/>
                                        <p:tgtEl>
                                          <p:spTgt spid="39"/>
                                        </p:tgtEl>
                                        <p:attrNameLst>
                                          <p:attrName>style.rotation</p:attrName>
                                        </p:attrNameLst>
                                      </p:cBhvr>
                                      <p:tavLst>
                                        <p:tav tm="0">
                                          <p:val>
                                            <p:fltVal val="90"/>
                                          </p:val>
                                        </p:tav>
                                        <p:tav tm="100000">
                                          <p:val>
                                            <p:fltVal val="0"/>
                                          </p:val>
                                        </p:tav>
                                      </p:tavLst>
                                    </p:anim>
                                    <p:animEffect transition="in" filter="fade">
                                      <p:cBhvr>
                                        <p:cTn id="20" dur="1000"/>
                                        <p:tgtEl>
                                          <p:spTgt spid="39"/>
                                        </p:tgtEl>
                                      </p:cBhvr>
                                    </p:animEffect>
                                  </p:childTnLst>
                                </p:cTn>
                              </p:par>
                              <p:par>
                                <p:cTn id="21" presetID="3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1000" fill="hold"/>
                                        <p:tgtEl>
                                          <p:spTgt spid="40"/>
                                        </p:tgtEl>
                                        <p:attrNameLst>
                                          <p:attrName>ppt_w</p:attrName>
                                        </p:attrNameLst>
                                      </p:cBhvr>
                                      <p:tavLst>
                                        <p:tav tm="0">
                                          <p:val>
                                            <p:fltVal val="0"/>
                                          </p:val>
                                        </p:tav>
                                        <p:tav tm="100000">
                                          <p:val>
                                            <p:strVal val="#ppt_w"/>
                                          </p:val>
                                        </p:tav>
                                      </p:tavLst>
                                    </p:anim>
                                    <p:anim calcmode="lin" valueType="num">
                                      <p:cBhvr>
                                        <p:cTn id="24" dur="1000" fill="hold"/>
                                        <p:tgtEl>
                                          <p:spTgt spid="40"/>
                                        </p:tgtEl>
                                        <p:attrNameLst>
                                          <p:attrName>ppt_h</p:attrName>
                                        </p:attrNameLst>
                                      </p:cBhvr>
                                      <p:tavLst>
                                        <p:tav tm="0">
                                          <p:val>
                                            <p:fltVal val="0"/>
                                          </p:val>
                                        </p:tav>
                                        <p:tav tm="100000">
                                          <p:val>
                                            <p:strVal val="#ppt_h"/>
                                          </p:val>
                                        </p:tav>
                                      </p:tavLst>
                                    </p:anim>
                                    <p:anim calcmode="lin" valueType="num">
                                      <p:cBhvr>
                                        <p:cTn id="25" dur="1000" fill="hold"/>
                                        <p:tgtEl>
                                          <p:spTgt spid="40"/>
                                        </p:tgtEl>
                                        <p:attrNameLst>
                                          <p:attrName>style.rotation</p:attrName>
                                        </p:attrNameLst>
                                      </p:cBhvr>
                                      <p:tavLst>
                                        <p:tav tm="0">
                                          <p:val>
                                            <p:fltVal val="90"/>
                                          </p:val>
                                        </p:tav>
                                        <p:tav tm="100000">
                                          <p:val>
                                            <p:fltVal val="0"/>
                                          </p:val>
                                        </p:tav>
                                      </p:tavLst>
                                    </p:anim>
                                    <p:animEffect transition="in" filter="fade">
                                      <p:cBhvr>
                                        <p:cTn id="26" dur="1000"/>
                                        <p:tgtEl>
                                          <p:spTgt spid="40"/>
                                        </p:tgtEl>
                                      </p:cBhvr>
                                    </p:animEffect>
                                  </p:childTnLst>
                                </p:cTn>
                              </p:par>
                              <p:par>
                                <p:cTn id="27" presetID="31" presetClass="entr" presetSubtype="0" fill="hold" nodeType="with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p:cTn id="29" dur="1000" fill="hold"/>
                                        <p:tgtEl>
                                          <p:spTgt spid="41"/>
                                        </p:tgtEl>
                                        <p:attrNameLst>
                                          <p:attrName>ppt_w</p:attrName>
                                        </p:attrNameLst>
                                      </p:cBhvr>
                                      <p:tavLst>
                                        <p:tav tm="0">
                                          <p:val>
                                            <p:fltVal val="0"/>
                                          </p:val>
                                        </p:tav>
                                        <p:tav tm="100000">
                                          <p:val>
                                            <p:strVal val="#ppt_w"/>
                                          </p:val>
                                        </p:tav>
                                      </p:tavLst>
                                    </p:anim>
                                    <p:anim calcmode="lin" valueType="num">
                                      <p:cBhvr>
                                        <p:cTn id="30" dur="1000" fill="hold"/>
                                        <p:tgtEl>
                                          <p:spTgt spid="41"/>
                                        </p:tgtEl>
                                        <p:attrNameLst>
                                          <p:attrName>ppt_h</p:attrName>
                                        </p:attrNameLst>
                                      </p:cBhvr>
                                      <p:tavLst>
                                        <p:tav tm="0">
                                          <p:val>
                                            <p:fltVal val="0"/>
                                          </p:val>
                                        </p:tav>
                                        <p:tav tm="100000">
                                          <p:val>
                                            <p:strVal val="#ppt_h"/>
                                          </p:val>
                                        </p:tav>
                                      </p:tavLst>
                                    </p:anim>
                                    <p:anim calcmode="lin" valueType="num">
                                      <p:cBhvr>
                                        <p:cTn id="31" dur="1000" fill="hold"/>
                                        <p:tgtEl>
                                          <p:spTgt spid="41"/>
                                        </p:tgtEl>
                                        <p:attrNameLst>
                                          <p:attrName>style.rotation</p:attrName>
                                        </p:attrNameLst>
                                      </p:cBhvr>
                                      <p:tavLst>
                                        <p:tav tm="0">
                                          <p:val>
                                            <p:fltVal val="90"/>
                                          </p:val>
                                        </p:tav>
                                        <p:tav tm="100000">
                                          <p:val>
                                            <p:fltVal val="0"/>
                                          </p:val>
                                        </p:tav>
                                      </p:tavLst>
                                    </p:anim>
                                    <p:animEffect transition="in" filter="fade">
                                      <p:cBhvr>
                                        <p:cTn id="32" dur="10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1000"/>
                                        <p:tgtEl>
                                          <p:spTgt spid="44"/>
                                        </p:tgtEl>
                                      </p:cBhvr>
                                    </p:animEffect>
                                    <p:anim calcmode="lin" valueType="num">
                                      <p:cBhvr>
                                        <p:cTn id="38" dur="1000" fill="hold"/>
                                        <p:tgtEl>
                                          <p:spTgt spid="44"/>
                                        </p:tgtEl>
                                        <p:attrNameLst>
                                          <p:attrName>ppt_x</p:attrName>
                                        </p:attrNameLst>
                                      </p:cBhvr>
                                      <p:tavLst>
                                        <p:tav tm="0">
                                          <p:val>
                                            <p:strVal val="#ppt_x"/>
                                          </p:val>
                                        </p:tav>
                                        <p:tav tm="100000">
                                          <p:val>
                                            <p:strVal val="#ppt_x"/>
                                          </p:val>
                                        </p:tav>
                                      </p:tavLst>
                                    </p:anim>
                                    <p:anim calcmode="lin" valueType="num">
                                      <p:cBhvr>
                                        <p:cTn id="39" dur="10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1000"/>
                                        <p:tgtEl>
                                          <p:spTgt spid="17"/>
                                        </p:tgtEl>
                                      </p:cBhvr>
                                    </p:animEffect>
                                    <p:anim calcmode="lin" valueType="num">
                                      <p:cBhvr>
                                        <p:cTn id="43" dur="1000" fill="hold"/>
                                        <p:tgtEl>
                                          <p:spTgt spid="17"/>
                                        </p:tgtEl>
                                        <p:attrNameLst>
                                          <p:attrName>ppt_x</p:attrName>
                                        </p:attrNameLst>
                                      </p:cBhvr>
                                      <p:tavLst>
                                        <p:tav tm="0">
                                          <p:val>
                                            <p:strVal val="#ppt_x"/>
                                          </p:val>
                                        </p:tav>
                                        <p:tav tm="100000">
                                          <p:val>
                                            <p:strVal val="#ppt_x"/>
                                          </p:val>
                                        </p:tav>
                                      </p:tavLst>
                                    </p:anim>
                                    <p:anim calcmode="lin" valueType="num">
                                      <p:cBhvr>
                                        <p:cTn id="4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46"/>
                                        </p:tgtEl>
                                        <p:attrNameLst>
                                          <p:attrName>style.visibility</p:attrName>
                                        </p:attrNameLst>
                                      </p:cBhvr>
                                      <p:to>
                                        <p:strVal val="visible"/>
                                      </p:to>
                                    </p:set>
                                    <p:animEffect transition="in" filter="fade">
                                      <p:cBhvr>
                                        <p:cTn id="59" dur="1000"/>
                                        <p:tgtEl>
                                          <p:spTgt spid="46"/>
                                        </p:tgtEl>
                                      </p:cBhvr>
                                    </p:animEffect>
                                    <p:anim calcmode="lin" valueType="num">
                                      <p:cBhvr>
                                        <p:cTn id="60" dur="1000" fill="hold"/>
                                        <p:tgtEl>
                                          <p:spTgt spid="46"/>
                                        </p:tgtEl>
                                        <p:attrNameLst>
                                          <p:attrName>ppt_x</p:attrName>
                                        </p:attrNameLst>
                                      </p:cBhvr>
                                      <p:tavLst>
                                        <p:tav tm="0">
                                          <p:val>
                                            <p:strVal val="#ppt_x"/>
                                          </p:val>
                                        </p:tav>
                                        <p:tav tm="100000">
                                          <p:val>
                                            <p:strVal val="#ppt_x"/>
                                          </p:val>
                                        </p:tav>
                                      </p:tavLst>
                                    </p:anim>
                                    <p:anim calcmode="lin" valueType="num">
                                      <p:cBhvr>
                                        <p:cTn id="61"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20"/>
                                        </p:tgtEl>
                                        <p:attrNameLst>
                                          <p:attrName>style.visibility</p:attrName>
                                        </p:attrNameLst>
                                      </p:cBhvr>
                                      <p:to>
                                        <p:strVal val="visible"/>
                                      </p:to>
                                    </p:set>
                                    <p:animEffect transition="in" filter="fade">
                                      <p:cBhvr>
                                        <p:cTn id="66" dur="1000"/>
                                        <p:tgtEl>
                                          <p:spTgt spid="20"/>
                                        </p:tgtEl>
                                      </p:cBhvr>
                                    </p:animEffect>
                                    <p:anim calcmode="lin" valueType="num">
                                      <p:cBhvr>
                                        <p:cTn id="67" dur="1000" fill="hold"/>
                                        <p:tgtEl>
                                          <p:spTgt spid="20"/>
                                        </p:tgtEl>
                                        <p:attrNameLst>
                                          <p:attrName>ppt_x</p:attrName>
                                        </p:attrNameLst>
                                      </p:cBhvr>
                                      <p:tavLst>
                                        <p:tav tm="0">
                                          <p:val>
                                            <p:strVal val="#ppt_x"/>
                                          </p:val>
                                        </p:tav>
                                        <p:tav tm="100000">
                                          <p:val>
                                            <p:strVal val="#ppt_x"/>
                                          </p:val>
                                        </p:tav>
                                      </p:tavLst>
                                    </p:anim>
                                    <p:anim calcmode="lin" valueType="num">
                                      <p:cBhvr>
                                        <p:cTn id="68" dur="1000" fill="hold"/>
                                        <p:tgtEl>
                                          <p:spTgt spid="20"/>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1000"/>
                                        <p:tgtEl>
                                          <p:spTgt spid="21"/>
                                        </p:tgtEl>
                                      </p:cBhvr>
                                    </p:animEffect>
                                    <p:anim calcmode="lin" valueType="num">
                                      <p:cBhvr>
                                        <p:cTn id="72" dur="1000" fill="hold"/>
                                        <p:tgtEl>
                                          <p:spTgt spid="21"/>
                                        </p:tgtEl>
                                        <p:attrNameLst>
                                          <p:attrName>ppt_x</p:attrName>
                                        </p:attrNameLst>
                                      </p:cBhvr>
                                      <p:tavLst>
                                        <p:tav tm="0">
                                          <p:val>
                                            <p:strVal val="#ppt_x"/>
                                          </p:val>
                                        </p:tav>
                                        <p:tav tm="100000">
                                          <p:val>
                                            <p:strVal val="#ppt_x"/>
                                          </p:val>
                                        </p:tav>
                                      </p:tavLst>
                                    </p:anim>
                                    <p:anim calcmode="lin" valueType="num">
                                      <p:cBhvr>
                                        <p:cTn id="7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22"/>
                                        </p:tgtEl>
                                        <p:attrNameLst>
                                          <p:attrName>style.visibility</p:attrName>
                                        </p:attrNameLst>
                                      </p:cBhvr>
                                      <p:to>
                                        <p:strVal val="visible"/>
                                      </p:to>
                                    </p:set>
                                    <p:animEffect transition="in" filter="fade">
                                      <p:cBhvr>
                                        <p:cTn id="78" dur="1000"/>
                                        <p:tgtEl>
                                          <p:spTgt spid="22"/>
                                        </p:tgtEl>
                                      </p:cBhvr>
                                    </p:animEffect>
                                    <p:anim calcmode="lin" valueType="num">
                                      <p:cBhvr>
                                        <p:cTn id="79" dur="1000" fill="hold"/>
                                        <p:tgtEl>
                                          <p:spTgt spid="22"/>
                                        </p:tgtEl>
                                        <p:attrNameLst>
                                          <p:attrName>ppt_x</p:attrName>
                                        </p:attrNameLst>
                                      </p:cBhvr>
                                      <p:tavLst>
                                        <p:tav tm="0">
                                          <p:val>
                                            <p:strVal val="#ppt_x"/>
                                          </p:val>
                                        </p:tav>
                                        <p:tav tm="100000">
                                          <p:val>
                                            <p:strVal val="#ppt_x"/>
                                          </p:val>
                                        </p:tav>
                                      </p:tavLst>
                                    </p:anim>
                                    <p:anim calcmode="lin" valueType="num">
                                      <p:cBhvr>
                                        <p:cTn id="80" dur="1000" fill="hold"/>
                                        <p:tgtEl>
                                          <p:spTgt spid="22"/>
                                        </p:tgtEl>
                                        <p:attrNameLst>
                                          <p:attrName>ppt_y</p:attrName>
                                        </p:attrNameLst>
                                      </p:cBhvr>
                                      <p:tavLst>
                                        <p:tav tm="0">
                                          <p:val>
                                            <p:strVal val="#ppt_y+.1"/>
                                          </p:val>
                                        </p:tav>
                                        <p:tav tm="100000">
                                          <p:val>
                                            <p:strVal val="#ppt_y"/>
                                          </p:val>
                                        </p:tav>
                                      </p:tavLst>
                                    </p:anim>
                                  </p:childTnLst>
                                </p:cTn>
                              </p:par>
                              <p:par>
                                <p:cTn id="81" presetID="42" presetClass="entr" presetSubtype="0" fill="hold"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1000"/>
                                        <p:tgtEl>
                                          <p:spTgt spid="23"/>
                                        </p:tgtEl>
                                      </p:cBhvr>
                                    </p:animEffect>
                                    <p:anim calcmode="lin" valueType="num">
                                      <p:cBhvr>
                                        <p:cTn id="84" dur="1000" fill="hold"/>
                                        <p:tgtEl>
                                          <p:spTgt spid="23"/>
                                        </p:tgtEl>
                                        <p:attrNameLst>
                                          <p:attrName>ppt_x</p:attrName>
                                        </p:attrNameLst>
                                      </p:cBhvr>
                                      <p:tavLst>
                                        <p:tav tm="0">
                                          <p:val>
                                            <p:strVal val="#ppt_x"/>
                                          </p:val>
                                        </p:tav>
                                        <p:tav tm="100000">
                                          <p:val>
                                            <p:strVal val="#ppt_x"/>
                                          </p:val>
                                        </p:tav>
                                      </p:tavLst>
                                    </p:anim>
                                    <p:anim calcmode="lin" valueType="num">
                                      <p:cBhvr>
                                        <p:cTn id="85"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4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9512" y="1272975"/>
            <a:ext cx="5467235" cy="1141146"/>
          </a:xfrm>
          <a:prstGeom prst="rect">
            <a:avLst/>
          </a:prstGeom>
        </p:spPr>
        <p:txBody>
          <a:bodyPr wrap="square">
            <a:spAutoFit/>
          </a:bodyPr>
          <a:lstStyle/>
          <a:p>
            <a:pPr>
              <a:lnSpc>
                <a:spcPct val="150000"/>
              </a:lnSpc>
            </a:pPr>
            <a:r>
              <a:rPr lang="en-US" altLang="en-US" sz="2400" b="1" i="1" dirty="0">
                <a:solidFill>
                  <a:schemeClr val="tx1"/>
                </a:solidFill>
                <a:latin typeface="Times New Roman" panose="02020603050405020304" pitchFamily="18" charset="0"/>
                <a:cs typeface="Times New Roman" panose="02020603050405020304" pitchFamily="18" charset="0"/>
              </a:rPr>
              <a:t>"</a:t>
            </a:r>
            <a:r>
              <a:rPr lang="en-US" altLang="en-US" sz="2400" b="1" i="1" dirty="0" err="1">
                <a:solidFill>
                  <a:schemeClr val="tx1"/>
                </a:solidFill>
                <a:latin typeface="Times New Roman" panose="02020603050405020304" pitchFamily="18" charset="0"/>
                <a:cs typeface="Times New Roman" panose="02020603050405020304" pitchFamily="18" charset="0"/>
              </a:rPr>
              <a:t>Nhờ</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ơn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biển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lặng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đầy</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ghe</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Những</a:t>
            </a:r>
            <a:r>
              <a:rPr lang="en-US" altLang="en-US" sz="2400" b="1" i="1" dirty="0">
                <a:solidFill>
                  <a:schemeClr val="tx1"/>
                </a:solidFill>
                <a:latin typeface="Times New Roman" panose="02020603050405020304" pitchFamily="18" charset="0"/>
                <a:cs typeface="Times New Roman" panose="02020603050405020304" pitchFamily="18" charset="0"/>
              </a:rPr>
              <a:t> con </a:t>
            </a:r>
            <a:r>
              <a:rPr lang="en-US" altLang="en-US" sz="2400" b="1" i="1" dirty="0" err="1">
                <a:solidFill>
                  <a:schemeClr val="tx1"/>
                </a:solidFill>
                <a:latin typeface="Times New Roman" panose="02020603050405020304" pitchFamily="18" charset="0"/>
                <a:cs typeface="Times New Roman" panose="02020603050405020304" pitchFamily="18" charset="0"/>
              </a:rPr>
              <a:t>cá</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tươi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ngon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bạc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trắng</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4" name="Rectangle 13"/>
          <p:cNvSpPr/>
          <p:nvPr/>
        </p:nvSpPr>
        <p:spPr>
          <a:xfrm>
            <a:off x="375634" y="2657174"/>
            <a:ext cx="883998" cy="2002809"/>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spcCol="0" rtlCol="0" anchor="ctr"/>
          <a:lstStyle/>
          <a:p>
            <a:pPr algn="ctr"/>
            <a:r>
              <a:rPr lang="en-US" sz="2400" b="1" i="1">
                <a:latin typeface="Times New Roman" pitchFamily="18" charset="0"/>
                <a:cs typeface="Times New Roman" pitchFamily="18" charset="0"/>
              </a:rPr>
              <a:t>Kết quả</a:t>
            </a:r>
          </a:p>
        </p:txBody>
      </p:sp>
      <p:cxnSp>
        <p:nvCxnSpPr>
          <p:cNvPr id="16" name="Straight Connector 15"/>
          <p:cNvCxnSpPr/>
          <p:nvPr/>
        </p:nvCxnSpPr>
        <p:spPr>
          <a:xfrm>
            <a:off x="3365175" y="1843548"/>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19574" y="2414121"/>
            <a:ext cx="1046072"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662802" y="2414121"/>
            <a:ext cx="143079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ounded Rectangle 5"/>
          <p:cNvSpPr/>
          <p:nvPr/>
        </p:nvSpPr>
        <p:spPr>
          <a:xfrm>
            <a:off x="1824901" y="2853258"/>
            <a:ext cx="2541511"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dirty="0" err="1">
                <a:solidFill>
                  <a:schemeClr val="tx1"/>
                </a:solidFill>
                <a:latin typeface="Times New Roman" panose="02020603050405020304" pitchFamily="18" charset="0"/>
                <a:cs typeface="Times New Roman" panose="02020603050405020304" pitchFamily="18" charset="0"/>
              </a:rPr>
              <a:t>Cá</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đầy</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ghe</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0" name="Rounded Rectangle 5"/>
          <p:cNvSpPr/>
          <p:nvPr/>
        </p:nvSpPr>
        <p:spPr>
          <a:xfrm>
            <a:off x="1835697" y="3359766"/>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a:solidFill>
                  <a:schemeClr val="tx1"/>
                </a:solidFill>
                <a:latin typeface="Times New Roman" panose="02020603050405020304" pitchFamily="18" charset="0"/>
                <a:cs typeface="Times New Roman" panose="02020603050405020304" pitchFamily="18" charset="0"/>
              </a:rPr>
              <a:t>Cá tươi ngon</a:t>
            </a:r>
            <a:endParaRPr lang="en-US" sz="2400" b="1" i="1" dirty="0">
              <a:solidFill>
                <a:schemeClr val="tx1"/>
              </a:solidFill>
              <a:latin typeface="Times New Roman" panose="02020603050405020304" pitchFamily="18" charset="0"/>
              <a:cs typeface="Times New Roman" panose="02020603050405020304" pitchFamily="18" charset="0"/>
            </a:endParaRPr>
          </a:p>
        </p:txBody>
      </p:sp>
      <p:sp>
        <p:nvSpPr>
          <p:cNvPr id="21" name="Rounded Rectangle 5"/>
          <p:cNvSpPr/>
          <p:nvPr/>
        </p:nvSpPr>
        <p:spPr>
          <a:xfrm>
            <a:off x="1835697" y="3942354"/>
            <a:ext cx="2880320" cy="501604"/>
          </a:xfrm>
          <a:prstGeom prst="rect">
            <a:avLst/>
          </a:prstGeom>
          <a:scene3d>
            <a:camera prst="orthographicFront"/>
            <a:lightRig rig="flat" dir="t"/>
          </a:scene3d>
          <a:sp3d/>
        </p:spPr>
        <p:style>
          <a:lnRef idx="0">
            <a:scrgbClr r="0" g="0" b="0"/>
          </a:lnRef>
          <a:fillRef idx="0">
            <a:scrgbClr r="0" g="0" b="0"/>
          </a:fillRef>
          <a:effectRef idx="0">
            <a:scrgbClr r="0" g="0" b="0"/>
          </a:effectRef>
          <a:fontRef idx="minor">
            <a:schemeClr val="lt1"/>
          </a:fontRef>
        </p:style>
        <p:txBody>
          <a:bodyPr spcFirstLastPara="0" vert="horz" wrap="square" lIns="125727" tIns="125727" rIns="125727" bIns="125727" numCol="1" spcCol="1270" anchor="ctr" anchorCtr="0">
            <a:noAutofit/>
          </a:bodyPr>
          <a:lstStyle/>
          <a:p>
            <a:pPr defTabSz="1466813">
              <a:lnSpc>
                <a:spcPct val="90000"/>
              </a:lnSpc>
              <a:spcBef>
                <a:spcPct val="0"/>
              </a:spcBef>
              <a:spcAft>
                <a:spcPct val="35000"/>
              </a:spcAft>
            </a:pPr>
            <a:r>
              <a:rPr lang="en-US" sz="2400" b="1" i="1">
                <a:solidFill>
                  <a:schemeClr val="tx1"/>
                </a:solidFill>
                <a:latin typeface="Times New Roman" panose="02020603050405020304" pitchFamily="18" charset="0"/>
                <a:cs typeface="Times New Roman" panose="02020603050405020304" pitchFamily="18" charset="0"/>
              </a:rPr>
              <a:t>Cá thân bạc trắng</a:t>
            </a:r>
            <a:endParaRPr lang="en-US" sz="2400" b="1" i="1" dirty="0">
              <a:solidFill>
                <a:schemeClr val="tx1"/>
              </a:solidFill>
              <a:latin typeface="Times New Roman" panose="02020603050405020304" pitchFamily="18" charset="0"/>
              <a:cs typeface="Times New Roman" panose="02020603050405020304" pitchFamily="18" charset="0"/>
            </a:endParaRPr>
          </a:p>
        </p:txBody>
      </p:sp>
      <p:cxnSp>
        <p:nvCxnSpPr>
          <p:cNvPr id="22" name="Straight Arrow Connector 21"/>
          <p:cNvCxnSpPr/>
          <p:nvPr/>
        </p:nvCxnSpPr>
        <p:spPr>
          <a:xfrm flipV="1">
            <a:off x="1259632" y="2979984"/>
            <a:ext cx="576064" cy="6527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20" idx="1"/>
          </p:cNvCxnSpPr>
          <p:nvPr/>
        </p:nvCxnSpPr>
        <p:spPr>
          <a:xfrm flipV="1">
            <a:off x="1259632" y="3610568"/>
            <a:ext cx="576065" cy="480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4" idx="3"/>
            <a:endCxn id="21" idx="1"/>
          </p:cNvCxnSpPr>
          <p:nvPr/>
        </p:nvCxnSpPr>
        <p:spPr>
          <a:xfrm>
            <a:off x="1259632" y="3658579"/>
            <a:ext cx="576065" cy="5345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Freeform 5"/>
          <p:cNvSpPr>
            <a:spLocks/>
          </p:cNvSpPr>
          <p:nvPr/>
        </p:nvSpPr>
        <p:spPr bwMode="auto">
          <a:xfrm>
            <a:off x="4503567" y="2830486"/>
            <a:ext cx="382694" cy="1656184"/>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28" name="Rectangle 27"/>
          <p:cNvSpPr/>
          <p:nvPr/>
        </p:nvSpPr>
        <p:spPr>
          <a:xfrm>
            <a:off x="5176526" y="2770011"/>
            <a:ext cx="3643945" cy="1938992"/>
          </a:xfrm>
          <a:prstGeom prst="rect">
            <a:avLst/>
          </a:prstGeom>
        </p:spPr>
        <p:txBody>
          <a:bodyPr wrap="square">
            <a:spAutoFit/>
          </a:bodyPr>
          <a:lstStyle/>
          <a:p>
            <a:pPr algn="just"/>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a:t>
            </a:r>
            <a:r>
              <a:rPr lang="vi-VN"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Câu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thơ</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được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đặt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trong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dấu</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ngoặc</a:t>
            </a:r>
            <a:endParaRPr lang="en-US" sz="2400" dirty="0">
              <a:solidFill>
                <a:srgbClr val="FF0000"/>
              </a:solidFill>
              <a:latin typeface="Times New Roman" panose="02020603050405020304" pitchFamily="18" charset="0"/>
              <a:cs typeface="Times New Roman" panose="02020603050405020304" pitchFamily="18" charset="0"/>
            </a:endParaRPr>
          </a:p>
          <a:p>
            <a:pPr algn="just"/>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kép</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en-US" sz="2400" dirty="0" err="1">
                <a:solidFill>
                  <a:srgbClr val="FF0000"/>
                </a:solidFill>
                <a:latin typeface="Times New Roman" panose="02020603050405020304" pitchFamily="18" charset="0"/>
                <a:cs typeface="Times New Roman" panose="02020603050405020304" pitchFamily="18" charset="0"/>
                <a:sym typeface="Wingdings" pitchFamily="2" charset="2"/>
              </a:rPr>
              <a:t>Như</a:t>
            </a:r>
            <a:r>
              <a:rPr lang="en-US" sz="2400" dirty="0">
                <a:solidFill>
                  <a:srgbClr val="FF0000"/>
                </a:solidFill>
                <a:latin typeface="Times New Roman" panose="02020603050405020304" pitchFamily="18" charset="0"/>
                <a:cs typeface="Times New Roman" panose="02020603050405020304" pitchFamily="18" charset="0"/>
                <a:sym typeface="Wingdings" pitchFamily="2" charset="2"/>
              </a:rPr>
              <a:t> l</a:t>
            </a:r>
            <a:r>
              <a:rPr lang="vi-VN" sz="2400" dirty="0">
                <a:solidFill>
                  <a:srgbClr val="FF0000"/>
                </a:solidFill>
                <a:latin typeface="Times New Roman" panose="02020603050405020304" pitchFamily="18" charset="0"/>
                <a:cs typeface="Times New Roman" panose="02020603050405020304" pitchFamily="18" charset="0"/>
              </a:rPr>
              <a:t>ời cảm tạ trời yên biển lặng cho dân làng trở về an toàn, thắng lợi </a:t>
            </a:r>
          </a:p>
        </p:txBody>
      </p:sp>
      <p:pic>
        <p:nvPicPr>
          <p:cNvPr id="29" name="Picture 2" descr="Philippines và Việt Nam cứu hộ ngư dân của nhau"/>
          <p:cNvPicPr>
            <a:picLocks noChangeAspect="1" noChangeArrowheads="1"/>
          </p:cNvPicPr>
          <p:nvPr/>
        </p:nvPicPr>
        <p:blipFill>
          <a:blip r:embed="rId2"/>
          <a:srcRect/>
          <a:stretch>
            <a:fillRect/>
          </a:stretch>
        </p:blipFill>
        <p:spPr bwMode="auto">
          <a:xfrm>
            <a:off x="4411247" y="28151"/>
            <a:ext cx="1492136" cy="1455207"/>
          </a:xfrm>
          <a:prstGeom prst="ellipse">
            <a:avLst/>
          </a:prstGeom>
          <a:ln>
            <a:noFill/>
          </a:ln>
          <a:effectLst>
            <a:softEdge rad="112500"/>
          </a:effectLst>
        </p:spPr>
      </p:pic>
      <p:pic>
        <p:nvPicPr>
          <p:cNvPr id="30" name="Picture 4" descr="Phấn đấu khai thác trên 28.000 tấn thuỷ sản trong vụ cá Nam - Báo ..."/>
          <p:cNvPicPr>
            <a:picLocks noChangeAspect="1" noChangeArrowheads="1"/>
          </p:cNvPicPr>
          <p:nvPr/>
        </p:nvPicPr>
        <p:blipFill>
          <a:blip r:embed="rId3"/>
          <a:srcRect/>
          <a:stretch>
            <a:fillRect/>
          </a:stretch>
        </p:blipFill>
        <p:spPr bwMode="auto">
          <a:xfrm>
            <a:off x="5963402" y="17600"/>
            <a:ext cx="1546192" cy="1507587"/>
          </a:xfrm>
          <a:prstGeom prst="ellipse">
            <a:avLst/>
          </a:prstGeom>
          <a:ln>
            <a:noFill/>
          </a:ln>
          <a:effectLst>
            <a:softEdge rad="112500"/>
          </a:effectLst>
        </p:spPr>
      </p:pic>
      <p:pic>
        <p:nvPicPr>
          <p:cNvPr id="31" name="Picture 6" descr="Phá Tam Giang - ngư dân quăng lưới"/>
          <p:cNvPicPr>
            <a:picLocks noChangeAspect="1" noChangeArrowheads="1"/>
          </p:cNvPicPr>
          <p:nvPr/>
        </p:nvPicPr>
        <p:blipFill>
          <a:blip r:embed="rId4"/>
          <a:srcRect/>
          <a:stretch>
            <a:fillRect/>
          </a:stretch>
        </p:blipFill>
        <p:spPr bwMode="auto">
          <a:xfrm rot="21559395">
            <a:off x="7557976" y="8599"/>
            <a:ext cx="1556437" cy="1525727"/>
          </a:xfrm>
          <a:prstGeom prst="ellipse">
            <a:avLst/>
          </a:prstGeom>
          <a:ln>
            <a:noFill/>
          </a:ln>
          <a:effectLst>
            <a:softEdge rad="112500"/>
          </a:effectLst>
        </p:spPr>
      </p:pic>
      <p:pic>
        <p:nvPicPr>
          <p:cNvPr id="32" name="Picture 31"/>
          <p:cNvPicPr>
            <a:picLocks noChangeAspect="1"/>
          </p:cNvPicPr>
          <p:nvPr/>
        </p:nvPicPr>
        <p:blipFill>
          <a:blip r:embed="rId5"/>
          <a:stretch>
            <a:fillRect/>
          </a:stretch>
        </p:blipFill>
        <p:spPr>
          <a:xfrm>
            <a:off x="-170065" y="400262"/>
            <a:ext cx="4779278" cy="948147"/>
          </a:xfrm>
          <a:prstGeom prst="rect">
            <a:avLst/>
          </a:prstGeom>
        </p:spPr>
      </p:pic>
    </p:spTree>
    <p:extLst>
      <p:ext uri="{BB962C8B-B14F-4D97-AF65-F5344CB8AC3E}">
        <p14:creationId xmlns:p14="http://schemas.microsoft.com/office/powerpoint/2010/main" val="3595226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arn(inVertical)">
                                      <p:cBhvr>
                                        <p:cTn id="10" dur="500"/>
                                        <p:tgtEl>
                                          <p:spTgt spid="30"/>
                                        </p:tgtEl>
                                      </p:cBhvr>
                                    </p:animEffect>
                                  </p:childTnLst>
                                </p:cTn>
                              </p:par>
                              <p:par>
                                <p:cTn id="11" presetID="16" presetClass="entr" presetSubtype="21"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barn(inVertic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1000"/>
                                        <p:tgtEl>
                                          <p:spTgt spid="18"/>
                                        </p:tgtEl>
                                      </p:cBhvr>
                                    </p:animEffect>
                                    <p:anim calcmode="lin" valueType="num">
                                      <p:cBhvr>
                                        <p:cTn id="42" dur="1000" fill="hold"/>
                                        <p:tgtEl>
                                          <p:spTgt spid="18"/>
                                        </p:tgtEl>
                                        <p:attrNameLst>
                                          <p:attrName>ppt_x</p:attrName>
                                        </p:attrNameLst>
                                      </p:cBhvr>
                                      <p:tavLst>
                                        <p:tav tm="0">
                                          <p:val>
                                            <p:strVal val="#ppt_x"/>
                                          </p:val>
                                        </p:tav>
                                        <p:tav tm="100000">
                                          <p:val>
                                            <p:strVal val="#ppt_x"/>
                                          </p:val>
                                        </p:tav>
                                      </p:tavLst>
                                    </p:anim>
                                    <p:anim calcmode="lin" valueType="num">
                                      <p:cBhvr>
                                        <p:cTn id="4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1000"/>
                                        <p:tgtEl>
                                          <p:spTgt spid="20"/>
                                        </p:tgtEl>
                                      </p:cBhvr>
                                    </p:animEffect>
                                    <p:anim calcmode="lin" valueType="num">
                                      <p:cBhvr>
                                        <p:cTn id="59" dur="1000" fill="hold"/>
                                        <p:tgtEl>
                                          <p:spTgt spid="20"/>
                                        </p:tgtEl>
                                        <p:attrNameLst>
                                          <p:attrName>ppt_x</p:attrName>
                                        </p:attrNameLst>
                                      </p:cBhvr>
                                      <p:tavLst>
                                        <p:tav tm="0">
                                          <p:val>
                                            <p:strVal val="#ppt_x"/>
                                          </p:val>
                                        </p:tav>
                                        <p:tav tm="100000">
                                          <p:val>
                                            <p:strVal val="#ppt_x"/>
                                          </p:val>
                                        </p:tav>
                                      </p:tavLst>
                                    </p:anim>
                                    <p:anim calcmode="lin" valueType="num">
                                      <p:cBhvr>
                                        <p:cTn id="60" dur="1000" fill="hold"/>
                                        <p:tgtEl>
                                          <p:spTgt spid="20"/>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1000" fill="hold"/>
                                        <p:tgtEl>
                                          <p:spTgt spid="23"/>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fade">
                                      <p:cBhvr>
                                        <p:cTn id="68" dur="1000"/>
                                        <p:tgtEl>
                                          <p:spTgt spid="24"/>
                                        </p:tgtEl>
                                      </p:cBhvr>
                                    </p:animEffect>
                                    <p:anim calcmode="lin" valueType="num">
                                      <p:cBhvr>
                                        <p:cTn id="69" dur="1000" fill="hold"/>
                                        <p:tgtEl>
                                          <p:spTgt spid="24"/>
                                        </p:tgtEl>
                                        <p:attrNameLst>
                                          <p:attrName>ppt_x</p:attrName>
                                        </p:attrNameLst>
                                      </p:cBhvr>
                                      <p:tavLst>
                                        <p:tav tm="0">
                                          <p:val>
                                            <p:strVal val="#ppt_x"/>
                                          </p:val>
                                        </p:tav>
                                        <p:tav tm="100000">
                                          <p:val>
                                            <p:strVal val="#ppt_x"/>
                                          </p:val>
                                        </p:tav>
                                      </p:tavLst>
                                    </p:anim>
                                    <p:anim calcmode="lin" valueType="num">
                                      <p:cBhvr>
                                        <p:cTn id="70" dur="1000" fill="hold"/>
                                        <p:tgtEl>
                                          <p:spTgt spid="24"/>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21"/>
                                        </p:tgtEl>
                                        <p:attrNameLst>
                                          <p:attrName>style.visibility</p:attrName>
                                        </p:attrNameLst>
                                      </p:cBhvr>
                                      <p:to>
                                        <p:strVal val="visible"/>
                                      </p:to>
                                    </p:set>
                                    <p:animEffect transition="in" filter="fade">
                                      <p:cBhvr>
                                        <p:cTn id="73" dur="1000"/>
                                        <p:tgtEl>
                                          <p:spTgt spid="21"/>
                                        </p:tgtEl>
                                      </p:cBhvr>
                                    </p:animEffect>
                                    <p:anim calcmode="lin" valueType="num">
                                      <p:cBhvr>
                                        <p:cTn id="74" dur="1000" fill="hold"/>
                                        <p:tgtEl>
                                          <p:spTgt spid="21"/>
                                        </p:tgtEl>
                                        <p:attrNameLst>
                                          <p:attrName>ppt_x</p:attrName>
                                        </p:attrNameLst>
                                      </p:cBhvr>
                                      <p:tavLst>
                                        <p:tav tm="0">
                                          <p:val>
                                            <p:strVal val="#ppt_x"/>
                                          </p:val>
                                        </p:tav>
                                        <p:tav tm="100000">
                                          <p:val>
                                            <p:strVal val="#ppt_x"/>
                                          </p:val>
                                        </p:tav>
                                      </p:tavLst>
                                    </p:anim>
                                    <p:anim calcmode="lin" valueType="num">
                                      <p:cBhvr>
                                        <p:cTn id="7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27"/>
                                        </p:tgtEl>
                                        <p:attrNameLst>
                                          <p:attrName>style.visibility</p:attrName>
                                        </p:attrNameLst>
                                      </p:cBhvr>
                                      <p:to>
                                        <p:strVal val="visible"/>
                                      </p:to>
                                    </p:set>
                                    <p:animEffect transition="in" filter="fade">
                                      <p:cBhvr>
                                        <p:cTn id="80" dur="1000"/>
                                        <p:tgtEl>
                                          <p:spTgt spid="27"/>
                                        </p:tgtEl>
                                      </p:cBhvr>
                                    </p:animEffect>
                                    <p:anim calcmode="lin" valueType="num">
                                      <p:cBhvr>
                                        <p:cTn id="81" dur="1000" fill="hold"/>
                                        <p:tgtEl>
                                          <p:spTgt spid="27"/>
                                        </p:tgtEl>
                                        <p:attrNameLst>
                                          <p:attrName>ppt_x</p:attrName>
                                        </p:attrNameLst>
                                      </p:cBhvr>
                                      <p:tavLst>
                                        <p:tav tm="0">
                                          <p:val>
                                            <p:strVal val="#ppt_x"/>
                                          </p:val>
                                        </p:tav>
                                        <p:tav tm="100000">
                                          <p:val>
                                            <p:strVal val="#ppt_x"/>
                                          </p:val>
                                        </p:tav>
                                      </p:tavLst>
                                    </p:anim>
                                    <p:anim calcmode="lin" valueType="num">
                                      <p:cBhvr>
                                        <p:cTn id="82" dur="1000" fill="hold"/>
                                        <p:tgtEl>
                                          <p:spTgt spid="27"/>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Effect transition="in" filter="fade">
                                      <p:cBhvr>
                                        <p:cTn id="85" dur="1000"/>
                                        <p:tgtEl>
                                          <p:spTgt spid="28"/>
                                        </p:tgtEl>
                                      </p:cBhvr>
                                    </p:animEffect>
                                    <p:anim calcmode="lin" valueType="num">
                                      <p:cBhvr>
                                        <p:cTn id="86" dur="1000" fill="hold"/>
                                        <p:tgtEl>
                                          <p:spTgt spid="28"/>
                                        </p:tgtEl>
                                        <p:attrNameLst>
                                          <p:attrName>ppt_x</p:attrName>
                                        </p:attrNameLst>
                                      </p:cBhvr>
                                      <p:tavLst>
                                        <p:tav tm="0">
                                          <p:val>
                                            <p:strVal val="#ppt_x"/>
                                          </p:val>
                                        </p:tav>
                                        <p:tav tm="100000">
                                          <p:val>
                                            <p:strVal val="#ppt_x"/>
                                          </p:val>
                                        </p:tav>
                                      </p:tavLst>
                                    </p:anim>
                                    <p:anim calcmode="lin" valueType="num">
                                      <p:cBhvr>
                                        <p:cTn id="8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P spid="19" grpId="0"/>
      <p:bldP spid="20" grpId="0"/>
      <p:bldP spid="21" grpId="0"/>
      <p:bldP spid="27" grpId="0" animBg="1"/>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noChangeArrowheads="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20227468">
            <a:off x="6784679" y="2203676"/>
            <a:ext cx="631100"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r="52353" b="60802"/>
          <a:stretch>
            <a:fillRect/>
          </a:stretch>
        </p:blipFill>
        <p:spPr bwMode="auto">
          <a:xfrm rot="1298950" flipH="1">
            <a:off x="5591616" y="2222770"/>
            <a:ext cx="607771" cy="737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4333958" y="3035241"/>
            <a:ext cx="2068764"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US" sz="2400" b="1" i="1">
                <a:solidFill>
                  <a:srgbClr val="000000"/>
                </a:solidFill>
                <a:latin typeface="Times New Roman" panose="02020603050405020304" pitchFamily="18" charset="0"/>
                <a:cs typeface="Times New Roman" panose="02020603050405020304" pitchFamily="18" charset="0"/>
              </a:rPr>
              <a:t>Làn da ngăm rám nắng</a:t>
            </a:r>
            <a:endParaRPr lang="en-SG" sz="2400" i="1">
              <a:solidFill>
                <a:srgbClr val="000000"/>
              </a:solidFill>
              <a:latin typeface="Times New Roman" panose="02020603050405020304" pitchFamily="18" charset="0"/>
              <a:cs typeface="Times New Roman" panose="02020603050405020304" pitchFamily="18" charset="0"/>
            </a:endParaRPr>
          </a:p>
        </p:txBody>
      </p:sp>
      <p:sp>
        <p:nvSpPr>
          <p:cNvPr id="17" name="Rectangle 16"/>
          <p:cNvSpPr/>
          <p:nvPr/>
        </p:nvSpPr>
        <p:spPr>
          <a:xfrm>
            <a:off x="6590778" y="3035241"/>
            <a:ext cx="2153149" cy="830995"/>
          </a:xfrm>
          <a:prstGeom prst="rect">
            <a:avLst/>
          </a:prstGeom>
          <a:solidFill>
            <a:schemeClr val="accent5">
              <a:lumMod val="20000"/>
              <a:lumOff val="80000"/>
            </a:schemeClr>
          </a:solidFill>
        </p:spPr>
        <p:txBody>
          <a:bodyPr wrap="square" lIns="91438" tIns="45719" rIns="91438" bIns="45719">
            <a:spAutoFit/>
          </a:bodyPr>
          <a:lstStyle/>
          <a:p>
            <a:pPr defTabSz="685766"/>
            <a:r>
              <a:rPr lang="en-SG" sz="2400" b="1" i="1">
                <a:solidFill>
                  <a:srgbClr val="000000"/>
                </a:solidFill>
                <a:latin typeface="Times New Roman" panose="02020603050405020304" pitchFamily="18" charset="0"/>
                <a:cs typeface="Times New Roman" panose="02020603050405020304" pitchFamily="18" charset="0"/>
              </a:rPr>
              <a:t>Nồng thở vị xa xăm</a:t>
            </a:r>
            <a:endParaRPr lang="en-SG" sz="2400" i="1" dirty="0">
              <a:solidFill>
                <a:srgbClr val="00000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51920" y="125794"/>
            <a:ext cx="5085289" cy="1141146"/>
          </a:xfrm>
          <a:prstGeom prst="rect">
            <a:avLst/>
          </a:prstGeom>
        </p:spPr>
        <p:txBody>
          <a:bodyPr wrap="square">
            <a:spAutoFit/>
          </a:bodyPr>
          <a:lstStyle/>
          <a:p>
            <a:pPr>
              <a:lnSpc>
                <a:spcPct val="150000"/>
              </a:lnSpc>
            </a:pPr>
            <a:r>
              <a:rPr lang="en-US" altLang="en-US" sz="2400" b="1" i="1" dirty="0" err="1">
                <a:solidFill>
                  <a:schemeClr val="tx1"/>
                </a:solidFill>
                <a:latin typeface="Times New Roman" panose="02020603050405020304" pitchFamily="18" charset="0"/>
                <a:cs typeface="Times New Roman" panose="02020603050405020304" pitchFamily="18" charset="0"/>
              </a:rPr>
              <a:t>Dân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lưới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làn</a:t>
            </a:r>
            <a:r>
              <a:rPr lang="en-US" altLang="en-US" sz="2400" b="1" i="1" dirty="0">
                <a:solidFill>
                  <a:schemeClr val="tx1"/>
                </a:solidFill>
                <a:latin typeface="Times New Roman" panose="02020603050405020304" pitchFamily="18" charset="0"/>
                <a:cs typeface="Times New Roman" panose="02020603050405020304" pitchFamily="18" charset="0"/>
              </a:rPr>
              <a:t> da </a:t>
            </a:r>
            <a:r>
              <a:rPr lang="en-US" altLang="en-US" sz="2400" b="1" i="1" dirty="0" err="1">
                <a:solidFill>
                  <a:schemeClr val="tx1"/>
                </a:solidFill>
                <a:latin typeface="Times New Roman" panose="02020603050405020304" pitchFamily="18" charset="0"/>
                <a:cs typeface="Times New Roman" panose="02020603050405020304" pitchFamily="18" charset="0"/>
              </a:rPr>
              <a:t>ngăm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rám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nắng</a:t>
            </a:r>
            <a:r>
              <a:rPr lang="en-US" altLang="en-US" sz="2400" b="1" i="1" dirty="0">
                <a:solidFill>
                  <a:schemeClr val="tx1"/>
                </a:solidFill>
                <a:latin typeface="Times New Roman" panose="02020603050405020304" pitchFamily="18" charset="0"/>
                <a:cs typeface="Times New Roman" panose="02020603050405020304" pitchFamily="18" charset="0"/>
              </a:rPr>
              <a:t>,</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Cả</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thân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hình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nồng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vị</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xa</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xăm</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sp>
        <p:nvSpPr>
          <p:cNvPr id="18" name="TextBox 17"/>
          <p:cNvSpPr txBox="1"/>
          <p:nvPr/>
        </p:nvSpPr>
        <p:spPr>
          <a:xfrm>
            <a:off x="4783705" y="1750156"/>
            <a:ext cx="3441968" cy="461665"/>
          </a:xfrm>
          <a:prstGeom prst="rect">
            <a:avLst/>
          </a:prstGeom>
          <a:solidFill>
            <a:schemeClr val="accent5">
              <a:lumMod val="40000"/>
              <a:lumOff val="60000"/>
            </a:schemeClr>
          </a:solidFill>
        </p:spPr>
        <p:txBody>
          <a:bodyPr wrap="none" rtlCol="0">
            <a:spAutoFit/>
          </a:bodyPr>
          <a:lstStyle/>
          <a:p>
            <a:r>
              <a:rPr lang="en-US" sz="2400" b="1" i="1" dirty="0" err="1">
                <a:latin typeface="Times New Roman" panose="02020603050405020304" pitchFamily="18" charset="0"/>
                <a:cs typeface="Times New Roman" panose="02020603050405020304" pitchFamily="18" charset="0"/>
              </a:rPr>
              <a:t>Hình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ảnh</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người</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dân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chài</a:t>
            </a:r>
            <a:endParaRPr lang="en-US" sz="2400" b="1" i="1" dirty="0">
              <a:latin typeface="Times New Roman" panose="02020603050405020304" pitchFamily="18" charset="0"/>
              <a:cs typeface="Times New Roman" panose="02020603050405020304" pitchFamily="18" charset="0"/>
            </a:endParaRPr>
          </a:p>
        </p:txBody>
      </p:sp>
      <p:sp>
        <p:nvSpPr>
          <p:cNvPr id="19" name="Title 20">
            <a:extLst>
              <a:ext uri="{FF2B5EF4-FFF2-40B4-BE49-F238E27FC236}">
                <a16:creationId xmlns:a16="http://schemas.microsoft.com/office/drawing/2014/main" id="{FE67E1B6-FB01-4DB2-9A23-9CE63E599398}"/>
              </a:ext>
            </a:extLst>
          </p:cNvPr>
          <p:cNvSpPr txBox="1">
            <a:spLocks/>
          </p:cNvSpPr>
          <p:nvPr/>
        </p:nvSpPr>
        <p:spPr>
          <a:xfrm>
            <a:off x="4499992" y="4227934"/>
            <a:ext cx="4243935" cy="755975"/>
          </a:xfrm>
          <a:prstGeom prst="rect">
            <a:avLst/>
          </a:prstGeom>
        </p:spPr>
        <p:txBody>
          <a:bodyPr vert="horz" wrap="square" lIns="34289" tIns="0" rIns="34289" bIns="17144" rtlCol="0" anchor="t" anchorCtr="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i="1" dirty="0">
                <a:solidFill>
                  <a:srgbClr val="FF3300"/>
                </a:solidFill>
                <a:latin typeface="Times New Roman" panose="02020603050405020304" pitchFamily="18" charset="0"/>
                <a:cs typeface="Times New Roman" panose="02020603050405020304" pitchFamily="18" charset="0"/>
                <a:sym typeface="Wingdings" pitchFamily="2" charset="2"/>
              </a:rPr>
              <a:t> </a:t>
            </a:r>
            <a:r>
              <a:rPr lang="en-US" altLang="en-US" sz="2400" b="1" i="1" dirty="0" err="1">
                <a:solidFill>
                  <a:srgbClr val="FF3300"/>
                </a:solidFill>
                <a:latin typeface="Times New Roman" panose="02020603050405020304" pitchFamily="18" charset="0"/>
                <a:cs typeface="Times New Roman" panose="02020603050405020304" pitchFamily="18" charset="0"/>
              </a:rPr>
              <a:t>Dáng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vẻ</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rất</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riêng</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của</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người</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dân</a:t>
            </a:r>
            <a:r>
              <a:rPr lang="en-US" altLang="en-US" sz="2400" b="1" i="1" dirty="0">
                <a:solidFill>
                  <a:srgbClr val="FF3300"/>
                </a:solidFill>
                <a:latin typeface="Times New Roman" panose="02020603050405020304" pitchFamily="18" charset="0"/>
                <a:cs typeface="Times New Roman" panose="02020603050405020304" pitchFamily="18" charset="0"/>
              </a:rPr>
              <a:t> </a:t>
            </a:r>
            <a:r>
              <a:rPr lang="en-US" altLang="en-US" sz="2400" b="1" i="1" dirty="0" err="1">
                <a:solidFill>
                  <a:srgbClr val="FF3300"/>
                </a:solidFill>
                <a:latin typeface="Times New Roman" panose="02020603050405020304" pitchFamily="18" charset="0"/>
                <a:cs typeface="Times New Roman" panose="02020603050405020304" pitchFamily="18" charset="0"/>
              </a:rPr>
              <a:t>chài</a:t>
            </a:r>
            <a:endParaRPr lang="en-US" sz="2400" b="1" i="1" dirty="0">
              <a:solidFill>
                <a:srgbClr val="E78585"/>
              </a:solidFill>
              <a:latin typeface="Times New Roman" panose="02020603050405020304" pitchFamily="18" charset="0"/>
              <a:cs typeface="Times New Roman" panose="02020603050405020304" pitchFamily="18" charset="0"/>
              <a:sym typeface="+mn-lt"/>
            </a:endParaRPr>
          </a:p>
        </p:txBody>
      </p:sp>
      <p:pic>
        <p:nvPicPr>
          <p:cNvPr id="20"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84" y="1266940"/>
            <a:ext cx="3774268" cy="3600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6416276" y="663497"/>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5858485" y="1263891"/>
            <a:ext cx="2270208" cy="609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6"/>
          <a:stretch>
            <a:fillRect/>
          </a:stretch>
        </p:blipFill>
        <p:spPr>
          <a:xfrm>
            <a:off x="-445321" y="360325"/>
            <a:ext cx="4779278" cy="948147"/>
          </a:xfrm>
          <a:prstGeom prst="rect">
            <a:avLst/>
          </a:prstGeom>
        </p:spPr>
      </p:pic>
    </p:spTree>
    <p:extLst>
      <p:ext uri="{BB962C8B-B14F-4D97-AF65-F5344CB8AC3E}">
        <p14:creationId xmlns:p14="http://schemas.microsoft.com/office/powerpoint/2010/main" val="10123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anim calcmode="lin" valueType="num">
                                      <p:cBhvr>
                                        <p:cTn id="35" dur="1000" fill="hold"/>
                                        <p:tgtEl>
                                          <p:spTgt spid="20"/>
                                        </p:tgtEl>
                                        <p:attrNameLst>
                                          <p:attrName>ppt_x</p:attrName>
                                        </p:attrNameLst>
                                      </p:cBhvr>
                                      <p:tavLst>
                                        <p:tav tm="0">
                                          <p:val>
                                            <p:strVal val="#ppt_x"/>
                                          </p:val>
                                        </p:tav>
                                        <p:tav tm="100000">
                                          <p:val>
                                            <p:strVal val="#ppt_x"/>
                                          </p:val>
                                        </p:tav>
                                      </p:tavLst>
                                    </p:anim>
                                    <p:anim calcmode="lin" valueType="num">
                                      <p:cBhvr>
                                        <p:cTn id="3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1000"/>
                                        <p:tgtEl>
                                          <p:spTgt spid="25"/>
                                        </p:tgtEl>
                                      </p:cBhvr>
                                    </p:animEffect>
                                    <p:anim calcmode="lin" valueType="num">
                                      <p:cBhvr>
                                        <p:cTn id="42" dur="1000" fill="hold"/>
                                        <p:tgtEl>
                                          <p:spTgt spid="25"/>
                                        </p:tgtEl>
                                        <p:attrNameLst>
                                          <p:attrName>ppt_x</p:attrName>
                                        </p:attrNameLst>
                                      </p:cBhvr>
                                      <p:tavLst>
                                        <p:tav tm="0">
                                          <p:val>
                                            <p:strVal val="#ppt_x"/>
                                          </p:val>
                                        </p:tav>
                                        <p:tav tm="100000">
                                          <p:val>
                                            <p:strVal val="#ppt_x"/>
                                          </p:val>
                                        </p:tav>
                                      </p:tavLst>
                                    </p:anim>
                                    <p:anim calcmode="lin" valueType="num">
                                      <p:cBhvr>
                                        <p:cTn id="43" dur="1000" fill="hold"/>
                                        <p:tgtEl>
                                          <p:spTgt spid="2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1000"/>
                                        <p:tgtEl>
                                          <p:spTgt spid="14"/>
                                        </p:tgtEl>
                                      </p:cBhvr>
                                    </p:animEffect>
                                    <p:anim calcmode="lin" valueType="num">
                                      <p:cBhvr>
                                        <p:cTn id="47" dur="1000" fill="hold"/>
                                        <p:tgtEl>
                                          <p:spTgt spid="14"/>
                                        </p:tgtEl>
                                        <p:attrNameLst>
                                          <p:attrName>ppt_x</p:attrName>
                                        </p:attrNameLst>
                                      </p:cBhvr>
                                      <p:tavLst>
                                        <p:tav tm="0">
                                          <p:val>
                                            <p:strVal val="#ppt_x"/>
                                          </p:val>
                                        </p:tav>
                                        <p:tav tm="100000">
                                          <p:val>
                                            <p:strVal val="#ppt_x"/>
                                          </p:val>
                                        </p:tav>
                                      </p:tavLst>
                                    </p:anim>
                                    <p:anim calcmode="lin" valueType="num">
                                      <p:cBhvr>
                                        <p:cTn id="48" dur="1000" fill="hold"/>
                                        <p:tgtEl>
                                          <p:spTgt spid="14"/>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000"/>
                                        <p:tgtEl>
                                          <p:spTgt spid="17"/>
                                        </p:tgtEl>
                                      </p:cBhvr>
                                    </p:animEffect>
                                    <p:anim calcmode="lin" valueType="num">
                                      <p:cBhvr>
                                        <p:cTn id="52" dur="1000" fill="hold"/>
                                        <p:tgtEl>
                                          <p:spTgt spid="17"/>
                                        </p:tgtEl>
                                        <p:attrNameLst>
                                          <p:attrName>ppt_x</p:attrName>
                                        </p:attrNameLst>
                                      </p:cBhvr>
                                      <p:tavLst>
                                        <p:tav tm="0">
                                          <p:val>
                                            <p:strVal val="#ppt_x"/>
                                          </p:val>
                                        </p:tav>
                                        <p:tav tm="100000">
                                          <p:val>
                                            <p:strVal val="#ppt_x"/>
                                          </p:val>
                                        </p:tav>
                                      </p:tavLst>
                                    </p:anim>
                                    <p:anim calcmode="lin" valueType="num">
                                      <p:cBhvr>
                                        <p:cTn id="5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3" grpId="0"/>
      <p:bldP spid="18" grpId="0" animBg="1"/>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211960" y="13278"/>
            <a:ext cx="4947575"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399747" y="521305"/>
            <a:ext cx="4572000" cy="3911135"/>
          </a:xfrm>
          <a:prstGeom prst="rect">
            <a:avLst/>
          </a:prstGeom>
        </p:spPr>
        <p:txBody>
          <a:bodyPr>
            <a:spAutoFit/>
          </a:bodyPr>
          <a:lstStyle/>
          <a:p>
            <a:pPr algn="just">
              <a:lnSpc>
                <a:spcPct val="150000"/>
              </a:lnSpc>
            </a:pPr>
            <a:r>
              <a:rPr lang="vi-VN" sz="2400" b="1" i="1" dirty="0">
                <a:solidFill>
                  <a:srgbClr val="FF0000"/>
                </a:solidFill>
                <a:latin typeface="+mj-lt"/>
              </a:rPr>
              <a:t> </a:t>
            </a:r>
            <a:r>
              <a:rPr lang="en-US" sz="2400" b="1" i="1" dirty="0">
                <a:solidFill>
                  <a:srgbClr val="FF0000"/>
                </a:solidFill>
                <a:latin typeface="+mj-lt"/>
                <a:sym typeface="Wingdings" pitchFamily="2" charset="2"/>
              </a:rPr>
              <a:t> </a:t>
            </a:r>
            <a:r>
              <a:rPr lang="vi-VN" sz="2400" b="1" i="1" dirty="0">
                <a:solidFill>
                  <a:srgbClr val="FF0000"/>
                </a:solidFill>
                <a:latin typeface="+mj-lt"/>
              </a:rPr>
              <a:t>Hình ảnh người dân trài khoẻ mạnh vạm vỡ vừa được tả thực vừa lãng mạn trở nên có tầm vóc phi thường</a:t>
            </a:r>
            <a:r>
              <a:rPr lang="en-US" sz="2400" b="1" i="1" dirty="0">
                <a:solidFill>
                  <a:srgbClr val="FF0000"/>
                </a:solidFill>
                <a:latin typeface="+mj-lt"/>
              </a:rPr>
              <a:t> </a:t>
            </a:r>
            <a:r>
              <a:rPr lang="vi-VN" sz="2400" b="1" i="1" dirty="0">
                <a:solidFill>
                  <a:srgbClr val="FF0000"/>
                </a:solidFill>
                <a:latin typeface="+mj-lt"/>
              </a:rPr>
              <a:t>(nước da ngăm nhuộm nắng nhuộm gió; thân hình thấm đậm vị mặn mòi nồng toả" vị xa xăm" của biển khơi.</a:t>
            </a:r>
            <a:endParaRPr lang="en-US" sz="2400" b="1" i="1" dirty="0">
              <a:solidFill>
                <a:srgbClr val="FF0000"/>
              </a:solidFill>
              <a:latin typeface="+mj-lt"/>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6551"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610"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898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67923" y="1253840"/>
            <a:ext cx="5242215" cy="1200329"/>
          </a:xfrm>
          <a:prstGeom prst="rect">
            <a:avLst/>
          </a:prstGeom>
        </p:spPr>
        <p:txBody>
          <a:bodyPr wrap="square">
            <a:spAutoFit/>
          </a:bodyPr>
          <a:lstStyle/>
          <a:p>
            <a:pPr>
              <a:lnSpc>
                <a:spcPct val="150000"/>
              </a:lnSpc>
            </a:pPr>
            <a:r>
              <a:rPr lang="en-US" altLang="en-US" sz="2400" b="1" i="1" dirty="0" err="1">
                <a:solidFill>
                  <a:schemeClr val="tx1"/>
                </a:solidFill>
                <a:latin typeface="Times New Roman" panose="02020603050405020304" pitchFamily="18" charset="0"/>
                <a:cs typeface="Times New Roman" panose="02020603050405020304" pitchFamily="18" charset="0"/>
              </a:rPr>
              <a:t>Chiếc</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thuyền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im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bến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mỏi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trở</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về</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nằm</a:t>
            </a:r>
            <a:r>
              <a:rPr lang="en-US" altLang="en-US" sz="2400" b="1" i="1" dirty="0">
                <a:solidFill>
                  <a:schemeClr val="tx1"/>
                </a:solidFill>
                <a:latin typeface="Times New Roman" panose="02020603050405020304" pitchFamily="18" charset="0"/>
                <a:cs typeface="Times New Roman" panose="02020603050405020304" pitchFamily="18" charset="0"/>
              </a:rPr>
              <a:t> </a:t>
            </a:r>
            <a:br>
              <a:rPr lang="en-US" altLang="en-US" sz="2400" b="1" i="1" dirty="0">
                <a:solidFill>
                  <a:schemeClr val="tx1"/>
                </a:solidFill>
                <a:latin typeface="Times New Roman" panose="02020603050405020304" pitchFamily="18" charset="0"/>
                <a:cs typeface="Times New Roman" panose="02020603050405020304" pitchFamily="18" charset="0"/>
              </a:rPr>
            </a:br>
            <a:r>
              <a:rPr lang="en-US" altLang="en-US" sz="2400" b="1" i="1" dirty="0" err="1">
                <a:solidFill>
                  <a:schemeClr val="tx1"/>
                </a:solidFill>
                <a:latin typeface="Times New Roman" panose="02020603050405020304" pitchFamily="18" charset="0"/>
                <a:cs typeface="Times New Roman" panose="02020603050405020304" pitchFamily="18" charset="0"/>
              </a:rPr>
              <a:t>Nghe</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chất</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muối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thấm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dần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trong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thớ</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vỏ</a:t>
            </a:r>
            <a:r>
              <a:rPr lang="en-US" altLang="en-US" sz="2400" b="1" i="1" dirty="0">
                <a:solidFill>
                  <a:schemeClr val="tx1"/>
                </a:solidFill>
                <a:latin typeface="Times New Roman" panose="02020603050405020304" pitchFamily="18" charset="0"/>
                <a:cs typeface="Times New Roman" panose="02020603050405020304" pitchFamily="18" charset="0"/>
              </a:rPr>
              <a:t>. </a:t>
            </a:r>
            <a:endParaRPr lang="en-US" sz="2400" dirty="0"/>
          </a:p>
        </p:txBody>
      </p:sp>
      <p:pic>
        <p:nvPicPr>
          <p:cNvPr id="14" name="Picture 2" descr="Káº¿t quáº£ hÃ¬nh áº£nh cho thuyá»n náº±m nghá»">
            <a:extLst>
              <a:ext uri="{FF2B5EF4-FFF2-40B4-BE49-F238E27FC236}">
                <a16:creationId xmlns:a16="http://schemas.microsoft.com/office/drawing/2014/main" id="{8D33BC1E-6120-40C2-B512-6A8A997FC52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426"/>
          <a:stretch/>
        </p:blipFill>
        <p:spPr bwMode="auto">
          <a:xfrm>
            <a:off x="5464483" y="146252"/>
            <a:ext cx="3370007" cy="22151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5" name="Oval 14">
            <a:extLst>
              <a:ext uri="{FF2B5EF4-FFF2-40B4-BE49-F238E27FC236}">
                <a16:creationId xmlns:a16="http://schemas.microsoft.com/office/drawing/2014/main" id="{9458B38A-9663-426F-BD23-AD6685E52C75}"/>
              </a:ext>
            </a:extLst>
          </p:cNvPr>
          <p:cNvSpPr/>
          <p:nvPr/>
        </p:nvSpPr>
        <p:spPr>
          <a:xfrm>
            <a:off x="179513"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Nhân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hóa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Im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mỏi</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trở</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về</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nằm</a:t>
            </a:r>
            <a:r>
              <a:rPr lang="en-US" altLang="en-US" sz="2100" i="1" dirty="0">
                <a:solidFill>
                  <a:srgbClr val="000000"/>
                </a:solidFill>
                <a:latin typeface="Times New Roman" panose="02020603050405020304" pitchFamily="18" charset="0"/>
                <a:cs typeface="Times New Roman" panose="02020603050405020304" pitchFamily="18" charset="0"/>
              </a:rPr>
              <a:t>, </a:t>
            </a:r>
            <a:r>
              <a:rPr lang="en-US" altLang="en-US" sz="2100" i="1" dirty="0" err="1">
                <a:solidFill>
                  <a:srgbClr val="000000"/>
                </a:solidFill>
                <a:latin typeface="Times New Roman" panose="02020603050405020304" pitchFamily="18" charset="0"/>
                <a:cs typeface="Times New Roman" panose="02020603050405020304" pitchFamily="18" charset="0"/>
              </a:rPr>
              <a:t>nghe</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C5B5F948-F4DA-4C56-87C0-3922411232D7}"/>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57643" y="2990238"/>
            <a:ext cx="1613105" cy="1613105"/>
          </a:xfrm>
          <a:prstGeom prst="rect">
            <a:avLst/>
          </a:prstGeom>
        </p:spPr>
      </p:pic>
      <p:sp>
        <p:nvSpPr>
          <p:cNvPr id="17" name="Oval 16">
            <a:extLst>
              <a:ext uri="{FF2B5EF4-FFF2-40B4-BE49-F238E27FC236}">
                <a16:creationId xmlns:a16="http://schemas.microsoft.com/office/drawing/2014/main" id="{0EC03C54-A133-430A-BEAE-2FE8F8C27262}"/>
              </a:ext>
            </a:extLst>
          </p:cNvPr>
          <p:cNvSpPr/>
          <p:nvPr/>
        </p:nvSpPr>
        <p:spPr>
          <a:xfrm>
            <a:off x="3452737" y="2861187"/>
            <a:ext cx="2057401" cy="2013157"/>
          </a:xfrm>
          <a:prstGeom prst="ellipse">
            <a:avLst/>
          </a:prstGeom>
          <a:solidFill>
            <a:schemeClr val="accent5">
              <a:lumMod val="20000"/>
              <a:lumOff val="80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thư</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giãn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của</a:t>
            </a:r>
            <a:r>
              <a:rPr lang="en-US" altLang="en-US" sz="2100" dirty="0">
                <a:solidFill>
                  <a:srgbClr val="000000"/>
                </a:solidFill>
                <a:latin typeface="Times New Roman" panose="02020603050405020304" pitchFamily="18" charset="0"/>
                <a:cs typeface="Times New Roman" panose="02020603050405020304" pitchFamily="18" charset="0"/>
              </a:rPr>
              <a:t> con </a:t>
            </a:r>
            <a:r>
              <a:rPr lang="en-US" altLang="en-US" sz="2100" dirty="0" err="1">
                <a:solidFill>
                  <a:srgbClr val="000000"/>
                </a:solidFill>
                <a:latin typeface="Times New Roman" panose="02020603050405020304" pitchFamily="18" charset="0"/>
                <a:cs typeface="Times New Roman" panose="02020603050405020304" pitchFamily="18" charset="0"/>
              </a:rPr>
              <a:t>thuyền</a:t>
            </a:r>
            <a:r>
              <a:rPr lang="en-US" altLang="en-US" sz="2100" dirty="0">
                <a:solidFill>
                  <a:srgbClr val="000000"/>
                </a:solidFill>
                <a:latin typeface="Times New Roman" panose="02020603050405020304" pitchFamily="18" charset="0"/>
                <a:cs typeface="Times New Roman" panose="02020603050405020304" pitchFamily="18" charset="0"/>
              </a:rPr>
              <a:t> + </a:t>
            </a:r>
            <a:r>
              <a:rPr lang="en-US" altLang="en-US" sz="2100" dirty="0" err="1">
                <a:solidFill>
                  <a:srgbClr val="000000"/>
                </a:solidFill>
                <a:latin typeface="Times New Roman" panose="02020603050405020304" pitchFamily="18" charset="0"/>
                <a:cs typeface="Times New Roman" panose="02020603050405020304" pitchFamily="18" charset="0"/>
              </a:rPr>
              <a:t>Sự</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yên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lặng</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nơi</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bến</a:t>
            </a:r>
            <a:r>
              <a:rPr lang="en-US" altLang="en-US" sz="2100" dirty="0">
                <a:solidFill>
                  <a:srgbClr val="000000"/>
                </a:solidFill>
                <a:latin typeface="Times New Roman" panose="02020603050405020304" pitchFamily="18" charset="0"/>
                <a:cs typeface="Times New Roman" panose="02020603050405020304" pitchFamily="18" charset="0"/>
              </a:rPr>
              <a:t> </a:t>
            </a:r>
            <a:r>
              <a:rPr lang="en-US" altLang="en-US" sz="2100" dirty="0" err="1">
                <a:solidFill>
                  <a:srgbClr val="000000"/>
                </a:solidFill>
                <a:latin typeface="Times New Roman" panose="02020603050405020304" pitchFamily="18" charset="0"/>
                <a:cs typeface="Times New Roman" panose="02020603050405020304" pitchFamily="18" charset="0"/>
              </a:rPr>
              <a:t>đỗ</a:t>
            </a:r>
            <a:endParaRPr lang="en-SG" sz="2100" dirty="0">
              <a:solidFill>
                <a:srgbClr val="000000"/>
              </a:solidFill>
              <a:latin typeface="Times New Roman" panose="02020603050405020304" pitchFamily="18" charset="0"/>
              <a:cs typeface="Times New Roman" panose="02020603050405020304" pitchFamily="18" charset="0"/>
            </a:endParaRPr>
          </a:p>
        </p:txBody>
      </p:sp>
      <p:pic>
        <p:nvPicPr>
          <p:cNvPr id="18" name="Picture 17">
            <a:extLst>
              <a:ext uri="{FF2B5EF4-FFF2-40B4-BE49-F238E27FC236}">
                <a16:creationId xmlns:a16="http://schemas.microsoft.com/office/drawing/2014/main" id="{D0ACF156-BA38-49D6-8656-18704EE49040}"/>
              </a:ext>
            </a:extLst>
          </p:cNvPr>
          <p:cNvPicPr>
            <a:picLocks noChangeAspect="1"/>
          </p:cNvPicPr>
          <p:nvPr/>
        </p:nvPicPr>
        <p:blipFill>
          <a:blip r:embed="rId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5452992" y="2990238"/>
            <a:ext cx="1613105" cy="1613105"/>
          </a:xfrm>
          <a:prstGeom prst="rect">
            <a:avLst/>
          </a:prstGeom>
        </p:spPr>
      </p:pic>
      <p:sp>
        <p:nvSpPr>
          <p:cNvPr id="19" name="Oval 18">
            <a:extLst>
              <a:ext uri="{FF2B5EF4-FFF2-40B4-BE49-F238E27FC236}">
                <a16:creationId xmlns:a16="http://schemas.microsoft.com/office/drawing/2014/main" id="{196F9295-B811-48AB-8C5F-EC1F2956F9D3}"/>
              </a:ext>
            </a:extLst>
          </p:cNvPr>
          <p:cNvSpPr/>
          <p:nvPr/>
        </p:nvSpPr>
        <p:spPr>
          <a:xfrm>
            <a:off x="6796934" y="2790211"/>
            <a:ext cx="2167554" cy="2084132"/>
          </a:xfrm>
          <a:prstGeom prst="ellipse">
            <a:avLst/>
          </a:prstGeom>
          <a:solidFill>
            <a:schemeClr val="accent5">
              <a:lumMod val="75000"/>
            </a:schemeClr>
          </a:solidFill>
          <a:ln>
            <a:solidFill>
              <a:schemeClr val="accent5">
                <a:lumMod val="60000"/>
                <a:lumOff val="40000"/>
              </a:schemeClr>
            </a:solidFill>
          </a:ln>
        </p:spPr>
        <p:style>
          <a:lnRef idx="2">
            <a:schemeClr val="accent6"/>
          </a:lnRef>
          <a:fillRef idx="1">
            <a:schemeClr val="lt1"/>
          </a:fillRef>
          <a:effectRef idx="0">
            <a:schemeClr val="accent6"/>
          </a:effectRef>
          <a:fontRef idx="minor">
            <a:schemeClr val="dk1"/>
          </a:fontRef>
        </p:style>
        <p:txBody>
          <a:bodyPr lIns="68579" tIns="34289" rIns="68579" bIns="34289" rtlCol="0" anchor="ctr"/>
          <a:lstStyle/>
          <a:p>
            <a:pPr algn="ctr" defTabSz="685783">
              <a:spcBef>
                <a:spcPct val="50000"/>
              </a:spcBef>
            </a:pPr>
            <a:r>
              <a:rPr lang="en-US" altLang="en-US" sz="2100" b="1" i="1" dirty="0">
                <a:solidFill>
                  <a:schemeClr val="bg1"/>
                </a:solidFill>
                <a:latin typeface="Times New Roman" panose="02020603050405020304" pitchFamily="18" charset="0"/>
                <a:cs typeface="Times New Roman" panose="02020603050405020304" pitchFamily="18" charset="0"/>
              </a:rPr>
              <a:t>Con </a:t>
            </a:r>
            <a:r>
              <a:rPr lang="en-US" altLang="en-US" sz="2100" b="1" i="1" dirty="0" err="1">
                <a:solidFill>
                  <a:schemeClr val="bg1"/>
                </a:solidFill>
                <a:latin typeface="Times New Roman" panose="02020603050405020304" pitchFamily="18" charset="0"/>
                <a:cs typeface="Times New Roman" panose="02020603050405020304" pitchFamily="18" charset="0"/>
              </a:rPr>
              <a:t>thuyền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đồng</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nhất</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với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cuộc</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đời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số</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phận</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người</a:t>
            </a:r>
            <a:r>
              <a:rPr lang="en-US" altLang="en-US" sz="2100" b="1" i="1" dirty="0">
                <a:solidFill>
                  <a:schemeClr val="bg1"/>
                </a:solidFill>
                <a:latin typeface="Times New Roman" panose="02020603050405020304" pitchFamily="18" charset="0"/>
                <a:cs typeface="Times New Roman" panose="02020603050405020304" pitchFamily="18" charset="0"/>
              </a:rPr>
              <a:t> </a:t>
            </a:r>
            <a:r>
              <a:rPr lang="en-US" altLang="en-US" sz="2100" b="1" i="1" dirty="0" err="1">
                <a:solidFill>
                  <a:schemeClr val="bg1"/>
                </a:solidFill>
                <a:latin typeface="Times New Roman" panose="02020603050405020304" pitchFamily="18" charset="0"/>
                <a:cs typeface="Times New Roman" panose="02020603050405020304" pitchFamily="18" charset="0"/>
              </a:rPr>
              <a:t>dân</a:t>
            </a:r>
            <a:endParaRPr lang="en-US" altLang="en-US" sz="2100" b="1" i="1" dirty="0">
              <a:solidFill>
                <a:schemeClr val="bg1"/>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4"/>
          <a:stretch>
            <a:fillRect/>
          </a:stretch>
        </p:blipFill>
        <p:spPr>
          <a:xfrm>
            <a:off x="202627" y="426935"/>
            <a:ext cx="4779278" cy="948147"/>
          </a:xfrm>
          <a:prstGeom prst="rect">
            <a:avLst/>
          </a:prstGeom>
        </p:spPr>
      </p:pic>
    </p:spTree>
    <p:extLst>
      <p:ext uri="{BB962C8B-B14F-4D97-AF65-F5344CB8AC3E}">
        <p14:creationId xmlns:p14="http://schemas.microsoft.com/office/powerpoint/2010/main" val="1295916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heel(1)">
                                      <p:cBhvr>
                                        <p:cTn id="12" dur="20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arn(inVertical)">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heel(1)">
                                      <p:cBhvr>
                                        <p:cTn id="3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355976" y="358757"/>
            <a:ext cx="4572000" cy="966290"/>
          </a:xfrm>
          <a:prstGeom prst="rect">
            <a:avLst/>
          </a:prstGeom>
        </p:spPr>
        <p:txBody>
          <a:bodyPr>
            <a:spAutoFit/>
          </a:bodyPr>
          <a:lstStyle/>
          <a:p>
            <a:pPr>
              <a:lnSpc>
                <a:spcPct val="150000"/>
              </a:lnSpc>
            </a:pPr>
            <a:r>
              <a:rPr lang="en-US" altLang="en-US" sz="2000" b="1" i="1" dirty="0" err="1">
                <a:solidFill>
                  <a:schemeClr val="tx1"/>
                </a:solidFill>
                <a:latin typeface="Times New Roman" panose="02020603050405020304" pitchFamily="18" charset="0"/>
                <a:cs typeface="Times New Roman" panose="02020603050405020304" pitchFamily="18" charset="0"/>
              </a:rPr>
              <a:t>Chiếc</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thuyền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im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bến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mỏi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trở</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về</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nằm</a:t>
            </a:r>
            <a:r>
              <a:rPr lang="en-US" altLang="en-US" sz="2000" b="1" i="1" dirty="0">
                <a:solidFill>
                  <a:schemeClr val="tx1"/>
                </a:solidFill>
                <a:latin typeface="Times New Roman" panose="02020603050405020304" pitchFamily="18" charset="0"/>
                <a:cs typeface="Times New Roman" panose="02020603050405020304" pitchFamily="18" charset="0"/>
              </a:rPr>
              <a:t> </a:t>
            </a:r>
            <a:br>
              <a:rPr lang="en-US" altLang="en-US" sz="2000" b="1" i="1" dirty="0">
                <a:solidFill>
                  <a:schemeClr val="tx1"/>
                </a:solidFill>
                <a:latin typeface="Times New Roman" panose="02020603050405020304" pitchFamily="18" charset="0"/>
                <a:cs typeface="Times New Roman" panose="02020603050405020304" pitchFamily="18" charset="0"/>
              </a:rPr>
            </a:br>
            <a:r>
              <a:rPr lang="en-US" altLang="en-US" sz="2000" b="1" i="1" dirty="0" err="1">
                <a:solidFill>
                  <a:schemeClr val="tx1"/>
                </a:solidFill>
                <a:latin typeface="Times New Roman" panose="02020603050405020304" pitchFamily="18" charset="0"/>
                <a:cs typeface="Times New Roman" panose="02020603050405020304" pitchFamily="18" charset="0"/>
              </a:rPr>
              <a:t>Nghe</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chất</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muối</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thấm</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dần</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trong</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thớ</a:t>
            </a:r>
            <a:r>
              <a:rPr lang="en-US" altLang="en-US" sz="2000" b="1" i="1" dirty="0">
                <a:solidFill>
                  <a:schemeClr val="tx1"/>
                </a:solidFill>
                <a:latin typeface="Times New Roman" panose="02020603050405020304" pitchFamily="18" charset="0"/>
                <a:cs typeface="Times New Roman" panose="02020603050405020304" pitchFamily="18" charset="0"/>
              </a:rPr>
              <a:t> </a:t>
            </a:r>
            <a:r>
              <a:rPr lang="en-US" altLang="en-US" sz="2000" b="1" i="1" dirty="0" err="1">
                <a:solidFill>
                  <a:schemeClr val="tx1"/>
                </a:solidFill>
                <a:latin typeface="Times New Roman" panose="02020603050405020304" pitchFamily="18" charset="0"/>
                <a:cs typeface="Times New Roman" panose="02020603050405020304" pitchFamily="18" charset="0"/>
              </a:rPr>
              <a:t>vỏ</a:t>
            </a:r>
            <a:r>
              <a:rPr lang="en-US" altLang="en-US" sz="2000" b="1" i="1" dirty="0">
                <a:solidFill>
                  <a:schemeClr val="tx1"/>
                </a:solidFill>
                <a:latin typeface="Times New Roman" panose="02020603050405020304" pitchFamily="18" charset="0"/>
                <a:cs typeface="Times New Roman" panose="02020603050405020304" pitchFamily="18" charset="0"/>
              </a:rPr>
              <a:t>. </a:t>
            </a:r>
            <a:endParaRPr lang="en-US" sz="2000" dirty="0"/>
          </a:p>
        </p:txBody>
      </p:sp>
      <p:sp>
        <p:nvSpPr>
          <p:cNvPr id="13" name="Rectangle 12"/>
          <p:cNvSpPr/>
          <p:nvPr/>
        </p:nvSpPr>
        <p:spPr>
          <a:xfrm>
            <a:off x="4283968" y="1553473"/>
            <a:ext cx="4572000" cy="2806987"/>
          </a:xfrm>
          <a:prstGeom prst="rect">
            <a:avLst/>
          </a:prstGeom>
        </p:spPr>
        <p:txBody>
          <a:bodyPr>
            <a:spAutoFit/>
          </a:bodyPr>
          <a:lstStyle/>
          <a:p>
            <a:pPr algn="just">
              <a:lnSpc>
                <a:spcPct val="150000"/>
              </a:lnSpc>
            </a:pPr>
            <a:r>
              <a:rPr lang="en-US" sz="2000" dirty="0">
                <a:solidFill>
                  <a:srgbClr val="FF0000"/>
                </a:solidFill>
                <a:latin typeface="Times New Roman" panose="02020603050405020304" pitchFamily="18" charset="0"/>
                <a:cs typeface="Times New Roman" panose="02020603050405020304" pitchFamily="18" charset="0"/>
                <a:sym typeface="Wingdings" pitchFamily="2" charset="2"/>
              </a:rPr>
              <a:t> </a:t>
            </a:r>
            <a:r>
              <a:rPr lang="vi-VN" sz="2000" dirty="0">
                <a:solidFill>
                  <a:srgbClr val="FF0000"/>
                </a:solidFill>
                <a:latin typeface="Times New Roman" panose="02020603050405020304" pitchFamily="18" charset="0"/>
                <a:cs typeface="Times New Roman" panose="02020603050405020304" pitchFamily="18" charset="0"/>
              </a:rPr>
              <a:t>Con thuyền vô tri trở nên có hồn, cũng như người dân trài, con thuyền ấy cũng thấm đẫm vị mặn mòi của biển khơi. H/ả con thuyền ấy được miêu tả bởi một tâm hồn tinh tế , tài hoa và một tấm lòng gắn bó sâu nặng với quê hương.</a:t>
            </a:r>
            <a:endParaRPr lang="en-US" sz="2000" dirty="0">
              <a:solidFill>
                <a:srgbClr val="FF0000"/>
              </a:solidFill>
              <a:latin typeface="Times New Roman" panose="02020603050405020304" pitchFamily="18" charset="0"/>
              <a:cs typeface="Times New Roman" panose="02020603050405020304" pitchFamily="18" charset="0"/>
            </a:endParaRPr>
          </a:p>
        </p:txBody>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795" y="1218225"/>
            <a:ext cx="3810000" cy="3361020"/>
          </a:xfrm>
          <a:prstGeom prst="rect">
            <a:avLst/>
          </a:prstGeom>
        </p:spPr>
      </p:pic>
      <p:pic>
        <p:nvPicPr>
          <p:cNvPr id="16" name="Picture 15"/>
          <p:cNvPicPr>
            <a:picLocks noChangeAspect="1"/>
          </p:cNvPicPr>
          <p:nvPr/>
        </p:nvPicPr>
        <p:blipFill>
          <a:blip r:embed="rId3"/>
          <a:stretch>
            <a:fillRect/>
          </a:stretch>
        </p:blipFill>
        <p:spPr>
          <a:xfrm>
            <a:off x="-158844" y="386542"/>
            <a:ext cx="4779278" cy="948147"/>
          </a:xfrm>
          <a:prstGeom prst="rect">
            <a:avLst/>
          </a:prstGeom>
        </p:spPr>
      </p:pic>
    </p:spTree>
    <p:extLst>
      <p:ext uri="{BB962C8B-B14F-4D97-AF65-F5344CB8AC3E}">
        <p14:creationId xmlns:p14="http://schemas.microsoft.com/office/powerpoint/2010/main" val="3760255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500" fill="hold"/>
                                        <p:tgtEl>
                                          <p:spTgt spid="15"/>
                                        </p:tgtEl>
                                        <p:attrNameLst>
                                          <p:attrName>ppt_x</p:attrName>
                                        </p:attrNameLst>
                                      </p:cBhvr>
                                      <p:tavLst>
                                        <p:tav tm="0">
                                          <p:val>
                                            <p:strVal val="#ppt_x"/>
                                          </p:val>
                                        </p:tav>
                                        <p:tav tm="100000">
                                          <p:val>
                                            <p:strVal val="#ppt_x"/>
                                          </p:val>
                                        </p:tav>
                                      </p:tavLst>
                                    </p:anim>
                                    <p:anim calcmode="lin" valueType="num">
                                      <p:cBhvr additive="base">
                                        <p:cTn id="1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in)">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reeform 5"/>
          <p:cNvSpPr>
            <a:spLocks/>
          </p:cNvSpPr>
          <p:nvPr/>
        </p:nvSpPr>
        <p:spPr bwMode="auto">
          <a:xfrm rot="5400000">
            <a:off x="4125610" y="-288476"/>
            <a:ext cx="285944" cy="7128792"/>
          </a:xfrm>
          <a:custGeom>
            <a:avLst/>
            <a:gdLst>
              <a:gd name="T0" fmla="*/ 4 w 161"/>
              <a:gd name="T1" fmla="*/ 6 h 1065"/>
              <a:gd name="T2" fmla="*/ 39 w 161"/>
              <a:gd name="T3" fmla="*/ 4 h 1065"/>
              <a:gd name="T4" fmla="*/ 120 w 161"/>
              <a:gd name="T5" fmla="*/ 239 h 1065"/>
              <a:gd name="T6" fmla="*/ 117 w 161"/>
              <a:gd name="T7" fmla="*/ 415 h 1065"/>
              <a:gd name="T8" fmla="*/ 160 w 161"/>
              <a:gd name="T9" fmla="*/ 521 h 1065"/>
              <a:gd name="T10" fmla="*/ 161 w 161"/>
              <a:gd name="T11" fmla="*/ 522 h 1065"/>
              <a:gd name="T12" fmla="*/ 112 w 161"/>
              <a:gd name="T13" fmla="*/ 617 h 1065"/>
              <a:gd name="T14" fmla="*/ 114 w 161"/>
              <a:gd name="T15" fmla="*/ 863 h 1065"/>
              <a:gd name="T16" fmla="*/ 40 w 161"/>
              <a:gd name="T17" fmla="*/ 1058 h 1065"/>
              <a:gd name="T18" fmla="*/ 0 w 161"/>
              <a:gd name="T19" fmla="*/ 1065 h 1065"/>
              <a:gd name="T20" fmla="*/ 1 w 161"/>
              <a:gd name="T21" fmla="*/ 1052 h 1065"/>
              <a:gd name="T22" fmla="*/ 28 w 161"/>
              <a:gd name="T23" fmla="*/ 1044 h 1065"/>
              <a:gd name="T24" fmla="*/ 88 w 161"/>
              <a:gd name="T25" fmla="*/ 955 h 1065"/>
              <a:gd name="T26" fmla="*/ 86 w 161"/>
              <a:gd name="T27" fmla="*/ 606 h 1065"/>
              <a:gd name="T28" fmla="*/ 134 w 161"/>
              <a:gd name="T29" fmla="*/ 516 h 1065"/>
              <a:gd name="T30" fmla="*/ 91 w 161"/>
              <a:gd name="T31" fmla="*/ 376 h 1065"/>
              <a:gd name="T32" fmla="*/ 95 w 161"/>
              <a:gd name="T33" fmla="*/ 155 h 1065"/>
              <a:gd name="T34" fmla="*/ 36 w 161"/>
              <a:gd name="T35" fmla="*/ 21 h 1065"/>
              <a:gd name="T36" fmla="*/ 3 w 161"/>
              <a:gd name="T37" fmla="*/ 16 h 1065"/>
              <a:gd name="T38" fmla="*/ 4 w 161"/>
              <a:gd name="T39" fmla="*/ 6 h 10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61" h="1065">
                <a:moveTo>
                  <a:pt x="4" y="6"/>
                </a:moveTo>
                <a:cubicBezTo>
                  <a:pt x="12" y="4"/>
                  <a:pt x="25" y="0"/>
                  <a:pt x="39" y="4"/>
                </a:cubicBezTo>
                <a:cubicBezTo>
                  <a:pt x="88" y="16"/>
                  <a:pt x="123" y="86"/>
                  <a:pt x="120" y="239"/>
                </a:cubicBezTo>
                <a:cubicBezTo>
                  <a:pt x="120" y="285"/>
                  <a:pt x="115" y="350"/>
                  <a:pt x="117" y="415"/>
                </a:cubicBezTo>
                <a:cubicBezTo>
                  <a:pt x="118" y="480"/>
                  <a:pt x="142" y="518"/>
                  <a:pt x="160" y="521"/>
                </a:cubicBezTo>
                <a:cubicBezTo>
                  <a:pt x="161" y="522"/>
                  <a:pt x="161" y="522"/>
                  <a:pt x="161" y="522"/>
                </a:cubicBezTo>
                <a:cubicBezTo>
                  <a:pt x="138" y="521"/>
                  <a:pt x="116" y="564"/>
                  <a:pt x="112" y="617"/>
                </a:cubicBezTo>
                <a:cubicBezTo>
                  <a:pt x="105" y="702"/>
                  <a:pt x="111" y="788"/>
                  <a:pt x="114" y="863"/>
                </a:cubicBezTo>
                <a:cubicBezTo>
                  <a:pt x="117" y="970"/>
                  <a:pt x="105" y="1041"/>
                  <a:pt x="40" y="1058"/>
                </a:cubicBezTo>
                <a:cubicBezTo>
                  <a:pt x="19" y="1064"/>
                  <a:pt x="0" y="1065"/>
                  <a:pt x="0" y="1065"/>
                </a:cubicBezTo>
                <a:cubicBezTo>
                  <a:pt x="1" y="1052"/>
                  <a:pt x="1" y="1052"/>
                  <a:pt x="1" y="1052"/>
                </a:cubicBezTo>
                <a:cubicBezTo>
                  <a:pt x="9" y="1050"/>
                  <a:pt x="18" y="1047"/>
                  <a:pt x="28" y="1044"/>
                </a:cubicBezTo>
                <a:cubicBezTo>
                  <a:pt x="61" y="1035"/>
                  <a:pt x="85" y="1013"/>
                  <a:pt x="88" y="955"/>
                </a:cubicBezTo>
                <a:cubicBezTo>
                  <a:pt x="94" y="857"/>
                  <a:pt x="69" y="723"/>
                  <a:pt x="86" y="606"/>
                </a:cubicBezTo>
                <a:cubicBezTo>
                  <a:pt x="93" y="560"/>
                  <a:pt x="114" y="524"/>
                  <a:pt x="134" y="516"/>
                </a:cubicBezTo>
                <a:cubicBezTo>
                  <a:pt x="115" y="496"/>
                  <a:pt x="90" y="441"/>
                  <a:pt x="91" y="376"/>
                </a:cubicBezTo>
                <a:cubicBezTo>
                  <a:pt x="92" y="294"/>
                  <a:pt x="96" y="214"/>
                  <a:pt x="95" y="155"/>
                </a:cubicBezTo>
                <a:cubicBezTo>
                  <a:pt x="94" y="82"/>
                  <a:pt x="75" y="37"/>
                  <a:pt x="36" y="21"/>
                </a:cubicBezTo>
                <a:cubicBezTo>
                  <a:pt x="24" y="16"/>
                  <a:pt x="12" y="16"/>
                  <a:pt x="3" y="16"/>
                </a:cubicBezTo>
                <a:lnTo>
                  <a:pt x="4" y="6"/>
                </a:lnTo>
                <a:close/>
              </a:path>
            </a:pathLst>
          </a:custGeom>
          <a:solidFill>
            <a:schemeClr val="accent5">
              <a:lumMod val="50000"/>
            </a:schemeClr>
          </a:solidFill>
          <a:ln>
            <a:noFill/>
          </a:ln>
        </p:spPr>
        <p:txBody>
          <a:bodyPr vert="horz" wrap="square" lIns="91420" tIns="45710" rIns="91420" bIns="45710" numCol="1" anchor="t" anchorCtr="0" compatLnSpc="1">
            <a:prstTxWarp prst="textNoShape">
              <a:avLst/>
            </a:prstTxWarp>
          </a:bodyPr>
          <a:lstStyle/>
          <a:p>
            <a:endParaRPr lang="en-US"/>
          </a:p>
        </p:txBody>
      </p:sp>
      <p:sp>
        <p:nvSpPr>
          <p:cNvPr id="17" name="Text Box 25">
            <a:extLst>
              <a:ext uri="{FF2B5EF4-FFF2-40B4-BE49-F238E27FC236}">
                <a16:creationId xmlns:a16="http://schemas.microsoft.com/office/drawing/2014/main" id="{1653DD87-3D78-49C6-B3F0-2CF4237C52C4}"/>
              </a:ext>
            </a:extLst>
          </p:cNvPr>
          <p:cNvSpPr txBox="1">
            <a:spLocks noChangeArrowheads="1"/>
          </p:cNvSpPr>
          <p:nvPr/>
        </p:nvSpPr>
        <p:spPr bwMode="auto">
          <a:xfrm>
            <a:off x="409085" y="4299942"/>
            <a:ext cx="8327790"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Niềm</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tự</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hào</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lòng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thủy</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chung</a:t>
            </a:r>
            <a:r>
              <a:rPr lang="en-US" altLang="en-US" sz="2400" b="1" i="1" dirty="0">
                <a:latin typeface="Times New Roman" panose="02020603050405020304" pitchFamily="18" charset="0"/>
                <a:cs typeface="Times New Roman" panose="02020603050405020304" pitchFamily="18" charset="0"/>
              </a:rPr>
              <a:t>, </a:t>
            </a:r>
            <a:r>
              <a:rPr lang="en-US" altLang="en-US" sz="2400" b="1" i="1" err="1">
                <a:latin typeface="Times New Roman" panose="02020603050405020304" pitchFamily="18" charset="0"/>
                <a:cs typeface="Times New Roman" panose="02020603050405020304" pitchFamily="18" charset="0"/>
              </a:rPr>
              <a:t>gắn</a:t>
            </a:r>
            <a:r>
              <a:rPr lang="en-US" altLang="en-US" sz="2400" b="1" i="1">
                <a:latin typeface="Times New Roman" panose="02020603050405020304" pitchFamily="18" charset="0"/>
                <a:cs typeface="Times New Roman" panose="02020603050405020304" pitchFamily="18" charset="0"/>
              </a:rPr>
              <a:t> bó </a:t>
            </a:r>
            <a:r>
              <a:rPr lang="en-US" altLang="en-US" sz="2400" b="1" i="1" dirty="0" err="1">
                <a:latin typeface="Times New Roman" panose="02020603050405020304" pitchFamily="18" charset="0"/>
                <a:cs typeface="Times New Roman" panose="02020603050405020304" pitchFamily="18" charset="0"/>
              </a:rPr>
              <a:t>với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quê</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hương</a:t>
            </a:r>
            <a:endParaRPr lang="en-US" altLang="en-US" sz="2400" b="1" i="1" dirty="0">
              <a:latin typeface="Times New Roman" panose="02020603050405020304" pitchFamily="18" charset="0"/>
              <a:cs typeface="Times New Roman" panose="02020603050405020304" pitchFamily="18" charset="0"/>
            </a:endParaRPr>
          </a:p>
        </p:txBody>
      </p:sp>
      <p:sp>
        <p:nvSpPr>
          <p:cNvPr id="18" name="Text Box 25">
            <a:extLst>
              <a:ext uri="{FF2B5EF4-FFF2-40B4-BE49-F238E27FC236}">
                <a16:creationId xmlns:a16="http://schemas.microsoft.com/office/drawing/2014/main" id="{B2DE127D-5E36-459A-90F0-54526B697366}"/>
              </a:ext>
            </a:extLst>
          </p:cNvPr>
          <p:cNvSpPr txBox="1">
            <a:spLocks noChangeArrowheads="1"/>
          </p:cNvSpPr>
          <p:nvPr/>
        </p:nvSpPr>
        <p:spPr bwMode="auto">
          <a:xfrm>
            <a:off x="398947" y="3694261"/>
            <a:ext cx="8337928" cy="461665"/>
          </a:xfrm>
          <a:prstGeom prst="rect">
            <a:avLst/>
          </a:prstGeom>
          <a:solidFill>
            <a:schemeClr val="accent5">
              <a:lumMod val="20000"/>
              <a:lumOff val="80000"/>
            </a:schemeClr>
          </a:solidFill>
          <a:ln w="9525">
            <a:solidFill>
              <a:schemeClr val="accent5">
                <a:lumMod val="60000"/>
                <a:lumOff val="40000"/>
              </a:schemeClr>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2400" b="1" i="1" dirty="0">
                <a:latin typeface="Times New Roman" panose="02020603050405020304" pitchFamily="18" charset="0"/>
                <a:cs typeface="Times New Roman" panose="02020603050405020304" pitchFamily="18" charset="0"/>
                <a:sym typeface="Wingdings" panose="05000000000000000000" pitchFamily="2" charset="2"/>
              </a:rPr>
              <a:t></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Thái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độ</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ngợi</a:t>
            </a:r>
            <a:r>
              <a:rPr lang="en-US" altLang="en-US" sz="2400" b="1" i="1" dirty="0">
                <a:latin typeface="Times New Roman" panose="02020603050405020304" pitchFamily="18" charset="0"/>
                <a:cs typeface="Times New Roman" panose="02020603050405020304" pitchFamily="18" charset="0"/>
              </a:rPr>
              <a:t> ca </a:t>
            </a:r>
            <a:r>
              <a:rPr lang="en-US" altLang="en-US" sz="2400" b="1" i="1" dirty="0" err="1">
                <a:latin typeface="Times New Roman" panose="02020603050405020304" pitchFamily="18" charset="0"/>
                <a:cs typeface="Times New Roman" panose="02020603050405020304" pitchFamily="18" charset="0"/>
              </a:rPr>
              <a:t>sức</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sống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vẻ</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đẹp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bình</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dị</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lao </a:t>
            </a:r>
            <a:r>
              <a:rPr lang="en-US" altLang="en-US" sz="2400" b="1" i="1" dirty="0" err="1">
                <a:latin typeface="Times New Roman" panose="02020603050405020304" pitchFamily="18" charset="0"/>
                <a:cs typeface="Times New Roman" panose="02020603050405020304" pitchFamily="18" charset="0"/>
              </a:rPr>
              <a:t>động</a:t>
            </a:r>
            <a:r>
              <a:rPr lang="en-US" altLang="en-US" sz="2400" b="1" i="1" dirty="0">
                <a:latin typeface="Times New Roman" panose="02020603050405020304" pitchFamily="18" charset="0"/>
                <a:cs typeface="Times New Roman" panose="02020603050405020304" pitchFamily="18" charset="0"/>
              </a:rPr>
              <a:t>.</a:t>
            </a:r>
          </a:p>
        </p:txBody>
      </p:sp>
      <p:pic>
        <p:nvPicPr>
          <p:cNvPr id="19" name="Picture 18"/>
          <p:cNvPicPr>
            <a:picLocks noChangeAspect="1"/>
          </p:cNvPicPr>
          <p:nvPr/>
        </p:nvPicPr>
        <p:blipFill>
          <a:blip r:embed="rId2"/>
          <a:stretch>
            <a:fillRect/>
          </a:stretch>
        </p:blipFill>
        <p:spPr>
          <a:xfrm>
            <a:off x="422666" y="123479"/>
            <a:ext cx="3845916" cy="2376264"/>
          </a:xfrm>
          <a:prstGeom prst="rect">
            <a:avLst/>
          </a:prstGeom>
        </p:spPr>
      </p:pic>
      <p:pic>
        <p:nvPicPr>
          <p:cNvPr id="20" name="Picture 19"/>
          <p:cNvPicPr>
            <a:picLocks noChangeAspect="1"/>
          </p:cNvPicPr>
          <p:nvPr/>
        </p:nvPicPr>
        <p:blipFill>
          <a:blip r:embed="rId3"/>
          <a:stretch>
            <a:fillRect/>
          </a:stretch>
        </p:blipFill>
        <p:spPr>
          <a:xfrm>
            <a:off x="4572980" y="123479"/>
            <a:ext cx="4065452" cy="2376264"/>
          </a:xfrm>
          <a:prstGeom prst="rect">
            <a:avLst/>
          </a:prstGeom>
        </p:spPr>
      </p:pic>
      <p:pic>
        <p:nvPicPr>
          <p:cNvPr id="21" name="Picture 20"/>
          <p:cNvPicPr>
            <a:picLocks noChangeAspect="1"/>
          </p:cNvPicPr>
          <p:nvPr/>
        </p:nvPicPr>
        <p:blipFill>
          <a:blip r:embed="rId4"/>
          <a:stretch>
            <a:fillRect/>
          </a:stretch>
        </p:blipFill>
        <p:spPr>
          <a:xfrm>
            <a:off x="489268" y="2584381"/>
            <a:ext cx="3779848" cy="749873"/>
          </a:xfrm>
          <a:prstGeom prst="rect">
            <a:avLst/>
          </a:prstGeom>
        </p:spPr>
      </p:pic>
      <p:pic>
        <p:nvPicPr>
          <p:cNvPr id="22" name="Picture 21"/>
          <p:cNvPicPr>
            <a:picLocks noChangeAspect="1"/>
          </p:cNvPicPr>
          <p:nvPr/>
        </p:nvPicPr>
        <p:blipFill>
          <a:blip r:embed="rId5"/>
          <a:stretch>
            <a:fillRect/>
          </a:stretch>
        </p:blipFill>
        <p:spPr>
          <a:xfrm>
            <a:off x="4572980" y="2584381"/>
            <a:ext cx="3779848" cy="749873"/>
          </a:xfrm>
          <a:prstGeom prst="rect">
            <a:avLst/>
          </a:prstGeom>
        </p:spPr>
      </p:pic>
    </p:spTree>
    <p:extLst>
      <p:ext uri="{BB962C8B-B14F-4D97-AF65-F5344CB8AC3E}">
        <p14:creationId xmlns:p14="http://schemas.microsoft.com/office/powerpoint/2010/main" val="3949660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heel(1)">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amond(in)">
                                      <p:cBhvr>
                                        <p:cTn id="12" dur="20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amond(in)">
                                      <p:cBhvr>
                                        <p:cTn id="17"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2" name="Rectangle 11"/>
          <p:cNvSpPr/>
          <p:nvPr/>
        </p:nvSpPr>
        <p:spPr>
          <a:xfrm>
            <a:off x="455016" y="1555720"/>
            <a:ext cx="4572000" cy="2554545"/>
          </a:xfrm>
          <a:prstGeom prst="rect">
            <a:avLst/>
          </a:prstGeom>
        </p:spPr>
        <p:txBody>
          <a:bodyPr>
            <a:spAutoFit/>
          </a:bodyPr>
          <a:lstStyle/>
          <a:p>
            <a:pPr>
              <a:lnSpc>
                <a:spcPct val="200000"/>
              </a:lnSpc>
            </a:pPr>
            <a:r>
              <a:rPr lang="vi-VN" sz="2000" b="1" i="1" dirty="0">
                <a:latin typeface="+mj-lt"/>
              </a:rPr>
              <a:t>Nay xa cách lòng tôi luôn tưởng nhớ</a:t>
            </a:r>
            <a:br>
              <a:rPr lang="vi-VN" sz="2000" b="1" i="1" dirty="0">
                <a:latin typeface="+mj-lt"/>
              </a:rPr>
            </a:br>
            <a:r>
              <a:rPr lang="vi-VN" sz="2000" b="1" i="1" dirty="0">
                <a:latin typeface="+mj-lt"/>
              </a:rPr>
              <a:t>Màu nước xanh, cá bạc, chiếc buồm vôi,</a:t>
            </a:r>
            <a:br>
              <a:rPr lang="vi-VN" sz="2000" b="1" i="1" dirty="0">
                <a:latin typeface="+mj-lt"/>
              </a:rPr>
            </a:br>
            <a:r>
              <a:rPr lang="vi-VN" sz="2000" b="1" i="1" dirty="0">
                <a:latin typeface="+mj-lt"/>
              </a:rPr>
              <a:t>Thoáng con thuyền rẽ sóng chạy ra khơi,</a:t>
            </a:r>
            <a:br>
              <a:rPr lang="vi-VN" sz="2000" b="1" i="1" dirty="0">
                <a:latin typeface="+mj-lt"/>
              </a:rPr>
            </a:br>
            <a:r>
              <a:rPr lang="vi-VN" sz="2000" b="1" i="1" dirty="0">
                <a:latin typeface="+mj-lt"/>
              </a:rPr>
              <a:t>Tôi thấy nhớ cái mùi nồng mặn quá!</a:t>
            </a:r>
          </a:p>
        </p:txBody>
      </p:sp>
      <p:sp>
        <p:nvSpPr>
          <p:cNvPr id="14" name="Diamond 13"/>
          <p:cNvSpPr/>
          <p:nvPr/>
        </p:nvSpPr>
        <p:spPr>
          <a:xfrm>
            <a:off x="5121989" y="638731"/>
            <a:ext cx="3783877" cy="3937088"/>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2943" y="1523109"/>
            <a:ext cx="2369457" cy="2439903"/>
          </a:xfrm>
          <a:prstGeom prst="rect">
            <a:avLst/>
          </a:prstGeom>
        </p:spPr>
      </p:pic>
    </p:spTree>
    <p:extLst>
      <p:ext uri="{BB962C8B-B14F-4D97-AF65-F5344CB8AC3E}">
        <p14:creationId xmlns:p14="http://schemas.microsoft.com/office/powerpoint/2010/main" val="155619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heel(1)">
                                      <p:cBhvr>
                                        <p:cTn id="14" dur="2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circle(in)">
                                      <p:cBhvr>
                                        <p:cTn id="19" dur="2000"/>
                                        <p:tgtEl>
                                          <p:spTgt spid="15"/>
                                        </p:tgtEl>
                                      </p:cBhvr>
                                    </p:animEffect>
                                  </p:childTnLst>
                                </p:cTn>
                              </p:par>
                              <p:par>
                                <p:cTn id="20" presetID="6" presetClass="entr" presetSubtype="16"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val 26"/>
          <p:cNvSpPr/>
          <p:nvPr/>
        </p:nvSpPr>
        <p:spPr>
          <a:xfrm>
            <a:off x="5580112" y="2211710"/>
            <a:ext cx="1440160" cy="108012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latin typeface="Times New Roman" pitchFamily="18" charset="0"/>
                <a:cs typeface="Times New Roman" pitchFamily="18" charset="0"/>
              </a:rPr>
              <a:t>NỖI NHỚ</a:t>
            </a:r>
          </a:p>
        </p:txBody>
      </p:sp>
      <p:grpSp>
        <p:nvGrpSpPr>
          <p:cNvPr id="8" name="Group 7"/>
          <p:cNvGrpSpPr/>
          <p:nvPr/>
        </p:nvGrpSpPr>
        <p:grpSpPr>
          <a:xfrm>
            <a:off x="239955" y="520000"/>
            <a:ext cx="4692087" cy="395616"/>
            <a:chOff x="644526" y="2766774"/>
            <a:chExt cx="12513861" cy="1054970"/>
          </a:xfrm>
        </p:grpSpPr>
        <p:sp>
          <p:nvSpPr>
            <p:cNvPr id="9" name="TextBox 8"/>
            <p:cNvSpPr txBox="1"/>
            <p:nvPr/>
          </p:nvSpPr>
          <p:spPr>
            <a:xfrm>
              <a:off x="1906584" y="2766774"/>
              <a:ext cx="11251803" cy="984880"/>
            </a:xfrm>
            <a:prstGeom prst="rect">
              <a:avLst/>
            </a:prstGeom>
            <a:noFill/>
          </p:spPr>
          <p:txBody>
            <a:bodyPr wrap="square" rtlCol="0">
              <a:spAutoFit/>
            </a:bodyPr>
            <a:lstStyle/>
            <a:p>
              <a:pPr defTabSz="806767"/>
              <a:r>
                <a:rPr lang="en-US"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rPr>
                <a:t>Nỗi nhớ quê hương</a:t>
              </a:r>
              <a:endParaRPr lang="vi-VN" b="1" i="1">
                <a:solidFill>
                  <a:srgbClr val="4BACC6">
                    <a:lumMod val="75000"/>
                  </a:srgbClr>
                </a:solidFill>
                <a:latin typeface="Tahoma" panose="020B0604030504040204" pitchFamily="34" charset="0"/>
                <a:ea typeface="Tahoma" panose="020B0604030504040204" pitchFamily="34" charset="0"/>
                <a:cs typeface="Tahoma" panose="020B0604030504040204" pitchFamily="34" charset="0"/>
              </a:endParaRPr>
            </a:p>
          </p:txBody>
        </p:sp>
        <p:sp>
          <p:nvSpPr>
            <p:cNvPr id="10" name="Rounded Rectangle 9"/>
            <p:cNvSpPr/>
            <p:nvPr/>
          </p:nvSpPr>
          <p:spPr>
            <a:xfrm>
              <a:off x="644526" y="2823876"/>
              <a:ext cx="1269206" cy="804672"/>
            </a:xfrm>
            <a:prstGeom prst="roundRect">
              <a:avLst/>
            </a:prstGeom>
            <a:solidFill>
              <a:schemeClr val="accent5">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11" name="TextBox 10"/>
            <p:cNvSpPr txBox="1"/>
            <p:nvPr/>
          </p:nvSpPr>
          <p:spPr>
            <a:xfrm>
              <a:off x="895025" y="2795827"/>
              <a:ext cx="907203" cy="1025917"/>
            </a:xfrm>
            <a:prstGeom prst="rect">
              <a:avLst/>
            </a:prstGeom>
            <a:noFill/>
          </p:spPr>
          <p:txBody>
            <a:bodyPr wrap="none" rtlCol="0">
              <a:spAutoFit/>
            </a:bodyPr>
            <a:lstStyle/>
            <a:p>
              <a:pPr algn="ctr" defTabSz="806767"/>
              <a:r>
                <a:rPr lang="en-US" sz="1900" b="1">
                  <a:solidFill>
                    <a:prstClr val="white"/>
                  </a:solidFill>
                  <a:latin typeface="Tahoma" panose="020B0604030504040204" pitchFamily="34" charset="0"/>
                  <a:ea typeface="Tahoma" panose="020B0604030504040204" pitchFamily="34" charset="0"/>
                  <a:cs typeface="Tahoma" panose="020B0604030504040204" pitchFamily="34" charset="0"/>
                </a:rPr>
                <a:t>3</a:t>
              </a:r>
            </a:p>
          </p:txBody>
        </p:sp>
      </p:grpSp>
      <p:sp>
        <p:nvSpPr>
          <p:cNvPr id="13" name="Diamond 12"/>
          <p:cNvSpPr/>
          <p:nvPr/>
        </p:nvSpPr>
        <p:spPr>
          <a:xfrm>
            <a:off x="298654" y="1131591"/>
            <a:ext cx="3373268" cy="3505040"/>
          </a:xfrm>
          <a:prstGeom prst="diamond">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accent3">
              <a:tint val="40000"/>
              <a:hueOff val="0"/>
              <a:satOff val="0"/>
              <a:lumOff val="0"/>
              <a:alphaOff val="0"/>
            </a:schemeClr>
          </a:fillRef>
          <a:effectRef idx="0">
            <a:schemeClr val="accent3">
              <a:tint val="40000"/>
              <a:hueOff val="0"/>
              <a:satOff val="0"/>
              <a:lumOff val="0"/>
              <a:alphaOff val="0"/>
            </a:schemeClr>
          </a:effectRef>
          <a:fontRef idx="minor">
            <a:schemeClr val="dk1">
              <a:hueOff val="0"/>
              <a:satOff val="0"/>
              <a:lumOff val="0"/>
              <a:alphaOff val="0"/>
            </a:schemeClr>
          </a:fontRef>
        </p:style>
      </p:sp>
      <p:grpSp>
        <p:nvGrpSpPr>
          <p:cNvPr id="14" name="Group 13"/>
          <p:cNvGrpSpPr/>
          <p:nvPr/>
        </p:nvGrpSpPr>
        <p:grpSpPr>
          <a:xfrm>
            <a:off x="4333321" y="993121"/>
            <a:ext cx="1563081" cy="1510200"/>
            <a:chOff x="1298411" y="433371"/>
            <a:chExt cx="1779105" cy="1779105"/>
          </a:xfrm>
          <a:solidFill>
            <a:schemeClr val="accent5">
              <a:lumMod val="20000"/>
              <a:lumOff val="80000"/>
            </a:schemeClr>
          </a:solidFill>
          <a:scene3d>
            <a:camera prst="orthographicFront"/>
            <a:lightRig rig="flat" dir="t"/>
          </a:scene3d>
        </p:grpSpPr>
        <p:sp>
          <p:nvSpPr>
            <p:cNvPr id="24" name="Rounded Rectangle 23"/>
            <p:cNvSpPr/>
            <p:nvPr/>
          </p:nvSpPr>
          <p:spPr>
            <a:xfrm>
              <a:off x="129841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25" name="Rounded Rectangle 5"/>
            <p:cNvSpPr/>
            <p:nvPr/>
          </p:nvSpPr>
          <p:spPr>
            <a:xfrm>
              <a:off x="138526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solidFill>
                    <a:schemeClr val="accent5">
                      <a:lumMod val="50000"/>
                    </a:schemeClr>
                  </a:solidFill>
                  <a:latin typeface="Times New Roman" panose="02020603050405020304" pitchFamily="18" charset="0"/>
                  <a:cs typeface="Times New Roman" panose="02020603050405020304" pitchFamily="18" charset="0"/>
                </a:rPr>
                <a:t>Màu nước xanh</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5" name="Group 14"/>
          <p:cNvGrpSpPr/>
          <p:nvPr/>
        </p:nvGrpSpPr>
        <p:grpSpPr>
          <a:xfrm>
            <a:off x="6753337" y="993121"/>
            <a:ext cx="1563081" cy="1510200"/>
            <a:chOff x="3214371" y="433371"/>
            <a:chExt cx="1779105" cy="1779105"/>
          </a:xfrm>
          <a:solidFill>
            <a:schemeClr val="accent5">
              <a:lumMod val="40000"/>
              <a:lumOff val="60000"/>
            </a:schemeClr>
          </a:solidFill>
          <a:scene3d>
            <a:camera prst="orthographicFront"/>
            <a:lightRig rig="flat" dir="t"/>
          </a:scene3d>
        </p:grpSpPr>
        <p:sp>
          <p:nvSpPr>
            <p:cNvPr id="22" name="Rounded Rectangle 21"/>
            <p:cNvSpPr/>
            <p:nvPr/>
          </p:nvSpPr>
          <p:spPr>
            <a:xfrm>
              <a:off x="3214371" y="43337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3750088"/>
                <a:satOff val="-5627"/>
                <a:lumOff val="-915"/>
                <a:alphaOff val="0"/>
              </a:schemeClr>
            </a:fillRef>
            <a:effectRef idx="2">
              <a:schemeClr val="accent3">
                <a:hueOff val="3750088"/>
                <a:satOff val="-5627"/>
                <a:lumOff val="-915"/>
                <a:alphaOff val="0"/>
              </a:schemeClr>
            </a:effectRef>
            <a:fontRef idx="minor">
              <a:schemeClr val="lt1"/>
            </a:fontRef>
          </p:style>
        </p:sp>
        <p:sp>
          <p:nvSpPr>
            <p:cNvPr id="23" name="Rounded Rectangle 7"/>
            <p:cNvSpPr/>
            <p:nvPr/>
          </p:nvSpPr>
          <p:spPr>
            <a:xfrm>
              <a:off x="3301220" y="52022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solidFill>
                    <a:schemeClr val="accent5">
                      <a:lumMod val="50000"/>
                    </a:schemeClr>
                  </a:solidFill>
                  <a:latin typeface="Times New Roman" panose="02020603050405020304" pitchFamily="18" charset="0"/>
                  <a:cs typeface="Times New Roman" panose="02020603050405020304" pitchFamily="18" charset="0"/>
                </a:rPr>
                <a:t>Cá bạc</a:t>
              </a:r>
              <a:endParaRPr lang="en-US" sz="2400" b="1" i="1" kern="1200" dirty="0">
                <a:solidFill>
                  <a:schemeClr val="accent5">
                    <a:lumMod val="50000"/>
                  </a:schemeClr>
                </a:solidFill>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4333321" y="2909081"/>
            <a:ext cx="1563081" cy="1510200"/>
            <a:chOff x="1298411" y="2349331"/>
            <a:chExt cx="1779105" cy="1779105"/>
          </a:xfrm>
          <a:scene3d>
            <a:camera prst="orthographicFront"/>
            <a:lightRig rig="flat" dir="t"/>
          </a:scene3d>
        </p:grpSpPr>
        <p:sp>
          <p:nvSpPr>
            <p:cNvPr id="20" name="Rounded Rectangle 19"/>
            <p:cNvSpPr/>
            <p:nvPr/>
          </p:nvSpPr>
          <p:spPr>
            <a:xfrm>
              <a:off x="1298411" y="2349331"/>
              <a:ext cx="1779105" cy="1779105"/>
            </a:xfrm>
            <a:prstGeom prst="roundRect">
              <a:avLst/>
            </a:prstGeom>
            <a:sp3d prstMaterial="plastic">
              <a:bevelT w="120900" h="88900"/>
              <a:bevelB w="88900" h="31750" prst="angle"/>
            </a:sp3d>
          </p:spPr>
          <p:style>
            <a:lnRef idx="0">
              <a:schemeClr val="lt1">
                <a:hueOff val="0"/>
                <a:satOff val="0"/>
                <a:lumOff val="0"/>
                <a:alphaOff val="0"/>
              </a:schemeClr>
            </a:lnRef>
            <a:fillRef idx="3">
              <a:schemeClr val="accent3">
                <a:hueOff val="7500176"/>
                <a:satOff val="-11253"/>
                <a:lumOff val="-1830"/>
                <a:alphaOff val="0"/>
              </a:schemeClr>
            </a:fillRef>
            <a:effectRef idx="2">
              <a:schemeClr val="accent3">
                <a:hueOff val="7500176"/>
                <a:satOff val="-11253"/>
                <a:lumOff val="-1830"/>
                <a:alphaOff val="0"/>
              </a:schemeClr>
            </a:effectRef>
            <a:fontRef idx="minor">
              <a:schemeClr val="lt1"/>
            </a:fontRef>
          </p:style>
        </p:sp>
        <p:sp>
          <p:nvSpPr>
            <p:cNvPr id="21" name="Rounded Rectangle 9"/>
            <p:cNvSpPr/>
            <p:nvPr/>
          </p:nvSpPr>
          <p:spPr>
            <a:xfrm>
              <a:off x="1385260" y="2436180"/>
              <a:ext cx="1605407" cy="1605407"/>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latin typeface="Times New Roman" panose="02020603050405020304" pitchFamily="18" charset="0"/>
                  <a:cs typeface="Times New Roman" panose="02020603050405020304" pitchFamily="18" charset="0"/>
                </a:rPr>
                <a:t>Con thuyền, cánh buồm</a:t>
              </a:r>
              <a:endParaRPr lang="en-US" sz="2400" b="1" i="1" kern="1200" dirty="0">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6753337" y="2909081"/>
            <a:ext cx="1563081" cy="1510200"/>
            <a:chOff x="3214371" y="2349331"/>
            <a:chExt cx="1779105" cy="1779105"/>
          </a:xfrm>
          <a:solidFill>
            <a:schemeClr val="accent5"/>
          </a:solidFill>
          <a:scene3d>
            <a:camera prst="orthographicFront"/>
            <a:lightRig rig="flat" dir="t"/>
          </a:scene3d>
        </p:grpSpPr>
        <p:sp>
          <p:nvSpPr>
            <p:cNvPr id="18" name="Rounded Rectangle 17"/>
            <p:cNvSpPr/>
            <p:nvPr/>
          </p:nvSpPr>
          <p:spPr>
            <a:xfrm>
              <a:off x="3214371" y="2349331"/>
              <a:ext cx="1779105" cy="1779105"/>
            </a:xfrm>
            <a:prstGeom prst="roundRect">
              <a:avLst/>
            </a:prstGeom>
            <a:grpFill/>
            <a:sp3d prstMaterial="plastic">
              <a:bevelT w="120900" h="88900"/>
              <a:bevelB w="88900" h="31750" prst="angle"/>
            </a:sp3d>
          </p:spPr>
          <p:style>
            <a:lnRef idx="0">
              <a:schemeClr val="lt1">
                <a:hueOff val="0"/>
                <a:satOff val="0"/>
                <a:lumOff val="0"/>
                <a:alphaOff val="0"/>
              </a:schemeClr>
            </a:lnRef>
            <a:fillRef idx="3">
              <a:schemeClr val="accent3">
                <a:hueOff val="11250264"/>
                <a:satOff val="-16880"/>
                <a:lumOff val="-2745"/>
                <a:alphaOff val="0"/>
              </a:schemeClr>
            </a:fillRef>
            <a:effectRef idx="2">
              <a:schemeClr val="accent3">
                <a:hueOff val="11250264"/>
                <a:satOff val="-16880"/>
                <a:lumOff val="-2745"/>
                <a:alphaOff val="0"/>
              </a:schemeClr>
            </a:effectRef>
            <a:fontRef idx="minor">
              <a:schemeClr val="lt1"/>
            </a:fontRef>
          </p:style>
        </p:sp>
        <p:sp>
          <p:nvSpPr>
            <p:cNvPr id="19" name="Rounded Rectangle 11"/>
            <p:cNvSpPr/>
            <p:nvPr/>
          </p:nvSpPr>
          <p:spPr>
            <a:xfrm>
              <a:off x="3301220" y="2436180"/>
              <a:ext cx="1605407" cy="160540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en-US" sz="2400" b="1" i="1" kern="1200">
                  <a:latin typeface="Times New Roman" panose="02020603050405020304" pitchFamily="18" charset="0"/>
                  <a:cs typeface="Times New Roman" panose="02020603050405020304" pitchFamily="18" charset="0"/>
                </a:rPr>
                <a:t>Mùi mặn nồng</a:t>
              </a:r>
              <a:endParaRPr lang="en-US" sz="2400" b="1" i="1" kern="1200" dirty="0">
                <a:latin typeface="Times New Roman" panose="02020603050405020304" pitchFamily="18" charset="0"/>
                <a:cs typeface="Times New Roman" panose="02020603050405020304" pitchFamily="18" charset="0"/>
              </a:endParaRPr>
            </a:p>
          </p:txBody>
        </p:sp>
      </p:grpSp>
      <p:pic>
        <p:nvPicPr>
          <p:cNvPr id="26" name="Picture 2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0569" y="1851671"/>
            <a:ext cx="2109438" cy="2172153"/>
          </a:xfrm>
          <a:prstGeom prst="rect">
            <a:avLst/>
          </a:prstGeom>
        </p:spPr>
      </p:pic>
      <p:grpSp>
        <p:nvGrpSpPr>
          <p:cNvPr id="28" name="Group 27"/>
          <p:cNvGrpSpPr/>
          <p:nvPr/>
        </p:nvGrpSpPr>
        <p:grpSpPr>
          <a:xfrm>
            <a:off x="-66914" y="148474"/>
            <a:ext cx="3753205" cy="369332"/>
            <a:chOff x="-178462" y="1828800"/>
            <a:chExt cx="10009850" cy="984885"/>
          </a:xfrm>
        </p:grpSpPr>
        <p:sp>
          <p:nvSpPr>
            <p:cNvPr id="29" name="Round Same Side Corner Rectangle 28"/>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6767"/>
              <a:endParaRPr lang="en-US" sz="1600">
                <a:solidFill>
                  <a:prstClr val="white"/>
                </a:solidFill>
              </a:endParaRPr>
            </a:p>
          </p:txBody>
        </p:sp>
        <p:sp>
          <p:nvSpPr>
            <p:cNvPr id="30" name="TextBox 29"/>
            <p:cNvSpPr txBox="1"/>
            <p:nvPr/>
          </p:nvSpPr>
          <p:spPr>
            <a:xfrm>
              <a:off x="286716" y="1828800"/>
              <a:ext cx="1430216" cy="984885"/>
            </a:xfrm>
            <a:prstGeom prst="rect">
              <a:avLst/>
            </a:prstGeom>
            <a:noFill/>
          </p:spPr>
          <p:txBody>
            <a:bodyPr wrap="square" rtlCol="0">
              <a:spAutoFit/>
            </a:bodyPr>
            <a:lstStyle/>
            <a:p>
              <a:pPr algn="ctr" defTabSz="806767"/>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2067734" y="1828800"/>
              <a:ext cx="7763654" cy="984885"/>
            </a:xfrm>
            <a:prstGeom prst="rect">
              <a:avLst/>
            </a:prstGeom>
            <a:noFill/>
          </p:spPr>
          <p:txBody>
            <a:bodyPr wrap="square" rtlCol="0">
              <a:spAutoFit/>
            </a:bodyPr>
            <a:lstStyle/>
            <a:p>
              <a:pPr defTabSz="806767"/>
              <a:r>
                <a:rPr lang="en-US" b="1" dirty="0">
                  <a:solidFill>
                    <a:srgbClr val="31859C"/>
                  </a:solidFill>
                  <a:latin typeface="Tahoma" panose="020B0604030504040204" pitchFamily="34" charset="0"/>
                  <a:cs typeface="Tahoma" panose="020B0604030504040204" pitchFamily="34" charset="0"/>
                </a:rPr>
                <a:t>KHÁM PHÁ VĂN BẢN</a:t>
              </a:r>
            </a:p>
          </p:txBody>
        </p:sp>
      </p:grpSp>
    </p:spTree>
    <p:extLst>
      <p:ext uri="{BB962C8B-B14F-4D97-AF65-F5344CB8AC3E}">
        <p14:creationId xmlns:p14="http://schemas.microsoft.com/office/powerpoint/2010/main" val="1108405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circle(in)">
                                      <p:cBhvr>
                                        <p:cTn id="7" dur="2000"/>
                                        <p:tgtEl>
                                          <p:spTgt spid="26"/>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circle(in)">
                                      <p:cBhvr>
                                        <p:cTn id="15" dur="20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heel(1)">
                                      <p:cBhvr>
                                        <p:cTn id="20" dur="20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heel(1)">
                                      <p:cBhvr>
                                        <p:cTn id="25" dur="20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heel(1)">
                                      <p:cBhvr>
                                        <p:cTn id="30" dur="20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21" presetClass="entr" presetSubtype="1"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heel(1)">
                                      <p:cBhvr>
                                        <p:cTn id="35"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563888" y="0"/>
            <a:ext cx="5580112"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3655203" y="659031"/>
            <a:ext cx="5400600" cy="4191977"/>
          </a:xfrm>
          <a:prstGeom prst="rect">
            <a:avLst/>
          </a:prstGeom>
        </p:spPr>
        <p:txBody>
          <a:bodyPr wrap="square" lIns="91436" tIns="45718" rIns="91436" bIns="45718">
            <a:spAutoFit/>
          </a:bodyPr>
          <a:lstStyle/>
          <a:p>
            <a:pPr algn="just">
              <a:lnSpc>
                <a:spcPct val="150000"/>
              </a:lnSpc>
            </a:pP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Trần Tế Hanh</a:t>
            </a:r>
            <a:r>
              <a:rPr lang="en-US" sz="2000" b="1" i="1" dirty="0">
                <a:latin typeface="Times New Roman" pitchFamily="18" charset="0"/>
                <a:cs typeface="Times New Roman" pitchFamily="18" charset="0"/>
              </a:rPr>
              <a:t> (</a:t>
            </a:r>
            <a:r>
              <a:rPr lang="vi-VN" sz="2000" b="1" i="1" dirty="0">
                <a:latin typeface="Times New Roman" pitchFamily="18" charset="0"/>
                <a:cs typeface="Times New Roman" pitchFamily="18" charset="0"/>
              </a:rPr>
              <a:t>1921</a:t>
            </a:r>
            <a:r>
              <a:rPr lang="en-US" sz="2000" b="1" i="1" dirty="0">
                <a:latin typeface="Times New Roman" pitchFamily="18" charset="0"/>
                <a:cs typeface="Times New Roman" pitchFamily="18" charset="0"/>
              </a:rPr>
              <a:t>- 2009)</a:t>
            </a:r>
            <a:endParaRPr lang="vi-VN" sz="2000" b="1" i="1" dirty="0">
              <a:latin typeface="Times New Roman" pitchFamily="18" charset="0"/>
              <a:cs typeface="Times New Roman" pitchFamily="18" charset="0"/>
            </a:endParaRPr>
          </a:p>
          <a:p>
            <a:pPr algn="just">
              <a:lnSpc>
                <a:spcPct val="150000"/>
              </a:lnSpc>
            </a:pPr>
            <a:r>
              <a:rPr lang="vi-VN" sz="2000" b="1" i="1" dirty="0">
                <a:latin typeface="Times New Roman" pitchFamily="18" charset="0"/>
                <a:cs typeface="Times New Roman" pitchFamily="18" charset="0"/>
              </a:rPr>
              <a:t>- Quê: </a:t>
            </a:r>
            <a:r>
              <a:rPr lang="vi-VN" sz="2000" i="1" dirty="0">
                <a:latin typeface="Times New Roman" pitchFamily="18" charset="0"/>
                <a:cs typeface="Times New Roman" pitchFamily="18" charset="0"/>
              </a:rPr>
              <a:t>Quảng Ngãi.</a:t>
            </a:r>
          </a:p>
          <a:p>
            <a:pPr algn="just">
              <a:lnSpc>
                <a:spcPct val="150000"/>
              </a:lnSpc>
            </a:pPr>
            <a:r>
              <a:rPr lang="vi-VN" sz="2000" i="1" dirty="0">
                <a:latin typeface="Times New Roman" pitchFamily="18" charset="0"/>
                <a:cs typeface="Times New Roman" pitchFamily="18" charset="0"/>
              </a:rPr>
              <a:t>- Là nhà thơ góp mặt ở chặng cuối của phong trào </a:t>
            </a:r>
            <a:r>
              <a:rPr lang="vi-VN" sz="2000" b="1" i="1" dirty="0">
                <a:latin typeface="Times New Roman" pitchFamily="18" charset="0"/>
                <a:cs typeface="Times New Roman" pitchFamily="18" charset="0"/>
              </a:rPr>
              <a:t>thơ mới </a:t>
            </a:r>
            <a:r>
              <a:rPr lang="vi-VN" sz="2000" i="1" dirty="0">
                <a:latin typeface="Times New Roman" pitchFamily="18" charset="0"/>
                <a:cs typeface="Times New Roman" pitchFamily="18" charset="0"/>
              </a:rPr>
              <a:t>với những bài thơ mang nặng nỗi buồn và tình yêu quê hương thắm thiết.</a:t>
            </a:r>
          </a:p>
          <a:p>
            <a:pPr algn="just">
              <a:lnSpc>
                <a:spcPct val="150000"/>
              </a:lnSpc>
            </a:pPr>
            <a:r>
              <a:rPr lang="vi-VN" sz="2000" i="1" dirty="0">
                <a:latin typeface="Times New Roman" pitchFamily="18" charset="0"/>
                <a:cs typeface="Times New Roman" pitchFamily="18" charset="0"/>
              </a:rPr>
              <a:t>- Sau năm 1975 ông chuyển sang sáng tác ph</a:t>
            </a:r>
            <a:r>
              <a:rPr lang="en-US" sz="2000" i="1" dirty="0" err="1">
                <a:latin typeface="Times New Roman" pitchFamily="18" charset="0"/>
                <a:cs typeface="Times New Roman" pitchFamily="18" charset="0"/>
              </a:rPr>
              <a:t>ục</a:t>
            </a:r>
            <a:r>
              <a:rPr lang="vi-VN" sz="2000" i="1" dirty="0">
                <a:latin typeface="Times New Roman" pitchFamily="18" charset="0"/>
                <a:cs typeface="Times New Roman" pitchFamily="18" charset="0"/>
              </a:rPr>
              <a:t> vụ cách mạng </a:t>
            </a:r>
            <a:endParaRPr lang="en-US" sz="2000" i="1" dirty="0">
              <a:latin typeface="Times New Roman" pitchFamily="18" charset="0"/>
              <a:cs typeface="Times New Roman" pitchFamily="18" charset="0"/>
            </a:endParaRPr>
          </a:p>
          <a:p>
            <a:pPr algn="just">
              <a:lnSpc>
                <a:spcPct val="150000"/>
              </a:lnSpc>
            </a:pPr>
            <a:r>
              <a:rPr lang="vi-VN" sz="2000" i="1" dirty="0">
                <a:latin typeface="Times New Roman" pitchFamily="18" charset="0"/>
                <a:cs typeface="Times New Roman" pitchFamily="18" charset="0"/>
              </a:rPr>
              <a:t>- Năm 1996, ông được nhà nước trao tặng giải thường HCM về văn học Nghệ thuật.</a:t>
            </a:r>
          </a:p>
        </p:txBody>
      </p:sp>
      <p:pic>
        <p:nvPicPr>
          <p:cNvPr id="2" name="Picture 1"/>
          <p:cNvPicPr>
            <a:picLocks noChangeAspect="1"/>
          </p:cNvPicPr>
          <p:nvPr/>
        </p:nvPicPr>
        <p:blipFill>
          <a:blip r:embed="rId3"/>
          <a:stretch>
            <a:fillRect/>
          </a:stretch>
        </p:blipFill>
        <p:spPr>
          <a:xfrm>
            <a:off x="352607" y="1491630"/>
            <a:ext cx="2905125" cy="3438128"/>
          </a:xfrm>
          <a:prstGeom prst="rect">
            <a:avLst/>
          </a:prstGeom>
        </p:spPr>
      </p:pic>
      <p:sp>
        <p:nvSpPr>
          <p:cNvPr id="13" name="Rectangle 12"/>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giả</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286884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down)">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down)">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Phá Tam Giang - ngư dân quăng lưới"/>
          <p:cNvPicPr>
            <a:picLocks noChangeAspect="1" noChangeArrowheads="1"/>
          </p:cNvPicPr>
          <p:nvPr/>
        </p:nvPicPr>
        <p:blipFill>
          <a:blip r:embed="rId3"/>
          <a:srcRect/>
          <a:stretch>
            <a:fillRect/>
          </a:stretch>
        </p:blipFill>
        <p:spPr bwMode="auto">
          <a:xfrm>
            <a:off x="2843808" y="-308570"/>
            <a:ext cx="6840759" cy="6342546"/>
          </a:xfrm>
          <a:prstGeom prst="rect">
            <a:avLst/>
          </a:prstGeom>
          <a:ln>
            <a:noFill/>
          </a:ln>
          <a:effectLst>
            <a:softEdge rad="1270000"/>
          </a:effectLst>
        </p:spPr>
      </p:pic>
      <p:graphicFrame>
        <p:nvGraphicFramePr>
          <p:cNvPr id="4" name="Diagram 3">
            <a:extLst>
              <a:ext uri="{FF2B5EF4-FFF2-40B4-BE49-F238E27FC236}">
                <a16:creationId xmlns:a16="http://schemas.microsoft.com/office/drawing/2014/main" id="{F0178C79-8EA8-48D7-BD08-842BD6A2A099}"/>
              </a:ext>
            </a:extLst>
          </p:cNvPr>
          <p:cNvGraphicFramePr/>
          <p:nvPr>
            <p:extLst>
              <p:ext uri="{D42A27DB-BD31-4B8C-83A1-F6EECF244321}">
                <p14:modId xmlns:p14="http://schemas.microsoft.com/office/powerpoint/2010/main" val="3508739844"/>
              </p:ext>
            </p:extLst>
          </p:nvPr>
        </p:nvGraphicFramePr>
        <p:xfrm>
          <a:off x="-324544" y="699542"/>
          <a:ext cx="5544616" cy="37444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31805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79912" y="627534"/>
            <a:ext cx="4968552" cy="3785652"/>
          </a:xfrm>
          <a:prstGeom prst="rect">
            <a:avLst/>
          </a:prstGeom>
        </p:spPr>
        <p:txBody>
          <a:bodyPr wrap="square">
            <a:spAutoFit/>
          </a:bodyPr>
          <a:lstStyle/>
          <a:p>
            <a:pPr algn="just">
              <a:lnSpc>
                <a:spcPct val="150000"/>
              </a:lnSpc>
            </a:pPr>
            <a:r>
              <a:rPr lang="vi-VN" sz="2000" i="1" dirty="0">
                <a:solidFill>
                  <a:srgbClr val="FF0000"/>
                </a:solidFill>
                <a:latin typeface="+mj-lt"/>
                <a:cs typeface="#9Slide03 Arima Madurai Bold" pitchFamily="2" charset="0"/>
              </a:rPr>
              <a:t>Với những vần thơ bình dị mà gợi cảm, bài thơ “Quê hương” của Tế Hanh đã vẽ ra một bức tranh tươi sáng, sinh động về một làng quê miền biển, trong đó nổi bật lên hình ảnh khoẻ khoắn, đầy sức sống của người dân làng chài và sinh hoạt lao động làng chài. Bài thơ còn cho thấy tình cảm quê hương trong sáng, tha thiết của nhà thơ.</a:t>
            </a:r>
            <a:endParaRPr lang="en-US" sz="2000" i="1" dirty="0">
              <a:solidFill>
                <a:srgbClr val="FF0000"/>
              </a:solidFill>
              <a:latin typeface="+mj-lt"/>
              <a:cs typeface="#9Slide03 Arima Madurai Bold" pitchFamily="2" charset="0"/>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43992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heel(1)">
                                      <p:cBhvr>
                                        <p:cTn id="19"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66915" y="148474"/>
            <a:ext cx="3753205" cy="369332"/>
            <a:chOff x="-178462" y="1828800"/>
            <a:chExt cx="10009850" cy="984885"/>
          </a:xfrm>
        </p:grpSpPr>
        <p:sp>
          <p:nvSpPr>
            <p:cNvPr id="5" name="Round Same Side Corner Rectangle 4"/>
            <p:cNvSpPr/>
            <p:nvPr/>
          </p:nvSpPr>
          <p:spPr>
            <a:xfrm rot="5400000">
              <a:off x="440265" y="1210077"/>
              <a:ext cx="886537" cy="2123991"/>
            </a:xfrm>
            <a:prstGeom prst="round2SameRect">
              <a:avLst/>
            </a:prstGeom>
            <a:solidFill>
              <a:schemeClr val="accent5">
                <a:lumMod val="75000"/>
              </a:schemeClr>
            </a:solid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07662"/>
              <a:endParaRPr lang="en-US" sz="1600">
                <a:solidFill>
                  <a:prstClr val="white"/>
                </a:solidFill>
              </a:endParaRPr>
            </a:p>
          </p:txBody>
        </p:sp>
        <p:sp>
          <p:nvSpPr>
            <p:cNvPr id="6" name="TextBox 5"/>
            <p:cNvSpPr txBox="1"/>
            <p:nvPr/>
          </p:nvSpPr>
          <p:spPr>
            <a:xfrm>
              <a:off x="85074" y="1828800"/>
              <a:ext cx="1631858" cy="984885"/>
            </a:xfrm>
            <a:prstGeom prst="rect">
              <a:avLst/>
            </a:prstGeom>
            <a:noFill/>
          </p:spPr>
          <p:txBody>
            <a:bodyPr wrap="square" rtlCol="0">
              <a:spAutoFit/>
            </a:bodyPr>
            <a:lstStyle/>
            <a:p>
              <a:pPr algn="ctr" defTabSz="807662"/>
              <a:r>
                <a:rPr lang="en-US" b="1">
                  <a:solidFill>
                    <a:prstClr val="white"/>
                  </a:solidFill>
                  <a:latin typeface="Tahoma" panose="020B0604030504040204" pitchFamily="34" charset="0"/>
                  <a:ea typeface="Tahoma" panose="020B0604030504040204" pitchFamily="34" charset="0"/>
                  <a:cs typeface="Tahoma" panose="020B0604030504040204" pitchFamily="34" charset="0"/>
                </a:rPr>
                <a:t>III</a:t>
              </a:r>
              <a:endParaRPr lang="en-US" b="1"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 name="TextBox 6"/>
            <p:cNvSpPr txBox="1"/>
            <p:nvPr/>
          </p:nvSpPr>
          <p:spPr>
            <a:xfrm>
              <a:off x="2067734" y="1828800"/>
              <a:ext cx="7763654" cy="984885"/>
            </a:xfrm>
            <a:prstGeom prst="rect">
              <a:avLst/>
            </a:prstGeom>
            <a:noFill/>
          </p:spPr>
          <p:txBody>
            <a:bodyPr wrap="square" rtlCol="0">
              <a:spAutoFit/>
            </a:bodyPr>
            <a:lstStyle/>
            <a:p>
              <a:pPr defTabSz="807662"/>
              <a:r>
                <a:rPr lang="en-US" b="1">
                  <a:solidFill>
                    <a:srgbClr val="31859C"/>
                  </a:solidFill>
                  <a:latin typeface="Tahoma" panose="020B0604030504040204" pitchFamily="34" charset="0"/>
                  <a:cs typeface="Tahoma" panose="020B0604030504040204" pitchFamily="34" charset="0"/>
                </a:rPr>
                <a:t>TỔNG KẾT</a:t>
              </a:r>
            </a:p>
          </p:txBody>
        </p:sp>
      </p:grpSp>
      <p:sp>
        <p:nvSpPr>
          <p:cNvPr id="8" name="Rectangle 7"/>
          <p:cNvSpPr/>
          <p:nvPr/>
        </p:nvSpPr>
        <p:spPr>
          <a:xfrm>
            <a:off x="618713" y="3067377"/>
            <a:ext cx="6939434" cy="1257300"/>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9" name="Group 16"/>
          <p:cNvGrpSpPr/>
          <p:nvPr/>
        </p:nvGrpSpPr>
        <p:grpSpPr>
          <a:xfrm>
            <a:off x="595869" y="3062873"/>
            <a:ext cx="6953527" cy="308610"/>
            <a:chOff x="13964940" y="9313870"/>
            <a:chExt cx="17809420" cy="729160"/>
          </a:xfrm>
        </p:grpSpPr>
        <p:sp>
          <p:nvSpPr>
            <p:cNvPr id="10" name="Rectangle 9"/>
            <p:cNvSpPr/>
            <p:nvPr/>
          </p:nvSpPr>
          <p:spPr>
            <a:xfrm>
              <a:off x="15253603" y="9313870"/>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defTabSz="341706">
                <a:spcBef>
                  <a:spcPts val="450"/>
                </a:spcBef>
                <a:defRPr/>
              </a:pPr>
              <a:r>
                <a:rPr lang="en-US" sz="2000" b="1" kern="0" dirty="0">
                  <a:solidFill>
                    <a:prstClr val="white"/>
                  </a:solidFill>
                  <a:latin typeface="Times New Roman" pitchFamily="18" charset="0"/>
                  <a:cs typeface="Times New Roman" pitchFamily="18" charset="0"/>
                </a:rPr>
                <a:t>NỘI DUNG</a:t>
              </a:r>
            </a:p>
          </p:txBody>
        </p:sp>
        <p:sp>
          <p:nvSpPr>
            <p:cNvPr id="11" name="Rectangle 10"/>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2</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12" name="Rectangle 11"/>
          <p:cNvSpPr/>
          <p:nvPr/>
        </p:nvSpPr>
        <p:spPr>
          <a:xfrm>
            <a:off x="1122730" y="3482480"/>
            <a:ext cx="6210234" cy="650061"/>
          </a:xfrm>
          <a:prstGeom prst="rect">
            <a:avLst/>
          </a:prstGeom>
        </p:spPr>
        <p:txBody>
          <a:bodyPr wrap="square" lIns="34168" tIns="17087" rIns="34168" bIns="17087">
            <a:spAutoFit/>
          </a:bodyPr>
          <a:lstStyle/>
          <a:p>
            <a:pPr marL="285750" indent="-285750" defTabSz="813459">
              <a:buFont typeface="Wingdings" pitchFamily="2" charset="2"/>
              <a:buChar char="§"/>
            </a:pPr>
            <a:r>
              <a:rPr lang="vi-VN" sz="2000" b="1" i="1" dirty="0">
                <a:latin typeface="+mj-lt"/>
              </a:rPr>
              <a:t>Thiên nhiên, lao động, sinh hoạt toát lên vẻ đẹp trong sáng, khoẻ khoắn vừa chân thực, vừa lãng mạn.</a:t>
            </a:r>
            <a:endParaRPr lang="vi-VN" sz="2000" b="1" i="1" dirty="0">
              <a:solidFill>
                <a:prstClr val="black"/>
              </a:solidFill>
              <a:latin typeface="+mj-lt"/>
            </a:endParaRPr>
          </a:p>
        </p:txBody>
      </p:sp>
      <p:sp>
        <p:nvSpPr>
          <p:cNvPr id="13" name="Rectangle 12"/>
          <p:cNvSpPr/>
          <p:nvPr/>
        </p:nvSpPr>
        <p:spPr>
          <a:xfrm>
            <a:off x="628424" y="781751"/>
            <a:ext cx="6939434" cy="1801565"/>
          </a:xfrm>
          <a:prstGeom prst="rect">
            <a:avLst/>
          </a:prstGeom>
          <a:solidFill>
            <a:schemeClr val="bg1">
              <a:alpha val="53000"/>
            </a:schemeClr>
          </a:solidFill>
          <a:ln w="285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34168" tIns="17087" rIns="34168" bIns="17087"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endParaRPr lang="en-US" sz="4400">
              <a:solidFill>
                <a:prstClr val="white"/>
              </a:solidFill>
              <a:latin typeface="Times New Roman" pitchFamily="18" charset="0"/>
              <a:cs typeface="Times New Roman" pitchFamily="18" charset="0"/>
            </a:endParaRPr>
          </a:p>
        </p:txBody>
      </p:sp>
      <p:grpSp>
        <p:nvGrpSpPr>
          <p:cNvPr id="14" name="Group 16"/>
          <p:cNvGrpSpPr/>
          <p:nvPr/>
        </p:nvGrpSpPr>
        <p:grpSpPr>
          <a:xfrm>
            <a:off x="651288" y="781747"/>
            <a:ext cx="6921822" cy="308612"/>
            <a:chOff x="13964940" y="9313870"/>
            <a:chExt cx="17728218" cy="729164"/>
          </a:xfrm>
        </p:grpSpPr>
        <p:sp>
          <p:nvSpPr>
            <p:cNvPr id="15" name="Rectangle 14"/>
            <p:cNvSpPr/>
            <p:nvPr/>
          </p:nvSpPr>
          <p:spPr>
            <a:xfrm>
              <a:off x="15172401" y="9313874"/>
              <a:ext cx="16520757" cy="72916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r>
                <a:rPr lang="en-US" sz="2000" b="1">
                  <a:solidFill>
                    <a:prstClr val="white"/>
                  </a:solidFill>
                  <a:latin typeface="Times New Roman" pitchFamily="18" charset="0"/>
                  <a:cs typeface="Times New Roman" pitchFamily="18" charset="0"/>
                </a:rPr>
                <a:t>NGHỆ THUẬT</a:t>
              </a:r>
              <a:endParaRPr lang="en-US" sz="2000" b="1" dirty="0">
                <a:solidFill>
                  <a:prstClr val="white"/>
                </a:solidFill>
                <a:latin typeface="Times New Roman" pitchFamily="18" charset="0"/>
                <a:cs typeface="Times New Roman" pitchFamily="18" charset="0"/>
              </a:endParaRPr>
            </a:p>
          </p:txBody>
        </p:sp>
        <p:sp>
          <p:nvSpPr>
            <p:cNvPr id="16" name="Rectangle 15"/>
            <p:cNvSpPr/>
            <p:nvPr/>
          </p:nvSpPr>
          <p:spPr>
            <a:xfrm>
              <a:off x="13964940" y="9313870"/>
              <a:ext cx="1270616" cy="72916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2176780" rtl="0" eaLnBrk="1" latinLnBrk="0" hangingPunct="1">
                <a:defRPr sz="4300" kern="1200">
                  <a:solidFill>
                    <a:schemeClr val="lt1"/>
                  </a:solidFill>
                  <a:latin typeface="+mn-lt"/>
                  <a:ea typeface="+mn-ea"/>
                  <a:cs typeface="+mn-cs"/>
                </a:defRPr>
              </a:lvl1pPr>
              <a:lvl2pPr marL="1088390" algn="l" defTabSz="2176780" rtl="0" eaLnBrk="1" latinLnBrk="0" hangingPunct="1">
                <a:defRPr sz="4300" kern="1200">
                  <a:solidFill>
                    <a:schemeClr val="lt1"/>
                  </a:solidFill>
                  <a:latin typeface="+mn-lt"/>
                  <a:ea typeface="+mn-ea"/>
                  <a:cs typeface="+mn-cs"/>
                </a:defRPr>
              </a:lvl2pPr>
              <a:lvl3pPr marL="2177415" algn="l" defTabSz="2176780" rtl="0" eaLnBrk="1" latinLnBrk="0" hangingPunct="1">
                <a:defRPr sz="4300" kern="1200">
                  <a:solidFill>
                    <a:schemeClr val="lt1"/>
                  </a:solidFill>
                  <a:latin typeface="+mn-lt"/>
                  <a:ea typeface="+mn-ea"/>
                  <a:cs typeface="+mn-cs"/>
                </a:defRPr>
              </a:lvl3pPr>
              <a:lvl4pPr marL="3265805" algn="l" defTabSz="2176780" rtl="0" eaLnBrk="1" latinLnBrk="0" hangingPunct="1">
                <a:defRPr sz="4300" kern="1200">
                  <a:solidFill>
                    <a:schemeClr val="lt1"/>
                  </a:solidFill>
                  <a:latin typeface="+mn-lt"/>
                  <a:ea typeface="+mn-ea"/>
                  <a:cs typeface="+mn-cs"/>
                </a:defRPr>
              </a:lvl4pPr>
              <a:lvl5pPr marL="4354830" algn="l" defTabSz="2176780" rtl="0" eaLnBrk="1" latinLnBrk="0" hangingPunct="1">
                <a:defRPr sz="4300" kern="1200">
                  <a:solidFill>
                    <a:schemeClr val="lt1"/>
                  </a:solidFill>
                  <a:latin typeface="+mn-lt"/>
                  <a:ea typeface="+mn-ea"/>
                  <a:cs typeface="+mn-cs"/>
                </a:defRPr>
              </a:lvl5pPr>
              <a:lvl6pPr marL="5443220" algn="l" defTabSz="2176780" rtl="0" eaLnBrk="1" latinLnBrk="0" hangingPunct="1">
                <a:defRPr sz="4300" kern="1200">
                  <a:solidFill>
                    <a:schemeClr val="lt1"/>
                  </a:solidFill>
                  <a:latin typeface="+mn-lt"/>
                  <a:ea typeface="+mn-ea"/>
                  <a:cs typeface="+mn-cs"/>
                </a:defRPr>
              </a:lvl6pPr>
              <a:lvl7pPr marL="6531610" algn="l" defTabSz="2176780" rtl="0" eaLnBrk="1" latinLnBrk="0" hangingPunct="1">
                <a:defRPr sz="4300" kern="1200">
                  <a:solidFill>
                    <a:schemeClr val="lt1"/>
                  </a:solidFill>
                  <a:latin typeface="+mn-lt"/>
                  <a:ea typeface="+mn-ea"/>
                  <a:cs typeface="+mn-cs"/>
                </a:defRPr>
              </a:lvl7pPr>
              <a:lvl8pPr marL="7620635" algn="l" defTabSz="2176780" rtl="0" eaLnBrk="1" latinLnBrk="0" hangingPunct="1">
                <a:defRPr sz="4300" kern="1200">
                  <a:solidFill>
                    <a:schemeClr val="lt1"/>
                  </a:solidFill>
                  <a:latin typeface="+mn-lt"/>
                  <a:ea typeface="+mn-ea"/>
                  <a:cs typeface="+mn-cs"/>
                </a:defRPr>
              </a:lvl8pPr>
              <a:lvl9pPr marL="8709025" algn="l" defTabSz="2176780" rtl="0" eaLnBrk="1" latinLnBrk="0" hangingPunct="1">
                <a:defRPr sz="4300" kern="1200">
                  <a:solidFill>
                    <a:schemeClr val="lt1"/>
                  </a:solidFill>
                  <a:latin typeface="+mn-lt"/>
                  <a:ea typeface="+mn-ea"/>
                  <a:cs typeface="+mn-cs"/>
                </a:defRPr>
              </a:lvl9pPr>
            </a:lstStyle>
            <a:p>
              <a:pPr algn="ctr"/>
              <a:r>
                <a:rPr lang="en-US" sz="1800" b="1" dirty="0">
                  <a:solidFill>
                    <a:prstClr val="white"/>
                  </a:solidFill>
                  <a:latin typeface="Times New Roman" pitchFamily="18" charset="0"/>
                  <a:ea typeface="Tahoma" panose="020B0604030504040204" pitchFamily="34" charset="0"/>
                  <a:cs typeface="Times New Roman" pitchFamily="18" charset="0"/>
                </a:rPr>
                <a:t>1</a:t>
              </a:r>
              <a:endParaRPr lang="en-US" sz="1500" b="1" dirty="0">
                <a:solidFill>
                  <a:prstClr val="white"/>
                </a:solidFill>
                <a:latin typeface="Times New Roman" pitchFamily="18" charset="0"/>
                <a:ea typeface="Tahoma" panose="020B0604030504040204" pitchFamily="34" charset="0"/>
                <a:cs typeface="Times New Roman" pitchFamily="18" charset="0"/>
              </a:endParaRPr>
            </a:p>
          </p:txBody>
        </p:sp>
      </p:grpSp>
      <p:sp>
        <p:nvSpPr>
          <p:cNvPr id="33" name="Rectangle 32"/>
          <p:cNvSpPr/>
          <p:nvPr/>
        </p:nvSpPr>
        <p:spPr>
          <a:xfrm>
            <a:off x="1132482" y="1244488"/>
            <a:ext cx="4115229" cy="1338828"/>
          </a:xfrm>
          <a:prstGeom prst="rect">
            <a:avLst/>
          </a:prstGeom>
        </p:spPr>
        <p:txBody>
          <a:bodyPr wrap="none">
            <a:spAutoFit/>
          </a:bodyPr>
          <a:lstStyle/>
          <a:p>
            <a:pPr marL="285750" indent="-285750" algn="just" defTabSz="914202">
              <a:lnSpc>
                <a:spcPct val="150000"/>
              </a:lnSpc>
              <a:buFont typeface="Wingdings" pitchFamily="2" charset="2"/>
              <a:buChar char="§"/>
            </a:pPr>
            <a:r>
              <a:rPr lang="vi-VN" b="1" i="1" dirty="0">
                <a:latin typeface="+mj-lt"/>
              </a:rPr>
              <a:t>Thơ trữ tình biểu cảm kết hợp miêu tả</a:t>
            </a:r>
            <a:endParaRPr lang="en-US" b="1" i="1" dirty="0">
              <a:latin typeface="+mj-lt"/>
            </a:endParaRPr>
          </a:p>
          <a:p>
            <a:pPr marL="285750" indent="-285750" algn="just" defTabSz="914202">
              <a:lnSpc>
                <a:spcPct val="150000"/>
              </a:lnSpc>
              <a:buFont typeface="Wingdings" pitchFamily="2" charset="2"/>
              <a:buChar char="§"/>
            </a:pPr>
            <a:r>
              <a:rPr lang="en-US" b="1" i="1" dirty="0">
                <a:latin typeface="+mj-lt"/>
              </a:rPr>
              <a:t>H</a:t>
            </a:r>
            <a:r>
              <a:rPr lang="vi-VN" b="1" i="1" dirty="0">
                <a:latin typeface="+mj-lt"/>
              </a:rPr>
              <a:t>ình ảnh thơ sáng tạo</a:t>
            </a:r>
            <a:endParaRPr lang="en-US" b="1" i="1" dirty="0">
              <a:latin typeface="+mj-lt"/>
            </a:endParaRPr>
          </a:p>
          <a:p>
            <a:pPr marL="285750" indent="-285750" algn="just" defTabSz="914202">
              <a:lnSpc>
                <a:spcPct val="150000"/>
              </a:lnSpc>
              <a:buFont typeface="Wingdings" pitchFamily="2" charset="2"/>
              <a:buChar char="§"/>
            </a:pPr>
            <a:r>
              <a:rPr lang="en-US" b="1" i="1" dirty="0">
                <a:latin typeface="+mj-lt"/>
              </a:rPr>
              <a:t>B</a:t>
            </a:r>
            <a:r>
              <a:rPr lang="vi-VN" b="1" i="1" dirty="0">
                <a:latin typeface="+mj-lt"/>
              </a:rPr>
              <a:t>iện pháp so sánh, nhân hóa.</a:t>
            </a:r>
            <a:endParaRPr lang="vi-VN" b="1" i="1" dirty="0">
              <a:solidFill>
                <a:prstClr val="black"/>
              </a:solidFill>
              <a:latin typeface="+mj-lt"/>
              <a:cs typeface="Times New Roman" pitchFamily="18" charset="0"/>
            </a:endParaRPr>
          </a:p>
        </p:txBody>
      </p:sp>
      <p:pic>
        <p:nvPicPr>
          <p:cNvPr id="17" name="Picture 6" descr="Tranh sơn dầu Thuyền Buồm &quot;Thuyền và sóng biển&quot;"/>
          <p:cNvPicPr>
            <a:picLocks noChangeAspect="1" noChangeArrowheads="1"/>
          </p:cNvPicPr>
          <p:nvPr/>
        </p:nvPicPr>
        <p:blipFill>
          <a:blip r:embed="rId2"/>
          <a:srcRect/>
          <a:stretch>
            <a:fillRect/>
          </a:stretch>
        </p:blipFill>
        <p:spPr bwMode="auto">
          <a:xfrm>
            <a:off x="6516216" y="3482480"/>
            <a:ext cx="2788236" cy="1832565"/>
          </a:xfrm>
          <a:prstGeom prst="rect">
            <a:avLst/>
          </a:prstGeom>
          <a:noFill/>
          <a:effectLst>
            <a:softEdge rad="635000"/>
          </a:effectLst>
        </p:spPr>
      </p:pic>
    </p:spTree>
    <p:extLst>
      <p:ext uri="{BB962C8B-B14F-4D97-AF65-F5344CB8AC3E}">
        <p14:creationId xmlns:p14="http://schemas.microsoft.com/office/powerpoint/2010/main" val="333516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P spid="13" grpId="0" animBg="1"/>
      <p:bldP spid="3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6" descr="Cover">
            <a:extLst>
              <a:ext uri="{FF2B5EF4-FFF2-40B4-BE49-F238E27FC236}">
                <a16:creationId xmlns:a16="http://schemas.microsoft.com/office/drawing/2014/main" id="{5988F145-710B-4027-9133-EB1662D1010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2104" y="4464844"/>
            <a:ext cx="2598897" cy="71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5" descr="Cover">
            <a:extLst>
              <a:ext uri="{FF2B5EF4-FFF2-40B4-BE49-F238E27FC236}">
                <a16:creationId xmlns:a16="http://schemas.microsoft.com/office/drawing/2014/main" id="{4A9A3463-09A3-4074-8FE5-75127CBF030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377" y="3961924"/>
            <a:ext cx="2441735" cy="667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4" descr="Cover">
            <a:extLst>
              <a:ext uri="{FF2B5EF4-FFF2-40B4-BE49-F238E27FC236}">
                <a16:creationId xmlns:a16="http://schemas.microsoft.com/office/drawing/2014/main" id="{F15191C9-C1E1-4EA9-83E1-30350C21057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60524" y="2358869"/>
            <a:ext cx="1997393" cy="2544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3" descr="Cover">
            <a:extLst>
              <a:ext uri="{FF2B5EF4-FFF2-40B4-BE49-F238E27FC236}">
                <a16:creationId xmlns:a16="http://schemas.microsoft.com/office/drawing/2014/main" id="{D155F965-1C82-4586-84A9-EAC3A79FEDC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811" y="3590451"/>
            <a:ext cx="2580323" cy="1587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Cover">
            <a:extLst>
              <a:ext uri="{FF2B5EF4-FFF2-40B4-BE49-F238E27FC236}">
                <a16:creationId xmlns:a16="http://schemas.microsoft.com/office/drawing/2014/main" id="{DC731829-5D2B-4A94-9246-66263BCB987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8957" y="3646170"/>
            <a:ext cx="2553177" cy="982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1" descr="Cover">
            <a:extLst>
              <a:ext uri="{FF2B5EF4-FFF2-40B4-BE49-F238E27FC236}">
                <a16:creationId xmlns:a16="http://schemas.microsoft.com/office/drawing/2014/main" id="{F9133EBF-7FB8-43B0-8AFD-3CE9710847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1816" y="3304701"/>
            <a:ext cx="2504600" cy="707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0" descr="Cover">
            <a:extLst>
              <a:ext uri="{FF2B5EF4-FFF2-40B4-BE49-F238E27FC236}">
                <a16:creationId xmlns:a16="http://schemas.microsoft.com/office/drawing/2014/main" id="{9ACFFC8C-747C-4B31-846D-16FEB54A560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10392" y="2356011"/>
            <a:ext cx="1724501" cy="1655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9" descr="Cover">
            <a:extLst>
              <a:ext uri="{FF2B5EF4-FFF2-40B4-BE49-F238E27FC236}">
                <a16:creationId xmlns:a16="http://schemas.microsoft.com/office/drawing/2014/main" id="{ED967949-AAF0-4099-A851-E6CACC3DB34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0574" y="2127409"/>
            <a:ext cx="2626043" cy="112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Cover">
            <a:extLst>
              <a:ext uri="{FF2B5EF4-FFF2-40B4-BE49-F238E27FC236}">
                <a16:creationId xmlns:a16="http://schemas.microsoft.com/office/drawing/2014/main" id="{D9E69361-1691-4A2B-ADDA-B023E196256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03429" y="2068833"/>
            <a:ext cx="261890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7" descr="Cover">
            <a:extLst>
              <a:ext uri="{FF2B5EF4-FFF2-40B4-BE49-F238E27FC236}">
                <a16:creationId xmlns:a16="http://schemas.microsoft.com/office/drawing/2014/main" id="{1EC3FD9C-1F8D-4B2A-97ED-8E7A269F21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4859" y="1474471"/>
            <a:ext cx="2740343" cy="725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6" descr="Cover">
            <a:extLst>
              <a:ext uri="{FF2B5EF4-FFF2-40B4-BE49-F238E27FC236}">
                <a16:creationId xmlns:a16="http://schemas.microsoft.com/office/drawing/2014/main" id="{B9DE4335-34A9-41BF-8A06-97A39CEF693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67514" y="1885950"/>
            <a:ext cx="1867376"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Cover">
            <a:extLst>
              <a:ext uri="{FF2B5EF4-FFF2-40B4-BE49-F238E27FC236}">
                <a16:creationId xmlns:a16="http://schemas.microsoft.com/office/drawing/2014/main" id="{1D631E1B-0AB3-4AE7-88CC-838ED24AE73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667659" y="970774"/>
            <a:ext cx="1935957"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4" descr="Cover">
            <a:extLst>
              <a:ext uri="{FF2B5EF4-FFF2-40B4-BE49-F238E27FC236}">
                <a16:creationId xmlns:a16="http://schemas.microsoft.com/office/drawing/2014/main" id="{10C774F8-24D8-4CBE-9577-FC4E7E74781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74373" y="155453"/>
            <a:ext cx="3000375" cy="114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3" descr="Cover">
            <a:extLst>
              <a:ext uri="{FF2B5EF4-FFF2-40B4-BE49-F238E27FC236}">
                <a16:creationId xmlns:a16="http://schemas.microsoft.com/office/drawing/2014/main" id="{88124279-D2C5-4762-96F6-EE16887A930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501868" y="1062991"/>
            <a:ext cx="1410176" cy="144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2" descr="Cover">
            <a:extLst>
              <a:ext uri="{FF2B5EF4-FFF2-40B4-BE49-F238E27FC236}">
                <a16:creationId xmlns:a16="http://schemas.microsoft.com/office/drawing/2014/main" id="{BEF3C92B-8E9F-49FE-8436-59B394277A8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310920" y="2915736"/>
            <a:ext cx="2417445" cy="1061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1" descr="Cover">
            <a:extLst>
              <a:ext uri="{FF2B5EF4-FFF2-40B4-BE49-F238E27FC236}">
                <a16:creationId xmlns:a16="http://schemas.microsoft.com/office/drawing/2014/main" id="{8A241D73-30A1-4946-8831-EB9E24C8C34D}"/>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313774" y="2877160"/>
            <a:ext cx="2390300" cy="48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0" descr="Cover">
            <a:extLst>
              <a:ext uri="{FF2B5EF4-FFF2-40B4-BE49-F238E27FC236}">
                <a16:creationId xmlns:a16="http://schemas.microsoft.com/office/drawing/2014/main" id="{BE77B89E-1180-49DB-AD48-F2B3096CA0AC}"/>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202333" y="2241366"/>
            <a:ext cx="2453165" cy="775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9" descr="Cover">
            <a:extLst>
              <a:ext uri="{FF2B5EF4-FFF2-40B4-BE49-F238E27FC236}">
                <a16:creationId xmlns:a16="http://schemas.microsoft.com/office/drawing/2014/main" id="{8401E79E-4A2A-482D-A341-9C15756AE8B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66297" y="2391729"/>
            <a:ext cx="1715930" cy="79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8" descr="Cover">
            <a:extLst>
              <a:ext uri="{FF2B5EF4-FFF2-40B4-BE49-F238E27FC236}">
                <a16:creationId xmlns:a16="http://schemas.microsoft.com/office/drawing/2014/main" id="{C1707097-AD94-46F3-B7CF-CA4CA86AEDD0}"/>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97998" y="1248728"/>
            <a:ext cx="2843213"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7" descr="Cover">
            <a:extLst>
              <a:ext uri="{FF2B5EF4-FFF2-40B4-BE49-F238E27FC236}">
                <a16:creationId xmlns:a16="http://schemas.microsoft.com/office/drawing/2014/main" id="{C22A1F6F-BC22-477F-A828-2FC17D509297}"/>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37989" y="857250"/>
            <a:ext cx="2951798" cy="59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descr="Cover">
            <a:extLst>
              <a:ext uri="{FF2B5EF4-FFF2-40B4-BE49-F238E27FC236}">
                <a16:creationId xmlns:a16="http://schemas.microsoft.com/office/drawing/2014/main" id="{5B2C8407-C60F-4CFB-A73E-BD006EDF46D7}"/>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686557" y="428627"/>
            <a:ext cx="2966085" cy="908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5" descr="Cover">
            <a:extLst>
              <a:ext uri="{FF2B5EF4-FFF2-40B4-BE49-F238E27FC236}">
                <a16:creationId xmlns:a16="http://schemas.microsoft.com/office/drawing/2014/main" id="{8FDA7356-C3B4-469C-8A39-EC71739876F7}"/>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4650585" y="1150144"/>
            <a:ext cx="1217295" cy="1238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4" descr="Cover">
            <a:extLst>
              <a:ext uri="{FF2B5EF4-FFF2-40B4-BE49-F238E27FC236}">
                <a16:creationId xmlns:a16="http://schemas.microsoft.com/office/drawing/2014/main" id="{5792D961-675F-47DF-91F3-8E0C837616F6}"/>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333402" y="1980248"/>
            <a:ext cx="970121" cy="72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8" descr="Kết quả hình ảnh cho Tế hanh">
            <a:extLst>
              <a:ext uri="{FF2B5EF4-FFF2-40B4-BE49-F238E27FC236}">
                <a16:creationId xmlns:a16="http://schemas.microsoft.com/office/drawing/2014/main" id="{E2B7522E-A809-4851-893B-01124E998B65}"/>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876353" y="-8259"/>
            <a:ext cx="853007" cy="11579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8" name="Picture 7" descr="Que Huon2">
            <a:extLst>
              <a:ext uri="{FF2B5EF4-FFF2-40B4-BE49-F238E27FC236}">
                <a16:creationId xmlns:a16="http://schemas.microsoft.com/office/drawing/2014/main" id="{CBD395A6-6237-4FBB-BA18-0281CF5DCC47}"/>
              </a:ext>
            </a:extLst>
          </p:cNvPr>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2967517" y="2511499"/>
            <a:ext cx="1365885" cy="6969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2" descr="Káº¿t quáº£ hÃ¬nh áº£nh cho chiáº¿c thuyá»n im báº¿n má»i trá» vá» náº±m nghe cháº¥t muá»i tháº¥m dáº§n trong thá» vá» biá»n phÃ¡p tu tá»«">
            <a:extLst>
              <a:ext uri="{FF2B5EF4-FFF2-40B4-BE49-F238E27FC236}">
                <a16:creationId xmlns:a16="http://schemas.microsoft.com/office/drawing/2014/main" id="{7E8DB345-494B-4F8A-86E3-BEB181C8D9AC}"/>
              </a:ext>
            </a:extLst>
          </p:cNvPr>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4763091" y="3394710"/>
            <a:ext cx="1534036" cy="76574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510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ox(ou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1500"/>
                            </p:stCondLst>
                            <p:childTnLst>
                              <p:par>
                                <p:cTn id="25" presetID="22" presetClass="entr" presetSubtype="8"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left)">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childTnLst>
                          </p:cTn>
                        </p:par>
                        <p:par>
                          <p:cTn id="33" fill="hold">
                            <p:stCondLst>
                              <p:cond delay="500"/>
                            </p:stCondLst>
                            <p:childTnLst>
                              <p:par>
                                <p:cTn id="34" presetID="22" presetClass="entr" presetSubtype="8" fill="hold" nodeType="after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wipe(left)">
                                      <p:cBhvr>
                                        <p:cTn id="36" dur="500"/>
                                        <p:tgtEl>
                                          <p:spTgt spid="20"/>
                                        </p:tgtEl>
                                      </p:cBhvr>
                                    </p:animEffect>
                                  </p:childTnLst>
                                </p:cTn>
                              </p:par>
                            </p:childTnLst>
                          </p:cTn>
                        </p:par>
                        <p:par>
                          <p:cTn id="37" fill="hold">
                            <p:stCondLst>
                              <p:cond delay="1000"/>
                            </p:stCondLst>
                            <p:childTnLst>
                              <p:par>
                                <p:cTn id="38" presetID="22" presetClass="entr" presetSubtype="8" fill="hold"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wipe(left)">
                                      <p:cBhvr>
                                        <p:cTn id="40" dur="500"/>
                                        <p:tgtEl>
                                          <p:spTgt spid="19"/>
                                        </p:tgtEl>
                                      </p:cBhvr>
                                    </p:animEffect>
                                  </p:childTnLst>
                                </p:cTn>
                              </p:par>
                            </p:childTnLst>
                          </p:cTn>
                        </p:par>
                        <p:par>
                          <p:cTn id="41" fill="hold">
                            <p:stCondLst>
                              <p:cond delay="1500"/>
                            </p:stCondLst>
                            <p:childTnLst>
                              <p:par>
                                <p:cTn id="42" presetID="22" presetClass="entr" presetSubtype="8"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wipe(left)">
                                      <p:cBhvr>
                                        <p:cTn id="44" dur="500"/>
                                        <p:tgtEl>
                                          <p:spTgt spid="1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2"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right)">
                                      <p:cBhvr>
                                        <p:cTn id="49" dur="500"/>
                                        <p:tgtEl>
                                          <p:spTgt spid="17"/>
                                        </p:tgtEl>
                                      </p:cBhvr>
                                    </p:animEffect>
                                  </p:childTnLst>
                                </p:cTn>
                              </p:par>
                            </p:childTnLst>
                          </p:cTn>
                        </p:par>
                        <p:par>
                          <p:cTn id="50" fill="hold">
                            <p:stCondLst>
                              <p:cond delay="500"/>
                            </p:stCondLst>
                            <p:childTnLst>
                              <p:par>
                                <p:cTn id="51" presetID="22" presetClass="entr" presetSubtype="2" fill="hold" nodeType="after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wipe(right)">
                                      <p:cBhvr>
                                        <p:cTn id="53" dur="500"/>
                                        <p:tgtEl>
                                          <p:spTgt spid="16"/>
                                        </p:tgtEl>
                                      </p:cBhvr>
                                    </p:animEffect>
                                  </p:childTnLst>
                                </p:cTn>
                              </p:par>
                            </p:childTnLst>
                          </p:cTn>
                        </p:par>
                        <p:par>
                          <p:cTn id="54" fill="hold">
                            <p:stCondLst>
                              <p:cond delay="1000"/>
                            </p:stCondLst>
                            <p:childTnLst>
                              <p:par>
                                <p:cTn id="55" presetID="22" presetClass="entr" presetSubtype="2" fill="hold"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right)">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nodeType="click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wipe(right)">
                                      <p:cBhvr>
                                        <p:cTn id="62" dur="500"/>
                                        <p:tgtEl>
                                          <p:spTgt spid="14"/>
                                        </p:tgtEl>
                                      </p:cBhvr>
                                    </p:animEffect>
                                  </p:childTnLst>
                                </p:cTn>
                              </p:par>
                              <p:par>
                                <p:cTn id="63" presetID="21" presetClass="entr" presetSubtype="1"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wheel(1)">
                                      <p:cBhvr>
                                        <p:cTn id="65" dur="2000"/>
                                        <p:tgtEl>
                                          <p:spTgt spid="28"/>
                                        </p:tgtEl>
                                      </p:cBhvr>
                                    </p:animEffect>
                                  </p:childTnLst>
                                </p:cTn>
                              </p:par>
                            </p:childTnLst>
                          </p:cTn>
                        </p:par>
                        <p:par>
                          <p:cTn id="66" fill="hold">
                            <p:stCondLst>
                              <p:cond delay="2000"/>
                            </p:stCondLst>
                            <p:childTnLst>
                              <p:par>
                                <p:cTn id="67" presetID="22" presetClass="entr" presetSubtype="2" fill="hold" nodeType="after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wipe(right)">
                                      <p:cBhvr>
                                        <p:cTn id="69" dur="500"/>
                                        <p:tgtEl>
                                          <p:spTgt spid="13"/>
                                        </p:tgtEl>
                                      </p:cBhvr>
                                    </p:animEffect>
                                  </p:childTnLst>
                                </p:cTn>
                              </p:par>
                            </p:childTnLst>
                          </p:cTn>
                        </p:par>
                        <p:par>
                          <p:cTn id="70" fill="hold">
                            <p:stCondLst>
                              <p:cond delay="2500"/>
                            </p:stCondLst>
                            <p:childTnLst>
                              <p:par>
                                <p:cTn id="71" presetID="22" presetClass="entr" presetSubtype="2" fill="hold" nodeType="afterEffect">
                                  <p:stCondLst>
                                    <p:cond delay="0"/>
                                  </p:stCondLst>
                                  <p:childTnLst>
                                    <p:set>
                                      <p:cBhvr>
                                        <p:cTn id="72" dur="1" fill="hold">
                                          <p:stCondLst>
                                            <p:cond delay="0"/>
                                          </p:stCondLst>
                                        </p:cTn>
                                        <p:tgtEl>
                                          <p:spTgt spid="12"/>
                                        </p:tgtEl>
                                        <p:attrNameLst>
                                          <p:attrName>style.visibility</p:attrName>
                                        </p:attrNameLst>
                                      </p:cBhvr>
                                      <p:to>
                                        <p:strVal val="visible"/>
                                      </p:to>
                                    </p:set>
                                    <p:animEffect transition="in" filter="wipe(right)">
                                      <p:cBhvr>
                                        <p:cTn id="73" dur="500"/>
                                        <p:tgtEl>
                                          <p:spTgt spid="12"/>
                                        </p:tgtEl>
                                      </p:cBhvr>
                                    </p:animEffect>
                                  </p:childTnLst>
                                </p:cTn>
                              </p:par>
                            </p:childTnLst>
                          </p:cTn>
                        </p:par>
                        <p:par>
                          <p:cTn id="74" fill="hold">
                            <p:stCondLst>
                              <p:cond delay="3000"/>
                            </p:stCondLst>
                            <p:childTnLst>
                              <p:par>
                                <p:cTn id="75" presetID="22" presetClass="entr" presetSubtype="2" fill="hold" nodeType="afterEffect">
                                  <p:stCondLst>
                                    <p:cond delay="0"/>
                                  </p:stCondLst>
                                  <p:childTnLst>
                                    <p:set>
                                      <p:cBhvr>
                                        <p:cTn id="76" dur="1" fill="hold">
                                          <p:stCondLst>
                                            <p:cond delay="0"/>
                                          </p:stCondLst>
                                        </p:cTn>
                                        <p:tgtEl>
                                          <p:spTgt spid="11"/>
                                        </p:tgtEl>
                                        <p:attrNameLst>
                                          <p:attrName>style.visibility</p:attrName>
                                        </p:attrNameLst>
                                      </p:cBhvr>
                                      <p:to>
                                        <p:strVal val="visible"/>
                                      </p:to>
                                    </p:set>
                                    <p:animEffect transition="in" filter="wipe(right)">
                                      <p:cBhvr>
                                        <p:cTn id="77" dur="500"/>
                                        <p:tgtEl>
                                          <p:spTgt spid="11"/>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2"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right)">
                                      <p:cBhvr>
                                        <p:cTn id="82" dur="500"/>
                                        <p:tgtEl>
                                          <p:spTgt spid="10"/>
                                        </p:tgtEl>
                                      </p:cBhvr>
                                    </p:animEffect>
                                  </p:childTnLst>
                                </p:cTn>
                              </p:par>
                            </p:childTnLst>
                          </p:cTn>
                        </p:par>
                        <p:par>
                          <p:cTn id="83" fill="hold">
                            <p:stCondLst>
                              <p:cond delay="500"/>
                            </p:stCondLst>
                            <p:childTnLst>
                              <p:par>
                                <p:cTn id="84" presetID="22" presetClass="entr" presetSubtype="2" fill="hold" nodeType="afterEffect">
                                  <p:stCondLst>
                                    <p:cond delay="0"/>
                                  </p:stCondLst>
                                  <p:childTnLst>
                                    <p:set>
                                      <p:cBhvr>
                                        <p:cTn id="85" dur="1" fill="hold">
                                          <p:stCondLst>
                                            <p:cond delay="0"/>
                                          </p:stCondLst>
                                        </p:cTn>
                                        <p:tgtEl>
                                          <p:spTgt spid="9"/>
                                        </p:tgtEl>
                                        <p:attrNameLst>
                                          <p:attrName>style.visibility</p:attrName>
                                        </p:attrNameLst>
                                      </p:cBhvr>
                                      <p:to>
                                        <p:strVal val="visible"/>
                                      </p:to>
                                    </p:set>
                                    <p:animEffect transition="in" filter="wipe(right)">
                                      <p:cBhvr>
                                        <p:cTn id="86" dur="500"/>
                                        <p:tgtEl>
                                          <p:spTgt spid="9"/>
                                        </p:tgtEl>
                                      </p:cBhvr>
                                    </p:animEffect>
                                  </p:childTnLst>
                                </p:cTn>
                              </p:par>
                            </p:childTnLst>
                          </p:cTn>
                        </p:par>
                        <p:par>
                          <p:cTn id="87" fill="hold">
                            <p:stCondLst>
                              <p:cond delay="1000"/>
                            </p:stCondLst>
                            <p:childTnLst>
                              <p:par>
                                <p:cTn id="88" presetID="22" presetClass="entr" presetSubtype="2" fill="hold" nodeType="afterEffect">
                                  <p:stCondLst>
                                    <p:cond delay="0"/>
                                  </p:stCondLst>
                                  <p:childTnLst>
                                    <p:set>
                                      <p:cBhvr>
                                        <p:cTn id="89" dur="1" fill="hold">
                                          <p:stCondLst>
                                            <p:cond delay="0"/>
                                          </p:stCondLst>
                                        </p:cTn>
                                        <p:tgtEl>
                                          <p:spTgt spid="8"/>
                                        </p:tgtEl>
                                        <p:attrNameLst>
                                          <p:attrName>style.visibility</p:attrName>
                                        </p:attrNameLst>
                                      </p:cBhvr>
                                      <p:to>
                                        <p:strVal val="visible"/>
                                      </p:to>
                                    </p:set>
                                    <p:animEffect transition="in" filter="wipe(right)">
                                      <p:cBhvr>
                                        <p:cTn id="90" dur="500"/>
                                        <p:tgtEl>
                                          <p:spTgt spid="8"/>
                                        </p:tgtEl>
                                      </p:cBhvr>
                                    </p:animEffect>
                                  </p:childTnLst>
                                </p:cTn>
                              </p:par>
                            </p:childTnLst>
                          </p:cTn>
                        </p:par>
                        <p:par>
                          <p:cTn id="91" fill="hold">
                            <p:stCondLst>
                              <p:cond delay="1500"/>
                            </p:stCondLst>
                            <p:childTnLst>
                              <p:par>
                                <p:cTn id="92" presetID="22" presetClass="entr" presetSubtype="2" fill="hold" nodeType="after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right)">
                                      <p:cBhvr>
                                        <p:cTn id="94" dur="500"/>
                                        <p:tgtEl>
                                          <p:spTgt spid="7"/>
                                        </p:tgtEl>
                                      </p:cBhvr>
                                    </p:animEffect>
                                  </p:childTnLst>
                                </p:cTn>
                              </p:par>
                            </p:childTnLst>
                          </p:cTn>
                        </p:par>
                      </p:childTnLst>
                    </p:cTn>
                  </p:par>
                  <p:par>
                    <p:cTn id="95" fill="hold">
                      <p:stCondLst>
                        <p:cond delay="indefinite"/>
                      </p:stCondLst>
                      <p:childTnLst>
                        <p:par>
                          <p:cTn id="96" fill="hold">
                            <p:stCondLst>
                              <p:cond delay="0"/>
                            </p:stCondLst>
                            <p:childTnLst>
                              <p:par>
                                <p:cTn id="97" presetID="22" presetClass="entr" presetSubtype="8" fill="hold" nodeType="clickEffect">
                                  <p:stCondLst>
                                    <p:cond delay="0"/>
                                  </p:stCondLst>
                                  <p:childTnLst>
                                    <p:set>
                                      <p:cBhvr>
                                        <p:cTn id="98" dur="1" fill="hold">
                                          <p:stCondLst>
                                            <p:cond delay="0"/>
                                          </p:stCondLst>
                                        </p:cTn>
                                        <p:tgtEl>
                                          <p:spTgt spid="6"/>
                                        </p:tgtEl>
                                        <p:attrNameLst>
                                          <p:attrName>style.visibility</p:attrName>
                                        </p:attrNameLst>
                                      </p:cBhvr>
                                      <p:to>
                                        <p:strVal val="visible"/>
                                      </p:to>
                                    </p:set>
                                    <p:animEffect transition="in" filter="wipe(left)">
                                      <p:cBhvr>
                                        <p:cTn id="99" dur="500"/>
                                        <p:tgtEl>
                                          <p:spTgt spid="6"/>
                                        </p:tgtEl>
                                      </p:cBhvr>
                                    </p:animEffect>
                                  </p:childTnLst>
                                </p:cTn>
                              </p:par>
                              <p:par>
                                <p:cTn id="100" presetID="16" presetClass="entr" presetSubtype="21" fill="hold" nodeType="withEffect">
                                  <p:stCondLst>
                                    <p:cond delay="0"/>
                                  </p:stCondLst>
                                  <p:childTnLst>
                                    <p:set>
                                      <p:cBhvr>
                                        <p:cTn id="101" dur="1" fill="hold">
                                          <p:stCondLst>
                                            <p:cond delay="0"/>
                                          </p:stCondLst>
                                        </p:cTn>
                                        <p:tgtEl>
                                          <p:spTgt spid="29"/>
                                        </p:tgtEl>
                                        <p:attrNameLst>
                                          <p:attrName>style.visibility</p:attrName>
                                        </p:attrNameLst>
                                      </p:cBhvr>
                                      <p:to>
                                        <p:strVal val="visible"/>
                                      </p:to>
                                    </p:set>
                                    <p:animEffect transition="in" filter="barn(inVertical)">
                                      <p:cBhvr>
                                        <p:cTn id="102" dur="500"/>
                                        <p:tgtEl>
                                          <p:spTgt spid="29"/>
                                        </p:tgtEl>
                                      </p:cBhvr>
                                    </p:animEffect>
                                  </p:childTnLst>
                                </p:cTn>
                              </p:par>
                            </p:childTnLst>
                          </p:cTn>
                        </p:par>
                        <p:par>
                          <p:cTn id="103" fill="hold">
                            <p:stCondLst>
                              <p:cond delay="500"/>
                            </p:stCondLst>
                            <p:childTnLst>
                              <p:par>
                                <p:cTn id="104" presetID="22" presetClass="entr" presetSubtype="8" fill="hold" nodeType="afterEffect">
                                  <p:stCondLst>
                                    <p:cond delay="0"/>
                                  </p:stCondLst>
                                  <p:childTnLst>
                                    <p:set>
                                      <p:cBhvr>
                                        <p:cTn id="105" dur="1" fill="hold">
                                          <p:stCondLst>
                                            <p:cond delay="0"/>
                                          </p:stCondLst>
                                        </p:cTn>
                                        <p:tgtEl>
                                          <p:spTgt spid="5"/>
                                        </p:tgtEl>
                                        <p:attrNameLst>
                                          <p:attrName>style.visibility</p:attrName>
                                        </p:attrNameLst>
                                      </p:cBhvr>
                                      <p:to>
                                        <p:strVal val="visible"/>
                                      </p:to>
                                    </p:set>
                                    <p:animEffect transition="in" filter="wipe(left)">
                                      <p:cBhvr>
                                        <p:cTn id="106" dur="500"/>
                                        <p:tgtEl>
                                          <p:spTgt spid="5"/>
                                        </p:tgtEl>
                                      </p:cBhvr>
                                    </p:animEffect>
                                  </p:childTnLst>
                                </p:cTn>
                              </p:par>
                            </p:childTnLst>
                          </p:cTn>
                        </p:par>
                        <p:par>
                          <p:cTn id="107" fill="hold">
                            <p:stCondLst>
                              <p:cond delay="1000"/>
                            </p:stCondLst>
                            <p:childTnLst>
                              <p:par>
                                <p:cTn id="108" presetID="22" presetClass="entr" presetSubtype="8" fill="hold"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wipe(left)">
                                      <p:cBhvr>
                                        <p:cTn id="1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51922" y="1194081"/>
            <a:ext cx="4503737" cy="34115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6"/>
          <p:cNvSpPr txBox="1">
            <a:spLocks noChangeArrowheads="1"/>
          </p:cNvSpPr>
          <p:nvPr/>
        </p:nvSpPr>
        <p:spPr bwMode="auto">
          <a:xfrm>
            <a:off x="3707904" y="474664"/>
            <a:ext cx="4752330" cy="461665"/>
          </a:xfrm>
          <a:prstGeom prst="rect">
            <a:avLst/>
          </a:prstGeom>
          <a:solidFill>
            <a:schemeClr val="accent5">
              <a:lumMod val="75000"/>
            </a:schemeClr>
          </a:solidFill>
          <a:ln>
            <a:noFill/>
          </a:ln>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defTabSz="914400" eaLnBrk="1" fontAlgn="base" hangingPunct="1">
              <a:spcBef>
                <a:spcPct val="0"/>
              </a:spcBef>
              <a:spcAft>
                <a:spcPct val="0"/>
              </a:spcAft>
              <a:defRPr/>
            </a:pPr>
            <a:r>
              <a:rPr lang="en-US" sz="2400" b="1">
                <a:solidFill>
                  <a:prstClr val="white"/>
                </a:solidFill>
                <a:latin typeface="Times New Roman" pitchFamily="18" charset="0"/>
                <a:cs typeface="Times New Roman" pitchFamily="18" charset="0"/>
              </a:rPr>
              <a:t>Ý thức về chủ quyền biển quốc gia</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612576" y="-812625"/>
            <a:ext cx="4835093" cy="7760399"/>
          </a:xfrm>
          <a:prstGeom prst="rect">
            <a:avLst/>
          </a:prstGeom>
        </p:spPr>
      </p:pic>
      <p:pic>
        <p:nvPicPr>
          <p:cNvPr id="6" name="Picture 2" descr="Con tàu Biển Nền - làn sóng biển png png tải về - Miễn phí trong suốt Tàu  Thuyền png Tải về."/>
          <p:cNvPicPr>
            <a:picLocks noChangeAspect="1" noChangeArrowheads="1"/>
          </p:cNvPicPr>
          <p:nvPr/>
        </p:nvPicPr>
        <p:blipFill rotWithShape="1">
          <a:blip r:embed="rId6"/>
          <a:srcRect t="23556"/>
          <a:stretch/>
        </p:blipFill>
        <p:spPr bwMode="auto">
          <a:xfrm>
            <a:off x="179512" y="2319286"/>
            <a:ext cx="2974862" cy="2854345"/>
          </a:xfrm>
          <a:prstGeom prst="rect">
            <a:avLst/>
          </a:prstGeom>
          <a:ln>
            <a:noFill/>
          </a:ln>
          <a:effectLst>
            <a:softEdge rad="635000"/>
          </a:effectLst>
        </p:spPr>
      </p:pic>
    </p:spTree>
    <p:extLst>
      <p:ext uri="{BB962C8B-B14F-4D97-AF65-F5344CB8AC3E}">
        <p14:creationId xmlns:p14="http://schemas.microsoft.com/office/powerpoint/2010/main" val="34253360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17413"/>
                                        </p:tgtEl>
                                        <p:attrNameLst>
                                          <p:attrName>style.visibility</p:attrName>
                                        </p:attrNameLst>
                                      </p:cBhvr>
                                      <p:to>
                                        <p:strVal val="visible"/>
                                      </p:to>
                                    </p:set>
                                    <p:animEffect transition="in" filter="wheel(1)">
                                      <p:cBhvr>
                                        <p:cTn id="19" dur="2000"/>
                                        <p:tgtEl>
                                          <p:spTgt spid="17413"/>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7411"/>
                                        </p:tgtEl>
                                        <p:attrNameLst>
                                          <p:attrName>style.visibility</p:attrName>
                                        </p:attrNameLst>
                                      </p:cBhvr>
                                      <p:to>
                                        <p:strVal val="visible"/>
                                      </p:to>
                                    </p:set>
                                    <p:animEffect transition="in" filter="circle(in)">
                                      <p:cBhvr>
                                        <p:cTn id="24"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2887" y="102610"/>
            <a:ext cx="4245986" cy="2380817"/>
          </a:xfrm>
          <a:prstGeom prst="rect">
            <a:avLst/>
          </a:prstGeom>
        </p:spPr>
      </p:pic>
      <p:pic>
        <p:nvPicPr>
          <p:cNvPr id="11" name="Picture 10"/>
          <p:cNvPicPr>
            <a:picLocks noChangeAspect="1"/>
          </p:cNvPicPr>
          <p:nvPr/>
        </p:nvPicPr>
        <p:blipFill>
          <a:blip r:embed="rId4"/>
          <a:stretch>
            <a:fillRect/>
          </a:stretch>
        </p:blipFill>
        <p:spPr>
          <a:xfrm>
            <a:off x="4642139" y="102610"/>
            <a:ext cx="4286250" cy="2380817"/>
          </a:xfrm>
          <a:prstGeom prst="rect">
            <a:avLst/>
          </a:prstGeom>
        </p:spPr>
      </p:pic>
      <p:pic>
        <p:nvPicPr>
          <p:cNvPr id="12" name="Picture 11"/>
          <p:cNvPicPr>
            <a:picLocks noChangeAspect="1"/>
          </p:cNvPicPr>
          <p:nvPr/>
        </p:nvPicPr>
        <p:blipFill>
          <a:blip r:embed="rId5"/>
          <a:stretch>
            <a:fillRect/>
          </a:stretch>
        </p:blipFill>
        <p:spPr>
          <a:xfrm>
            <a:off x="242886" y="2576945"/>
            <a:ext cx="4245986" cy="2412640"/>
          </a:xfrm>
          <a:prstGeom prst="rect">
            <a:avLst/>
          </a:prstGeom>
        </p:spPr>
      </p:pic>
      <p:pic>
        <p:nvPicPr>
          <p:cNvPr id="13" name="Picture 12"/>
          <p:cNvPicPr>
            <a:picLocks noChangeAspect="1"/>
          </p:cNvPicPr>
          <p:nvPr/>
        </p:nvPicPr>
        <p:blipFill>
          <a:blip r:embed="rId6"/>
          <a:stretch>
            <a:fillRect/>
          </a:stretch>
        </p:blipFill>
        <p:spPr>
          <a:xfrm>
            <a:off x="4642137" y="2576945"/>
            <a:ext cx="4286251" cy="2412639"/>
          </a:xfrm>
          <a:prstGeom prst="rect">
            <a:avLst/>
          </a:prstGeom>
        </p:spPr>
      </p:pic>
      <p:sp>
        <p:nvSpPr>
          <p:cNvPr id="16" name="Rectangle 15"/>
          <p:cNvSpPr/>
          <p:nvPr/>
        </p:nvSpPr>
        <p:spPr>
          <a:xfrm rot="18854515">
            <a:off x="3044165" y="1026864"/>
            <a:ext cx="3074574" cy="3100162"/>
          </a:xfrm>
          <a:prstGeom prst="rect">
            <a:avLst/>
          </a:prstGeom>
          <a:solidFill>
            <a:schemeClr val="bg1"/>
          </a:solidFill>
          <a:ln>
            <a:solidFill>
              <a:srgbClr val="2F7D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endParaRPr>
          </a:p>
        </p:txBody>
      </p:sp>
      <p:pic>
        <p:nvPicPr>
          <p:cNvPr id="14" name="Picture 13"/>
          <p:cNvPicPr>
            <a:picLocks noChangeAspect="1"/>
          </p:cNvPicPr>
          <p:nvPr/>
        </p:nvPicPr>
        <p:blipFill>
          <a:blip r:embed="rId7"/>
          <a:stretch>
            <a:fillRect/>
          </a:stretch>
        </p:blipFill>
        <p:spPr>
          <a:xfrm>
            <a:off x="2898240" y="1801766"/>
            <a:ext cx="3438442" cy="1819814"/>
          </a:xfrm>
          <a:prstGeom prst="rect">
            <a:avLst/>
          </a:prstGeom>
        </p:spPr>
      </p:pic>
    </p:spTree>
    <p:extLst>
      <p:ext uri="{BB962C8B-B14F-4D97-AF65-F5344CB8AC3E}">
        <p14:creationId xmlns:p14="http://schemas.microsoft.com/office/powerpoint/2010/main" val="1598119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2858PICdbgea5Gz679dY_PIC2018.png"/>
          <p:cNvPicPr>
            <a:picLocks noChangeAspect="1"/>
          </p:cNvPicPr>
          <p:nvPr/>
        </p:nvPicPr>
        <p:blipFill>
          <a:blip r:embed="rId3" cstate="print"/>
          <a:stretch>
            <a:fillRect/>
          </a:stretch>
        </p:blipFill>
        <p:spPr>
          <a:xfrm flipH="1">
            <a:off x="-163797" y="812463"/>
            <a:ext cx="4092311" cy="4331037"/>
          </a:xfrm>
          <a:prstGeom prst="rect">
            <a:avLst/>
          </a:prstGeom>
        </p:spPr>
      </p:pic>
      <p:pic>
        <p:nvPicPr>
          <p:cNvPr id="5" name="Picture 4"/>
          <p:cNvPicPr>
            <a:picLocks noChangeAspect="1"/>
          </p:cNvPicPr>
          <p:nvPr/>
        </p:nvPicPr>
        <p:blipFill>
          <a:blip r:embed="rId4"/>
          <a:stretch>
            <a:fillRect/>
          </a:stretch>
        </p:blipFill>
        <p:spPr>
          <a:xfrm>
            <a:off x="2947935" y="764860"/>
            <a:ext cx="5791224" cy="2213122"/>
          </a:xfrm>
          <a:prstGeom prst="rect">
            <a:avLst/>
          </a:prstGeom>
        </p:spPr>
      </p:pic>
    </p:spTree>
    <p:extLst>
      <p:ext uri="{BB962C8B-B14F-4D97-AF65-F5344CB8AC3E}">
        <p14:creationId xmlns:p14="http://schemas.microsoft.com/office/powerpoint/2010/main" val="13681919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50" name="Picture 6" descr="11181932-rac"/>
          <p:cNvPicPr>
            <a:picLocks noChangeAspect="1"/>
          </p:cNvPicPr>
          <p:nvPr/>
        </p:nvPicPr>
        <p:blipFill>
          <a:blip r:embed="rId3"/>
          <a:stretch>
            <a:fillRect/>
          </a:stretch>
        </p:blipFill>
        <p:spPr>
          <a:xfrm>
            <a:off x="61437" y="-20479"/>
            <a:ext cx="4510564" cy="5163979"/>
          </a:xfrm>
          <a:prstGeom prst="rect">
            <a:avLst/>
          </a:prstGeom>
          <a:noFill/>
          <a:ln w="9525">
            <a:noFill/>
          </a:ln>
        </p:spPr>
      </p:pic>
      <p:pic>
        <p:nvPicPr>
          <p:cNvPr id="50181" name="Picture 5" descr="http://baoquangngai.vn/dataimages/200909/original/images256303_P1070071.JPG"/>
          <p:cNvPicPr>
            <a:picLocks noChangeAspect="1"/>
          </p:cNvPicPr>
          <p:nvPr/>
        </p:nvPicPr>
        <p:blipFill>
          <a:blip r:embed="rId4"/>
          <a:stretch>
            <a:fillRect/>
          </a:stretch>
        </p:blipFill>
        <p:spPr>
          <a:xfrm>
            <a:off x="4572001" y="-20479"/>
            <a:ext cx="4433411" cy="5163979"/>
          </a:xfrm>
          <a:prstGeom prst="rect">
            <a:avLst/>
          </a:prstGeom>
          <a:noFill/>
          <a:ln w="9525">
            <a:noFill/>
          </a:ln>
        </p:spPr>
      </p:pic>
    </p:spTree>
    <p:extLst>
      <p:ext uri="{BB962C8B-B14F-4D97-AF65-F5344CB8AC3E}">
        <p14:creationId xmlns:p14="http://schemas.microsoft.com/office/powerpoint/2010/main" val="1711475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82950"/>
                                        </p:tgtEl>
                                        <p:attrNameLst>
                                          <p:attrName>style.visibility</p:attrName>
                                        </p:attrNameLst>
                                      </p:cBhvr>
                                      <p:to>
                                        <p:strVal val="visible"/>
                                      </p:to>
                                    </p:set>
                                    <p:animEffect transition="in" filter="diamond(in)">
                                      <p:cBhvr>
                                        <p:cTn id="7" dur="2000"/>
                                        <p:tgtEl>
                                          <p:spTgt spid="829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0181"/>
                                        </p:tgtEl>
                                        <p:attrNameLst>
                                          <p:attrName>style.visibility</p:attrName>
                                        </p:attrNameLst>
                                      </p:cBhvr>
                                      <p:to>
                                        <p:strVal val="visible"/>
                                      </p:to>
                                    </p:set>
                                    <p:animEffect transition="in" filter="diamond(in)">
                                      <p:cBhvr>
                                        <p:cTn id="12" dur="2000"/>
                                        <p:tgtEl>
                                          <p:spTgt spid="501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0004" y="21431"/>
            <a:ext cx="9204484" cy="5100638"/>
          </a:xfrm>
          <a:prstGeom prst="rect">
            <a:avLst/>
          </a:prstGeom>
        </p:spPr>
      </p:pic>
      <p:pic>
        <p:nvPicPr>
          <p:cNvPr id="3" name="Picture 2"/>
          <p:cNvPicPr>
            <a:picLocks noChangeAspect="1"/>
          </p:cNvPicPr>
          <p:nvPr/>
        </p:nvPicPr>
        <p:blipFill>
          <a:blip r:embed="rId4"/>
          <a:stretch>
            <a:fillRect/>
          </a:stretch>
        </p:blipFill>
        <p:spPr>
          <a:xfrm>
            <a:off x="-29528" y="-30004"/>
            <a:ext cx="9204008" cy="5174933"/>
          </a:xfrm>
          <a:prstGeom prst="rect">
            <a:avLst/>
          </a:prstGeom>
        </p:spPr>
      </p:pic>
      <p:pic>
        <p:nvPicPr>
          <p:cNvPr id="5" name="Picture 4"/>
          <p:cNvPicPr>
            <a:picLocks noChangeAspect="1"/>
          </p:cNvPicPr>
          <p:nvPr/>
        </p:nvPicPr>
        <p:blipFill>
          <a:blip r:embed="rId5"/>
          <a:stretch>
            <a:fillRect/>
          </a:stretch>
        </p:blipFill>
        <p:spPr>
          <a:xfrm>
            <a:off x="-29051" y="-30004"/>
            <a:ext cx="9203531" cy="5174933"/>
          </a:xfrm>
          <a:prstGeom prst="rect">
            <a:avLst/>
          </a:prstGeom>
        </p:spPr>
      </p:pic>
      <p:pic>
        <p:nvPicPr>
          <p:cNvPr id="4" name="Picture 3"/>
          <p:cNvPicPr>
            <a:picLocks noChangeAspect="1"/>
          </p:cNvPicPr>
          <p:nvPr/>
        </p:nvPicPr>
        <p:blipFill>
          <a:blip r:embed="rId6"/>
          <a:stretch>
            <a:fillRect/>
          </a:stretch>
        </p:blipFill>
        <p:spPr>
          <a:xfrm>
            <a:off x="-88583" y="-30004"/>
            <a:ext cx="9263063" cy="5179219"/>
          </a:xfrm>
          <a:prstGeom prst="rect">
            <a:avLst/>
          </a:prstGeom>
        </p:spPr>
      </p:pic>
    </p:spTree>
    <p:extLst>
      <p:ext uri="{BB962C8B-B14F-4D97-AF65-F5344CB8AC3E}">
        <p14:creationId xmlns:p14="http://schemas.microsoft.com/office/powerpoint/2010/main" val="557576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amond(in)">
                                      <p:cBhvr>
                                        <p:cTn id="12" dur="2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2756" y="-40898"/>
            <a:ext cx="4396991" cy="5164038"/>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4499992" y="750932"/>
            <a:ext cx="4398423" cy="3785652"/>
          </a:xfrm>
          <a:prstGeom prst="rect">
            <a:avLst/>
          </a:prstGeom>
        </p:spPr>
        <p:txBody>
          <a:bodyPr wrap="square">
            <a:spAutoFit/>
          </a:bodyPr>
          <a:lstStyle/>
          <a:p>
            <a:pPr algn="just">
              <a:lnSpc>
                <a:spcPct val="150000"/>
              </a:lnSpc>
            </a:pPr>
            <a:r>
              <a:rPr lang="en-US" sz="2000" b="1" i="1" dirty="0" err="1">
                <a:solidFill>
                  <a:srgbClr val="FF0000"/>
                </a:solidFill>
                <a:latin typeface="Times New Roman" panose="02020603050405020304" pitchFamily="18" charset="0"/>
              </a:rPr>
              <a:t>Viết</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đoạn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văn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ngắn</a:t>
            </a:r>
            <a:r>
              <a:rPr lang="en-US" sz="2000" b="1" i="1" dirty="0">
                <a:solidFill>
                  <a:srgbClr val="FF0000"/>
                </a:solidFill>
                <a:latin typeface="Times New Roman" panose="02020603050405020304" pitchFamily="18" charset="0"/>
              </a:rPr>
              <a:t> (7-10 </a:t>
            </a:r>
            <a:r>
              <a:rPr lang="en-US" sz="2000" b="1" i="1" dirty="0" err="1">
                <a:solidFill>
                  <a:srgbClr val="FF0000"/>
                </a:solidFill>
                <a:latin typeface="Times New Roman" panose="02020603050405020304" pitchFamily="18" charset="0"/>
              </a:rPr>
              <a:t>câu</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phân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tích</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vẻ</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đẹp</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của</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người</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dân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chài</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lưới</a:t>
            </a:r>
            <a:r>
              <a:rPr lang="en-US" sz="2000" b="1" i="1" dirty="0">
                <a:solidFill>
                  <a:srgbClr val="FF0000"/>
                </a:solidFill>
                <a:latin typeface="Times New Roman" panose="02020603050405020304" pitchFamily="18" charset="0"/>
              </a:rPr>
              <a:t> qua </a:t>
            </a:r>
            <a:r>
              <a:rPr lang="en-US" sz="2000" b="1" i="1" dirty="0" err="1">
                <a:solidFill>
                  <a:srgbClr val="FF0000"/>
                </a:solidFill>
                <a:latin typeface="Times New Roman" panose="02020603050405020304" pitchFamily="18" charset="0"/>
              </a:rPr>
              <a:t>đoạn</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thơ</a:t>
            </a:r>
            <a:r>
              <a:rPr lang="en-US" sz="2000" b="1" i="1" dirty="0">
                <a:solidFill>
                  <a:srgbClr val="FF0000"/>
                </a:solidFill>
                <a:latin typeface="Times New Roman" panose="02020603050405020304" pitchFamily="18" charset="0"/>
              </a:rPr>
              <a:t> </a:t>
            </a:r>
            <a:r>
              <a:rPr lang="en-US" sz="2000" b="1" i="1" dirty="0" err="1">
                <a:solidFill>
                  <a:srgbClr val="FF0000"/>
                </a:solidFill>
                <a:latin typeface="Times New Roman" panose="02020603050405020304" pitchFamily="18" charset="0"/>
              </a:rPr>
              <a:t>sau</a:t>
            </a:r>
            <a:r>
              <a:rPr lang="en-US" sz="2000" b="1" i="1" dirty="0">
                <a:solidFill>
                  <a:srgbClr val="FF0000"/>
                </a:solidFill>
                <a:latin typeface="Times New Roman" panose="02020603050405020304" pitchFamily="18" charset="0"/>
              </a:rPr>
              <a:t>:</a:t>
            </a:r>
          </a:p>
          <a:p>
            <a:pPr algn="just">
              <a:lnSpc>
                <a:spcPct val="150000"/>
              </a:lnSpc>
            </a:pPr>
            <a:endParaRPr lang="en-US" sz="2000" b="1" i="1" dirty="0">
              <a:solidFill>
                <a:prstClr val="black"/>
              </a:solidFill>
              <a:latin typeface="Times New Roman" panose="02020603050405020304" pitchFamily="18" charset="0"/>
            </a:endParaRPr>
          </a:p>
          <a:p>
            <a:pPr algn="just">
              <a:lnSpc>
                <a:spcPct val="150000"/>
              </a:lnSpc>
            </a:pPr>
            <a:r>
              <a:rPr lang="en-US" sz="2000" b="1" i="1" dirty="0">
                <a:solidFill>
                  <a:prstClr val="black"/>
                </a:solidFill>
                <a:latin typeface="Times New Roman" panose="02020603050405020304" pitchFamily="18" charset="0"/>
              </a:rPr>
              <a:t>“</a:t>
            </a:r>
            <a:r>
              <a:rPr lang="en-US" sz="2000" i="1" dirty="0" err="1">
                <a:solidFill>
                  <a:prstClr val="black"/>
                </a:solidFill>
                <a:latin typeface="Times New Roman" panose="02020603050405020304" pitchFamily="18" charset="0"/>
              </a:rPr>
              <a:t>Dân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chài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lưới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làn</a:t>
            </a:r>
            <a:r>
              <a:rPr lang="en-US" sz="2000" i="1" dirty="0">
                <a:solidFill>
                  <a:prstClr val="black"/>
                </a:solidFill>
                <a:latin typeface="Times New Roman" panose="02020603050405020304" pitchFamily="18" charset="0"/>
              </a:rPr>
              <a:t> da </a:t>
            </a:r>
            <a:r>
              <a:rPr lang="en-US" sz="2000" i="1" dirty="0" err="1">
                <a:solidFill>
                  <a:prstClr val="black"/>
                </a:solidFill>
                <a:latin typeface="Times New Roman" panose="02020603050405020304" pitchFamily="18" charset="0"/>
              </a:rPr>
              <a:t>ngăm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rám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nắng</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Cả</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thân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hình</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nồng</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thở</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vị</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xa</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xăm</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Chiếc</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thuyền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im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bến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mỏi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trở</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về</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nằm</a:t>
            </a:r>
            <a:endParaRPr lang="en-US" sz="2000" i="1" dirty="0">
              <a:solidFill>
                <a:prstClr val="black"/>
              </a:solidFill>
              <a:latin typeface="Times New Roman" panose="02020603050405020304" pitchFamily="18" charset="0"/>
            </a:endParaRPr>
          </a:p>
          <a:p>
            <a:pPr algn="just">
              <a:lnSpc>
                <a:spcPct val="150000"/>
              </a:lnSpc>
            </a:pPr>
            <a:r>
              <a:rPr lang="en-US" sz="2000" i="1" dirty="0" err="1">
                <a:solidFill>
                  <a:prstClr val="black"/>
                </a:solidFill>
                <a:latin typeface="Times New Roman" panose="02020603050405020304" pitchFamily="18" charset="0"/>
              </a:rPr>
              <a:t>Nghe</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chất</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muối</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thấm</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dần</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trong</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thớ</a:t>
            </a:r>
            <a:r>
              <a:rPr lang="en-US" sz="2000" i="1" dirty="0">
                <a:solidFill>
                  <a:prstClr val="black"/>
                </a:solidFill>
                <a:latin typeface="Times New Roman" panose="02020603050405020304" pitchFamily="18" charset="0"/>
              </a:rPr>
              <a:t> </a:t>
            </a:r>
            <a:r>
              <a:rPr lang="en-US" sz="2000" i="1" dirty="0" err="1">
                <a:solidFill>
                  <a:prstClr val="black"/>
                </a:solidFill>
                <a:latin typeface="Times New Roman" panose="02020603050405020304" pitchFamily="18" charset="0"/>
              </a:rPr>
              <a:t>vỏ</a:t>
            </a:r>
            <a:r>
              <a:rPr lang="en-US" sz="2000" i="1" dirty="0">
                <a:solidFill>
                  <a:prstClr val="black"/>
                </a:solidFill>
                <a:latin typeface="Times New Roman" panose="02020603050405020304" pitchFamily="18" charset="0"/>
              </a:rPr>
              <a:t>”</a:t>
            </a:r>
            <a:endParaRPr lang="en-US" sz="2000" i="1" dirty="0">
              <a:solidFill>
                <a:prstClr val="black"/>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445" y="123478"/>
            <a:ext cx="3991515" cy="2520280"/>
          </a:xfrm>
          <a:prstGeom prst="rect">
            <a:avLst/>
          </a:prstGeom>
          <a:ln>
            <a:noFill/>
          </a:ln>
          <a:effectLst>
            <a:softEdge rad="112500"/>
          </a:effectLst>
        </p:spPr>
      </p:pic>
      <p:pic>
        <p:nvPicPr>
          <p:cNvPr id="18" name="Picture 2" descr="Káº¿t quáº£ hÃ¬nh áº£nh cho dÃ¢n chÃ i">
            <a:extLst>
              <a:ext uri="{FF2B5EF4-FFF2-40B4-BE49-F238E27FC236}">
                <a16:creationId xmlns:a16="http://schemas.microsoft.com/office/drawing/2014/main" id="{EC0F7883-0C2F-48E2-A673-F72511A683F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504" y="2643758"/>
            <a:ext cx="4004456" cy="2499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574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173099" y="897428"/>
            <a:ext cx="2767053" cy="3992370"/>
          </a:xfrm>
          <a:prstGeom prst="rect">
            <a:avLst/>
          </a:prstGeom>
        </p:spPr>
      </p:pic>
      <p:pic>
        <p:nvPicPr>
          <p:cNvPr id="3" name="Picture 2"/>
          <p:cNvPicPr>
            <a:picLocks noChangeAspect="1"/>
          </p:cNvPicPr>
          <p:nvPr/>
        </p:nvPicPr>
        <p:blipFill>
          <a:blip r:embed="rId3"/>
          <a:stretch>
            <a:fillRect/>
          </a:stretch>
        </p:blipFill>
        <p:spPr>
          <a:xfrm>
            <a:off x="6212243" y="888665"/>
            <a:ext cx="2730781" cy="3992370"/>
          </a:xfrm>
          <a:prstGeom prst="rect">
            <a:avLst/>
          </a:prstGeom>
        </p:spPr>
      </p:pic>
      <p:pic>
        <p:nvPicPr>
          <p:cNvPr id="13" name="Picture 12"/>
          <p:cNvPicPr>
            <a:picLocks noChangeAspect="1"/>
          </p:cNvPicPr>
          <p:nvPr/>
        </p:nvPicPr>
        <p:blipFill>
          <a:blip r:embed="rId4"/>
          <a:stretch>
            <a:fillRect/>
          </a:stretch>
        </p:blipFill>
        <p:spPr>
          <a:xfrm>
            <a:off x="251520" y="915566"/>
            <a:ext cx="2649488" cy="3974232"/>
          </a:xfrm>
          <a:prstGeom prst="rect">
            <a:avLst/>
          </a:prstGeom>
        </p:spPr>
      </p:pic>
      <p:pic>
        <p:nvPicPr>
          <p:cNvPr id="14" name="Picture 13"/>
          <p:cNvPicPr>
            <a:picLocks noChangeAspect="1"/>
          </p:cNvPicPr>
          <p:nvPr/>
        </p:nvPicPr>
        <p:blipFill>
          <a:blip r:embed="rId5"/>
          <a:stretch>
            <a:fillRect/>
          </a:stretch>
        </p:blipFill>
        <p:spPr>
          <a:xfrm>
            <a:off x="218945" y="123478"/>
            <a:ext cx="8675360" cy="1072989"/>
          </a:xfrm>
          <a:prstGeom prst="rect">
            <a:avLst/>
          </a:prstGeom>
        </p:spPr>
      </p:pic>
    </p:spTree>
    <p:extLst>
      <p:ext uri="{BB962C8B-B14F-4D97-AF65-F5344CB8AC3E}">
        <p14:creationId xmlns:p14="http://schemas.microsoft.com/office/powerpoint/2010/main" val="414153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79512" y="2480214"/>
            <a:ext cx="4572000" cy="2585319"/>
          </a:xfrm>
          <a:prstGeom prst="rect">
            <a:avLst/>
          </a:prstGeom>
        </p:spPr>
        <p:txBody>
          <a:bodyPr lIns="91436" tIns="45718" rIns="91436" bIns="45718">
            <a:spAutoFit/>
          </a:bodyPr>
          <a:lstStyle/>
          <a:p>
            <a:endParaRPr lang="en-US" b="1" i="1" dirty="0">
              <a:latin typeface="+mj-lt"/>
            </a:endParaRPr>
          </a:p>
          <a:p>
            <a:r>
              <a:rPr lang="vi-VN" b="1" i="1" dirty="0">
                <a:latin typeface="+mj-lt"/>
              </a:rPr>
              <a:t>Làng tôi ở vốn làm nghề chài lưới:</a:t>
            </a:r>
            <a:br>
              <a:rPr lang="vi-VN" b="1" i="1" dirty="0">
                <a:latin typeface="+mj-lt"/>
              </a:rPr>
            </a:br>
            <a:r>
              <a:rPr lang="vi-VN" b="1" i="1" dirty="0">
                <a:latin typeface="+mj-lt"/>
              </a:rPr>
              <a:t>Nước bao vây cách biển nửa ngày sông.</a:t>
            </a:r>
          </a:p>
          <a:p>
            <a:endParaRPr lang="vi-VN" b="1" i="1" dirty="0">
              <a:latin typeface="+mj-lt"/>
            </a:endParaRPr>
          </a:p>
          <a:p>
            <a:r>
              <a:rPr lang="vi-VN" b="1" i="1" dirty="0">
                <a:latin typeface="+mj-lt"/>
              </a:rPr>
              <a:t>Khi trời trong, gió nhẹ, sớm mai hồng,</a:t>
            </a:r>
            <a:br>
              <a:rPr lang="vi-VN" b="1" i="1" dirty="0">
                <a:latin typeface="+mj-lt"/>
              </a:rPr>
            </a:br>
            <a:r>
              <a:rPr lang="vi-VN" b="1" i="1" dirty="0">
                <a:latin typeface="+mj-lt"/>
              </a:rPr>
              <a:t>Dân trai tráng bơi thuyền đi đánh cá.</a:t>
            </a:r>
            <a:br>
              <a:rPr lang="vi-VN" b="1" i="1" dirty="0">
                <a:latin typeface="+mj-lt"/>
              </a:rPr>
            </a:br>
            <a:r>
              <a:rPr lang="vi-VN" b="1" i="1" dirty="0">
                <a:latin typeface="+mj-lt"/>
              </a:rPr>
              <a:t>Chiếc thuyền nhẹ hăng như con tuấn mã</a:t>
            </a:r>
            <a:br>
              <a:rPr lang="vi-VN" b="1" i="1" dirty="0">
                <a:latin typeface="+mj-lt"/>
              </a:rPr>
            </a:br>
            <a:r>
              <a:rPr lang="vi-VN" b="1" i="1" dirty="0">
                <a:latin typeface="+mj-lt"/>
              </a:rPr>
              <a:t>Phăng mái chèo mạnh mẽ vượt trường giang.</a:t>
            </a:r>
            <a:br>
              <a:rPr lang="vi-VN" b="1" i="1" dirty="0">
                <a:latin typeface="+mj-lt"/>
              </a:rPr>
            </a:br>
            <a:endParaRPr lang="vi-VN" b="1" i="1" dirty="0">
              <a:latin typeface="+mj-lt"/>
            </a:endParaRPr>
          </a:p>
        </p:txBody>
      </p:sp>
      <p:sp>
        <p:nvSpPr>
          <p:cNvPr id="13" name="Rectangle 12"/>
          <p:cNvSpPr/>
          <p:nvPr/>
        </p:nvSpPr>
        <p:spPr>
          <a:xfrm>
            <a:off x="4815774" y="555526"/>
            <a:ext cx="4572000" cy="4247313"/>
          </a:xfrm>
          <a:prstGeom prst="rect">
            <a:avLst/>
          </a:prstGeom>
        </p:spPr>
        <p:txBody>
          <a:bodyPr lIns="91436" tIns="45718" rIns="91436" bIns="45718">
            <a:spAutoFit/>
          </a:bodyPr>
          <a:lstStyle/>
          <a:p>
            <a:r>
              <a:rPr lang="vi-VN" b="1" i="1" dirty="0">
                <a:latin typeface="+mj-lt"/>
              </a:rPr>
              <a:t>Cánh buồm trương, to như mảnh hồn làng</a:t>
            </a:r>
            <a:br>
              <a:rPr lang="vi-VN" b="1" i="1" dirty="0">
                <a:latin typeface="+mj-lt"/>
              </a:rPr>
            </a:br>
            <a:r>
              <a:rPr lang="vi-VN" b="1" i="1" dirty="0">
                <a:latin typeface="+mj-lt"/>
              </a:rPr>
              <a:t>Rướn thân trắng bao la thâu góp gió…</a:t>
            </a:r>
          </a:p>
          <a:p>
            <a:r>
              <a:rPr lang="vi-VN" b="1" i="1" dirty="0">
                <a:latin typeface="+mj-lt"/>
              </a:rPr>
              <a:t>Ngày hôm sau, ồn ào trên bến đỗ</a:t>
            </a:r>
            <a:br>
              <a:rPr lang="vi-VN" b="1" i="1" dirty="0">
                <a:latin typeface="+mj-lt"/>
              </a:rPr>
            </a:br>
            <a:r>
              <a:rPr lang="vi-VN" b="1" i="1" dirty="0">
                <a:latin typeface="+mj-lt"/>
              </a:rPr>
              <a:t>Khắp dân làng tấp nập đón ghe về.</a:t>
            </a:r>
            <a:br>
              <a:rPr lang="vi-VN" b="1" i="1" dirty="0">
                <a:latin typeface="+mj-lt"/>
              </a:rPr>
            </a:br>
            <a:r>
              <a:rPr lang="vi-VN" b="1" i="1" dirty="0">
                <a:latin typeface="+mj-lt"/>
              </a:rPr>
              <a:t>“Nhờ ơn trời, biển lặng cá đầy ghe”,</a:t>
            </a:r>
            <a:br>
              <a:rPr lang="vi-VN" b="1" i="1" dirty="0">
                <a:latin typeface="+mj-lt"/>
              </a:rPr>
            </a:br>
            <a:r>
              <a:rPr lang="vi-VN" b="1" i="1" dirty="0">
                <a:latin typeface="+mj-lt"/>
              </a:rPr>
              <a:t>Những con cá tươi ngon thân bạc trắng.</a:t>
            </a:r>
            <a:br>
              <a:rPr lang="vi-VN" b="1" i="1" dirty="0">
                <a:latin typeface="+mj-lt"/>
              </a:rPr>
            </a:br>
            <a:r>
              <a:rPr lang="vi-VN" b="1" i="1" dirty="0">
                <a:latin typeface="+mj-lt"/>
              </a:rPr>
              <a:t>Dân chài lưới, làn da ngăm rám nắng,</a:t>
            </a:r>
            <a:br>
              <a:rPr lang="vi-VN" b="1" i="1" dirty="0">
                <a:latin typeface="+mj-lt"/>
              </a:rPr>
            </a:br>
            <a:r>
              <a:rPr lang="vi-VN" b="1" i="1" dirty="0">
                <a:latin typeface="+mj-lt"/>
              </a:rPr>
              <a:t>Cả thân hình nồng thở vị xa xăm;</a:t>
            </a:r>
            <a:br>
              <a:rPr lang="vi-VN" b="1" i="1" dirty="0">
                <a:latin typeface="+mj-lt"/>
              </a:rPr>
            </a:br>
            <a:r>
              <a:rPr lang="vi-VN" b="1" i="1" dirty="0">
                <a:latin typeface="+mj-lt"/>
              </a:rPr>
              <a:t>Chiếc thuyền im bến mỏi trở về nằm</a:t>
            </a:r>
            <a:br>
              <a:rPr lang="vi-VN" b="1" i="1" dirty="0">
                <a:latin typeface="+mj-lt"/>
              </a:rPr>
            </a:br>
            <a:r>
              <a:rPr lang="vi-VN" b="1" i="1" dirty="0">
                <a:latin typeface="+mj-lt"/>
              </a:rPr>
              <a:t>Nghe chất muối thấm dần trong thớ vỏ.</a:t>
            </a:r>
          </a:p>
          <a:p>
            <a:endParaRPr lang="vi-VN" b="1" i="1" dirty="0">
              <a:latin typeface="+mj-lt"/>
            </a:endParaRPr>
          </a:p>
          <a:p>
            <a:r>
              <a:rPr lang="vi-VN" b="1" i="1" dirty="0">
                <a:latin typeface="+mj-lt"/>
              </a:rPr>
              <a:t>Nay xa cách lòng tôi luôn tưởng nhớ</a:t>
            </a:r>
            <a:br>
              <a:rPr lang="vi-VN" b="1" i="1" dirty="0">
                <a:latin typeface="+mj-lt"/>
              </a:rPr>
            </a:br>
            <a:r>
              <a:rPr lang="vi-VN" b="1" i="1" dirty="0">
                <a:latin typeface="+mj-lt"/>
              </a:rPr>
              <a:t>Màu nước xanh, cá bạc, chiếc buồm vôi,</a:t>
            </a:r>
            <a:br>
              <a:rPr lang="vi-VN" b="1" i="1" dirty="0">
                <a:latin typeface="+mj-lt"/>
              </a:rPr>
            </a:br>
            <a:r>
              <a:rPr lang="vi-VN" b="1" i="1" dirty="0">
                <a:latin typeface="+mj-lt"/>
              </a:rPr>
              <a:t>Thoáng con thuyền rẽ sóng chạy ra khơi,</a:t>
            </a:r>
            <a:br>
              <a:rPr lang="vi-VN" b="1" i="1" dirty="0">
                <a:latin typeface="+mj-lt"/>
              </a:rPr>
            </a:br>
            <a:r>
              <a:rPr lang="vi-VN" b="1" i="1" dirty="0">
                <a:latin typeface="+mj-lt"/>
              </a:rPr>
              <a:t>Tôi thấy nhớ cái mùi nồng mặn quá!</a:t>
            </a:r>
          </a:p>
        </p:txBody>
      </p:sp>
      <p:pic>
        <p:nvPicPr>
          <p:cNvPr id="14" name="Picture 13"/>
          <p:cNvPicPr>
            <a:picLocks noChangeAspect="1"/>
          </p:cNvPicPr>
          <p:nvPr/>
        </p:nvPicPr>
        <p:blipFill>
          <a:blip r:embed="rId3">
            <a:extLst>
              <a:ext uri="{BEBA8EAE-BF5A-486C-A8C5-ECC9F3942E4B}">
                <a14:imgProps xmlns:a14="http://schemas.microsoft.com/office/drawing/2010/main">
                  <a14:imgLayer r:embed="rId4">
                    <a14:imgEffect>
                      <a14:backgroundRemoval t="9961" b="49805" l="9718" r="84013">
                        <a14:foregroundMark x1="47335" y1="22070" x2="67398" y2="25586"/>
                        <a14:foregroundMark x1="62696" y1="14453" x2="72727" y2="30859"/>
                        <a14:foregroundMark x1="55799" y1="30664" x2="76803" y2="40234"/>
                        <a14:foregroundMark x1="59561" y1="41797" x2="68966" y2="46875"/>
                        <a14:foregroundMark x1="61129" y1="46484" x2="77743" y2="49805"/>
                        <a14:foregroundMark x1="32915" y1="33594" x2="38558" y2="39648"/>
                        <a14:foregroundMark x1="39498" y1="29492" x2="39498" y2="32617"/>
                        <a14:foregroundMark x1="47335" y1="31055" x2="49216" y2="33398"/>
                        <a14:foregroundMark x1="45455" y1="40625" x2="46708" y2="42188"/>
                        <a14:foregroundMark x1="50157" y1="24609" x2="51724" y2="26367"/>
                        <a14:backgroundMark x1="22257" y1="15430" x2="15047" y2="24414"/>
                        <a14:backgroundMark x1="20063" y1="38086" x2="26646" y2="46875"/>
                        <a14:backgroundMark x1="41379" y1="11719" x2="61755" y2="11914"/>
                        <a14:backgroundMark x1="69279" y1="29883" x2="67398" y2="32422"/>
                        <a14:backgroundMark x1="73041" y1="41602" x2="78683" y2="47266"/>
                        <a14:backgroundMark x1="43887" y1="30078" x2="54859" y2="28711"/>
                        <a14:backgroundMark x1="59248" y1="31250" x2="63323" y2="32031"/>
                        <a14:backgroundMark x1="57994" y1="18164" x2="60188" y2="20117"/>
                        <a14:backgroundMark x1="62382" y1="21875" x2="64890" y2="23438"/>
                        <a14:backgroundMark x1="66144" y1="26367" x2="68966" y2="27344"/>
                        <a14:backgroundMark x1="65831" y1="24609" x2="67085" y2="25000"/>
                        <a14:backgroundMark x1="33229" y1="28516" x2="35737" y2="29297"/>
                        <a14:backgroundMark x1="62069" y1="36133" x2="61129" y2="39258"/>
                        <a14:backgroundMark x1="65204" y1="33398" x2="68652" y2="37305"/>
                        <a14:backgroundMark x1="63009" y1="33789" x2="60815" y2="35938"/>
                        <a14:backgroundMark x1="44514" y1="43359" x2="58307" y2="45898"/>
                        <a14:backgroundMark x1="47335" y1="35352" x2="47335" y2="35352"/>
                        <a14:backgroundMark x1="47649" y1="41211" x2="47649" y2="41211"/>
                        <a14:backgroundMark x1="61129" y1="45508" x2="61129" y2="45508"/>
                        <a14:backgroundMark x1="61129" y1="25195" x2="61129" y2="25195"/>
                        <a14:backgroundMark x1="53605" y1="25000" x2="53605" y2="25000"/>
                        <a14:backgroundMark x1="59561" y1="25977" x2="59561" y2="25977"/>
                        <a14:backgroundMark x1="26646" y1="35352" x2="27900" y2="37891"/>
                      </a14:backgroundRemoval>
                    </a14:imgEffect>
                  </a14:imgLayer>
                </a14:imgProps>
              </a:ext>
              <a:ext uri="{28A0092B-C50C-407E-A947-70E740481C1C}">
                <a14:useLocalDpi xmlns:a14="http://schemas.microsoft.com/office/drawing/2010/main" val="0"/>
              </a:ext>
            </a:extLst>
          </a:blip>
          <a:stretch>
            <a:fillRect/>
          </a:stretch>
        </p:blipFill>
        <p:spPr>
          <a:xfrm>
            <a:off x="-464261" y="-452586"/>
            <a:ext cx="3214405" cy="5159170"/>
          </a:xfrm>
          <a:prstGeom prst="rect">
            <a:avLst/>
          </a:prstGeom>
        </p:spPr>
      </p:pic>
      <p:pic>
        <p:nvPicPr>
          <p:cNvPr id="15" name="Picture 2" descr="Con tàu Biển Nền - làn sóng biển png png tải về - Miễn phí trong suốt Tàu  Thuyền png Tải về."/>
          <p:cNvPicPr>
            <a:picLocks noChangeAspect="1" noChangeArrowheads="1"/>
          </p:cNvPicPr>
          <p:nvPr/>
        </p:nvPicPr>
        <p:blipFill rotWithShape="1">
          <a:blip r:embed="rId5"/>
          <a:srcRect t="23556"/>
          <a:stretch/>
        </p:blipFill>
        <p:spPr bwMode="auto">
          <a:xfrm>
            <a:off x="2213875" y="87531"/>
            <a:ext cx="2974862" cy="2854345"/>
          </a:xfrm>
          <a:prstGeom prst="rect">
            <a:avLst/>
          </a:prstGeom>
          <a:ln>
            <a:noFill/>
          </a:ln>
          <a:effectLst>
            <a:softEdge rad="635000"/>
          </a:effectLst>
        </p:spPr>
      </p:pic>
    </p:spTree>
    <p:extLst>
      <p:ext uri="{BB962C8B-B14F-4D97-AF65-F5344CB8AC3E}">
        <p14:creationId xmlns:p14="http://schemas.microsoft.com/office/powerpoint/2010/main" val="174460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down)">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fltVal val="0"/>
                                          </p:val>
                                        </p:tav>
                                        <p:tav tm="100000">
                                          <p:val>
                                            <p:strVal val="#ppt_w"/>
                                          </p:val>
                                        </p:tav>
                                      </p:tavLst>
                                    </p:anim>
                                    <p:anim calcmode="lin" valueType="num">
                                      <p:cBhvr>
                                        <p:cTn id="16" dur="1000" fill="hold"/>
                                        <p:tgtEl>
                                          <p:spTgt spid="13"/>
                                        </p:tgtEl>
                                        <p:attrNameLst>
                                          <p:attrName>ppt_h</p:attrName>
                                        </p:attrNameLst>
                                      </p:cBhvr>
                                      <p:tavLst>
                                        <p:tav tm="0">
                                          <p:val>
                                            <p:fltVal val="0"/>
                                          </p:val>
                                        </p:tav>
                                        <p:tav tm="100000">
                                          <p:val>
                                            <p:strVal val="#ppt_h"/>
                                          </p:val>
                                        </p:tav>
                                      </p:tavLst>
                                    </p:anim>
                                    <p:anim calcmode="lin" valueType="num">
                                      <p:cBhvr>
                                        <p:cTn id="17" dur="1000" fill="hold"/>
                                        <p:tgtEl>
                                          <p:spTgt spid="13"/>
                                        </p:tgtEl>
                                        <p:attrNameLst>
                                          <p:attrName>style.rotation</p:attrName>
                                        </p:attrNameLst>
                                      </p:cBhvr>
                                      <p:tavLst>
                                        <p:tav tm="0">
                                          <p:val>
                                            <p:fltVal val="90"/>
                                          </p:val>
                                        </p:tav>
                                        <p:tav tm="100000">
                                          <p:val>
                                            <p:fltVal val="0"/>
                                          </p:val>
                                        </p:tav>
                                      </p:tavLst>
                                    </p:anim>
                                    <p:animEffect transition="in" filter="fade">
                                      <p:cBhvr>
                                        <p:cTn id="18" dur="1000"/>
                                        <p:tgtEl>
                                          <p:spTgt spid="13"/>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style.rotation</p:attrName>
                                        </p:attrNameLst>
                                      </p:cBhvr>
                                      <p:tavLst>
                                        <p:tav tm="0">
                                          <p:val>
                                            <p:fltVal val="90"/>
                                          </p:val>
                                        </p:tav>
                                        <p:tav tm="100000">
                                          <p:val>
                                            <p:fltVal val="0"/>
                                          </p:val>
                                        </p:tav>
                                      </p:tavLst>
                                    </p:anim>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 descr="Káº¿t quáº£ hÃ¬nh áº£nh cho hoa niÃªn - táº¿ hanh">
            <a:extLst>
              <a:ext uri="{FF2B5EF4-FFF2-40B4-BE49-F238E27FC236}">
                <a16:creationId xmlns:a16="http://schemas.microsoft.com/office/drawing/2014/main" id="{A8312C00-7FC9-42D6-8DEF-2D970E437B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1393370">
            <a:off x="5714373" y="629692"/>
            <a:ext cx="2600422" cy="368741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7" name="Rectangle 16"/>
          <p:cNvSpPr/>
          <p:nvPr/>
        </p:nvSpPr>
        <p:spPr>
          <a:xfrm>
            <a:off x="611560" y="1684922"/>
            <a:ext cx="4572000" cy="1631212"/>
          </a:xfrm>
          <a:prstGeom prst="rect">
            <a:avLst/>
          </a:prstGeom>
          <a:ln w="38100">
            <a:solidFill>
              <a:schemeClr val="accent1"/>
            </a:solidFill>
          </a:ln>
        </p:spPr>
        <p:txBody>
          <a:bodyPr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8" name="Rectangle 17"/>
          <p:cNvSpPr/>
          <p:nvPr/>
        </p:nvSpPr>
        <p:spPr>
          <a:xfrm>
            <a:off x="1236942" y="1500257"/>
            <a:ext cx="1394926"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Xuất xứ: </a:t>
            </a:r>
            <a:endParaRPr lang="en-US" sz="2400" b="1" i="1">
              <a:solidFill>
                <a:schemeClr val="bg1"/>
              </a:solidFill>
            </a:endParaRPr>
          </a:p>
        </p:txBody>
      </p:sp>
      <p:sp>
        <p:nvSpPr>
          <p:cNvPr id="19" name="Oval 18"/>
          <p:cNvSpPr/>
          <p:nvPr/>
        </p:nvSpPr>
        <p:spPr>
          <a:xfrm>
            <a:off x="971601"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20" name="Rectangle 19"/>
          <p:cNvSpPr/>
          <p:nvPr/>
        </p:nvSpPr>
        <p:spPr>
          <a:xfrm>
            <a:off x="775300" y="2004313"/>
            <a:ext cx="4408262" cy="1015659"/>
          </a:xfrm>
          <a:prstGeom prst="rect">
            <a:avLst/>
          </a:prstGeom>
        </p:spPr>
        <p:txBody>
          <a:bodyPr wrap="square" lIns="91436" tIns="45718" rIns="91436" bIns="45718">
            <a:spAutoFit/>
          </a:bodyPr>
          <a:lstStyle/>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Nghẹn</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ngào</a:t>
            </a:r>
            <a:r>
              <a:rPr lang="en-US" altLang="en-US" sz="2400" b="1" i="1" dirty="0">
                <a:latin typeface="Times New Roman" panose="02020603050405020304" pitchFamily="18" charset="0"/>
                <a:cs typeface="Times New Roman" panose="02020603050405020304" pitchFamily="18" charset="0"/>
              </a:rPr>
              <a:t> (1939)</a:t>
            </a:r>
          </a:p>
          <a:p>
            <a:pPr>
              <a:spcBef>
                <a:spcPct val="50000"/>
              </a:spcBef>
              <a:buFontTx/>
              <a:buChar char="-"/>
            </a:pPr>
            <a:r>
              <a:rPr lang="en-US" altLang="en-US" sz="2400" b="1" i="1" dirty="0">
                <a:latin typeface="Times New Roman" panose="02020603050405020304" pitchFamily="18" charset="0"/>
                <a:cs typeface="Times New Roman" panose="02020603050405020304" pitchFamily="18" charset="0"/>
              </a:rPr>
              <a:t> In </a:t>
            </a:r>
            <a:r>
              <a:rPr lang="en-US" altLang="en-US" sz="2400" b="1" i="1" dirty="0" err="1">
                <a:latin typeface="Times New Roman" panose="02020603050405020304" pitchFamily="18" charset="0"/>
                <a:cs typeface="Times New Roman" panose="02020603050405020304" pitchFamily="18" charset="0"/>
              </a:rPr>
              <a:t>lại</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trong</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tập</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Hoa</a:t>
            </a:r>
            <a:r>
              <a:rPr lang="en-US" altLang="en-US" sz="2400" b="1" i="1" dirty="0">
                <a:latin typeface="Times New Roman" panose="02020603050405020304" pitchFamily="18" charset="0"/>
                <a:cs typeface="Times New Roman" panose="02020603050405020304" pitchFamily="18" charset="0"/>
              </a:rPr>
              <a:t> </a:t>
            </a:r>
            <a:r>
              <a:rPr lang="en-US" altLang="en-US" sz="2400" b="1" i="1" dirty="0" err="1">
                <a:latin typeface="Times New Roman" panose="02020603050405020304" pitchFamily="18" charset="0"/>
                <a:cs typeface="Times New Roman" panose="02020603050405020304" pitchFamily="18" charset="0"/>
              </a:rPr>
              <a:t>niên</a:t>
            </a:r>
            <a:r>
              <a:rPr lang="en-US" altLang="en-US" sz="2400" b="1" i="1" dirty="0">
                <a:latin typeface="Times New Roman" panose="02020603050405020304" pitchFamily="18" charset="0"/>
                <a:cs typeface="Times New Roman" panose="02020603050405020304" pitchFamily="18" charset="0"/>
              </a:rPr>
              <a:t> (1945)</a:t>
            </a:r>
          </a:p>
        </p:txBody>
      </p:sp>
      <p:sp>
        <p:nvSpPr>
          <p:cNvPr id="24" name="Rectangle 23"/>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2744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ông Ty Sản Xuất Kinh Doanh - Thuyền trên biển png tải về - Miễn phí trong  suốt Indiaman đông png Tải về."/>
          <p:cNvPicPr>
            <a:picLocks noChangeAspect="1" noChangeArrowheads="1"/>
          </p:cNvPicPr>
          <p:nvPr/>
        </p:nvPicPr>
        <p:blipFill rotWithShape="1">
          <a:blip r:embed="rId2"/>
          <a:srcRect t="6500"/>
          <a:stretch/>
        </p:blipFill>
        <p:spPr bwMode="auto">
          <a:xfrm>
            <a:off x="4206644" y="1347615"/>
            <a:ext cx="4937356" cy="3917692"/>
          </a:xfrm>
          <a:prstGeom prst="rect">
            <a:avLst/>
          </a:prstGeom>
          <a:ln>
            <a:noFill/>
          </a:ln>
          <a:effectLst>
            <a:softEdge rad="635000"/>
          </a:effectLst>
        </p:spPr>
      </p:pic>
      <p:sp>
        <p:nvSpPr>
          <p:cNvPr id="14" name="Rectangle 13"/>
          <p:cNvSpPr/>
          <p:nvPr/>
        </p:nvSpPr>
        <p:spPr>
          <a:xfrm>
            <a:off x="395538" y="1684922"/>
            <a:ext cx="3816424" cy="2554541"/>
          </a:xfrm>
          <a:prstGeom prst="rect">
            <a:avLst/>
          </a:prstGeom>
          <a:ln w="38100">
            <a:solidFill>
              <a:schemeClr val="accent1"/>
            </a:solidFill>
          </a:ln>
        </p:spPr>
        <p:txBody>
          <a:bodyPr wrap="square" lIns="91436" tIns="45718" rIns="91436" bIns="45718">
            <a:spAutoFit/>
          </a:bodyPr>
          <a:lstStyle/>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endParaRPr lang="en-US" sz="2000" dirty="0">
              <a:latin typeface="Times New Roman" pitchFamily="18" charset="0"/>
              <a:cs typeface="Times New Roman" pitchFamily="18" charset="0"/>
            </a:endParaRPr>
          </a:p>
          <a:p>
            <a:r>
              <a:rPr lang="en-US" sz="2000" dirty="0">
                <a:latin typeface="Times New Roman" pitchFamily="18" charset="0"/>
                <a:cs typeface="Times New Roman" pitchFamily="18" charset="0"/>
              </a:rPr>
              <a:t>	</a:t>
            </a:r>
          </a:p>
        </p:txBody>
      </p:sp>
      <p:sp>
        <p:nvSpPr>
          <p:cNvPr id="15" name="Rectangle 14"/>
          <p:cNvSpPr/>
          <p:nvPr/>
        </p:nvSpPr>
        <p:spPr>
          <a:xfrm>
            <a:off x="1020917" y="1500257"/>
            <a:ext cx="2741448"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Hoàn cảnh sáng tác</a:t>
            </a:r>
            <a:endParaRPr lang="en-US" sz="2400" b="1" i="1">
              <a:solidFill>
                <a:schemeClr val="bg1"/>
              </a:solidFill>
            </a:endParaRPr>
          </a:p>
        </p:txBody>
      </p:sp>
      <p:sp>
        <p:nvSpPr>
          <p:cNvPr id="16" name="Oval 15"/>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9" name="Rectangle 18"/>
          <p:cNvSpPr/>
          <p:nvPr/>
        </p:nvSpPr>
        <p:spPr>
          <a:xfrm>
            <a:off x="643766" y="2130048"/>
            <a:ext cx="3312368" cy="1938992"/>
          </a:xfrm>
          <a:prstGeom prst="rect">
            <a:avLst/>
          </a:prstGeom>
        </p:spPr>
        <p:txBody>
          <a:bodyPr wrap="square">
            <a:spAutoFit/>
          </a:bodyPr>
          <a:lstStyle/>
          <a:p>
            <a:pPr algn="just">
              <a:lnSpc>
                <a:spcPct val="150000"/>
              </a:lnSpc>
            </a:pPr>
            <a:r>
              <a:rPr lang="vi-VN" sz="2000" b="1" i="1" dirty="0">
                <a:latin typeface="+mj-lt"/>
              </a:rPr>
              <a:t>Bài thơ sáng tác năm 1939, là bài thơ mở đầu cho nguồn cảm hứng viết về quê hương của nhà thơ Tế Hanh.</a:t>
            </a:r>
            <a:endParaRPr lang="en-US" sz="2000" b="1" i="1" dirty="0">
              <a:latin typeface="+mj-lt"/>
            </a:endParaRPr>
          </a:p>
        </p:txBody>
      </p:sp>
      <p:sp>
        <p:nvSpPr>
          <p:cNvPr id="22" name="Rectangle 21"/>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546681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1000"/>
                                        <p:tgtEl>
                                          <p:spTgt spid="19"/>
                                        </p:tgtEl>
                                      </p:cBhvr>
                                    </p:animEffect>
                                    <p:anim calcmode="lin" valueType="num">
                                      <p:cBhvr>
                                        <p:cTn id="30" dur="1000" fill="hold"/>
                                        <p:tgtEl>
                                          <p:spTgt spid="19"/>
                                        </p:tgtEl>
                                        <p:attrNameLst>
                                          <p:attrName>ppt_x</p:attrName>
                                        </p:attrNameLst>
                                      </p:cBhvr>
                                      <p:tavLst>
                                        <p:tav tm="0">
                                          <p:val>
                                            <p:strVal val="#ppt_x"/>
                                          </p:val>
                                        </p:tav>
                                        <p:tav tm="100000">
                                          <p:val>
                                            <p:strVal val="#ppt_x"/>
                                          </p:val>
                                        </p:tav>
                                      </p:tavLst>
                                    </p:anim>
                                    <p:anim calcmode="lin" valueType="num">
                                      <p:cBhvr>
                                        <p:cTn id="3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descr="Đọc báo điện tử, Báo mới 24h, Tin tức trong ngày mới nhất (Có hình ..."/>
          <p:cNvPicPr>
            <a:picLocks noChangeAspect="1" noChangeArrowheads="1"/>
          </p:cNvPicPr>
          <p:nvPr/>
        </p:nvPicPr>
        <p:blipFill>
          <a:blip r:embed="rId2"/>
          <a:srcRect/>
          <a:stretch>
            <a:fillRect/>
          </a:stretch>
        </p:blipFill>
        <p:spPr bwMode="auto">
          <a:xfrm>
            <a:off x="3823736" y="1278979"/>
            <a:ext cx="5858534" cy="4122103"/>
          </a:xfrm>
          <a:prstGeom prst="rect">
            <a:avLst/>
          </a:prstGeom>
          <a:noFill/>
          <a:effectLst>
            <a:softEdge rad="1028700"/>
          </a:effectLst>
        </p:spPr>
      </p:pic>
      <p:sp>
        <p:nvSpPr>
          <p:cNvPr id="13" name="Rectangle 12"/>
          <p:cNvSpPr/>
          <p:nvPr/>
        </p:nvSpPr>
        <p:spPr>
          <a:xfrm>
            <a:off x="395538" y="1684922"/>
            <a:ext cx="3816424" cy="1938988"/>
          </a:xfrm>
          <a:prstGeom prst="rect">
            <a:avLst/>
          </a:prstGeom>
          <a:ln w="38100">
            <a:solidFill>
              <a:schemeClr val="accent1"/>
            </a:solidFill>
          </a:ln>
        </p:spPr>
        <p:txBody>
          <a:bodyPr wrap="square" lIns="91436" tIns="45718" rIns="91436" bIns="45718">
            <a:spAutoFit/>
          </a:bodyPr>
          <a:lstStyle/>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endParaRPr lang="en-US" sz="2000">
              <a:latin typeface="Times New Roman" pitchFamily="18" charset="0"/>
              <a:cs typeface="Times New Roman" pitchFamily="18" charset="0"/>
            </a:endParaRPr>
          </a:p>
          <a:p>
            <a:r>
              <a:rPr lang="en-US" sz="2000">
                <a:latin typeface="Times New Roman" pitchFamily="18" charset="0"/>
                <a:cs typeface="Times New Roman" pitchFamily="18" charset="0"/>
              </a:rPr>
              <a:t>	</a:t>
            </a:r>
          </a:p>
        </p:txBody>
      </p:sp>
      <p:sp>
        <p:nvSpPr>
          <p:cNvPr id="14" name="Rectangle 13"/>
          <p:cNvSpPr/>
          <p:nvPr/>
        </p:nvSpPr>
        <p:spPr>
          <a:xfrm>
            <a:off x="1020919" y="1500257"/>
            <a:ext cx="1178520" cy="461661"/>
          </a:xfrm>
          <a:prstGeom prst="rect">
            <a:avLst/>
          </a:prstGeom>
          <a:solidFill>
            <a:schemeClr val="accent5">
              <a:lumMod val="75000"/>
            </a:schemeClr>
          </a:solidFill>
        </p:spPr>
        <p:txBody>
          <a:bodyPr wrap="none" lIns="91436" tIns="45718" rIns="91436" bIns="45718">
            <a:spAutoFit/>
          </a:bodyPr>
          <a:lstStyle/>
          <a:p>
            <a:r>
              <a:rPr lang="en-US" sz="2400" b="1" i="1">
                <a:solidFill>
                  <a:schemeClr val="bg1"/>
                </a:solidFill>
                <a:latin typeface="Times New Roman" pitchFamily="18" charset="0"/>
                <a:cs typeface="Times New Roman" pitchFamily="18" charset="0"/>
              </a:rPr>
              <a:t>Thể thơ</a:t>
            </a:r>
            <a:endParaRPr lang="en-US" sz="2400" b="1" i="1">
              <a:solidFill>
                <a:schemeClr val="bg1"/>
              </a:solidFill>
            </a:endParaRPr>
          </a:p>
        </p:txBody>
      </p:sp>
      <p:sp>
        <p:nvSpPr>
          <p:cNvPr id="15" name="Oval 14"/>
          <p:cNvSpPr/>
          <p:nvPr/>
        </p:nvSpPr>
        <p:spPr>
          <a:xfrm>
            <a:off x="755577" y="1572264"/>
            <a:ext cx="144016" cy="184666"/>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endParaRPr lang="en-US"/>
          </a:p>
        </p:txBody>
      </p:sp>
      <p:sp>
        <p:nvSpPr>
          <p:cNvPr id="18" name="Rectangle 17"/>
          <p:cNvSpPr/>
          <p:nvPr/>
        </p:nvSpPr>
        <p:spPr>
          <a:xfrm>
            <a:off x="683568" y="2139702"/>
            <a:ext cx="2502024" cy="1200329"/>
          </a:xfrm>
          <a:prstGeom prst="rect">
            <a:avLst/>
          </a:prstGeom>
        </p:spPr>
        <p:txBody>
          <a:bodyPr wrap="square">
            <a:spAutoFit/>
          </a:bodyPr>
          <a:lstStyle/>
          <a:p>
            <a:r>
              <a:rPr lang="vi-VN" sz="2400" b="1" i="1">
                <a:latin typeface="+mj-lt"/>
              </a:rPr>
              <a:t>8 </a:t>
            </a:r>
            <a:r>
              <a:rPr lang="en-US" sz="2400" b="1" i="1">
                <a:latin typeface="Times New Roman" pitchFamily="18" charset="0"/>
                <a:cs typeface="Times New Roman" pitchFamily="18" charset="0"/>
              </a:rPr>
              <a:t>chữ</a:t>
            </a:r>
            <a:endParaRPr lang="vi-VN" sz="2400" b="1" i="1">
              <a:latin typeface="Times New Roman" pitchFamily="18" charset="0"/>
              <a:cs typeface="Times New Roman" pitchFamily="18" charset="0"/>
            </a:endParaRPr>
          </a:p>
          <a:p>
            <a:r>
              <a:rPr lang="vi-VN" sz="2400" b="1" i="1">
                <a:latin typeface="+mj-lt"/>
              </a:rPr>
              <a:t>- Nhịp thơ : 3/2/3, 3/5</a:t>
            </a:r>
          </a:p>
        </p:txBody>
      </p:sp>
      <p:sp>
        <p:nvSpPr>
          <p:cNvPr id="22" name="Rectangle 21"/>
          <p:cNvSpPr/>
          <p:nvPr/>
        </p:nvSpPr>
        <p:spPr>
          <a:xfrm>
            <a:off x="489465" y="537135"/>
            <a:ext cx="2426351" cy="579963"/>
          </a:xfrm>
          <a:prstGeom prst="rect">
            <a:avLst/>
          </a:prstGeom>
        </p:spPr>
        <p:txBody>
          <a:bodyPr wrap="square" lIns="91436" tIns="45718" rIns="91436" bIns="45718">
            <a:spAutoFit/>
          </a:bodyPr>
          <a:lstStyle/>
          <a:p>
            <a:pPr algn="just">
              <a:lnSpc>
                <a:spcPct val="150000"/>
              </a:lnSpc>
            </a:pPr>
            <a:r>
              <a:rPr lang="en-US" sz="2400" b="1" i="1">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Tác</a:t>
            </a:r>
            <a:r>
              <a:rPr lang="en-US" sz="2400" b="1" i="1" dirty="0">
                <a:solidFill>
                  <a:srgbClr val="FF0000"/>
                </a:solidFill>
                <a:latin typeface="Times New Roman" pitchFamily="18" charset="0"/>
                <a:cs typeface="Times New Roman" pitchFamily="18" charset="0"/>
              </a:rPr>
              <a:t> </a:t>
            </a:r>
            <a:r>
              <a:rPr lang="en-US" sz="2400" b="1" i="1" dirty="0" err="1">
                <a:solidFill>
                  <a:srgbClr val="FF0000"/>
                </a:solidFill>
                <a:latin typeface="Times New Roman" pitchFamily="18" charset="0"/>
                <a:cs typeface="Times New Roman" pitchFamily="18" charset="0"/>
              </a:rPr>
              <a:t>phẩm</a:t>
            </a:r>
            <a:endParaRPr lang="vi-VN" sz="2400" i="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7065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6084172" y="0"/>
            <a:ext cx="3059828" cy="5143500"/>
          </a:xfrm>
          <a:prstGeom prst="rect">
            <a:avLst/>
          </a:prstGeom>
          <a:solidFill>
            <a:srgbClr val="E8F4F8"/>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915816" y="0"/>
            <a:ext cx="3168352" cy="5143500"/>
          </a:xfrm>
          <a:prstGeom prst="rect">
            <a:avLst/>
          </a:prstGeom>
          <a:solidFill>
            <a:srgbClr val="F9FBE5"/>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1228" y="0"/>
            <a:ext cx="3017318" cy="5164038"/>
          </a:xfrm>
          <a:prstGeom prst="rect">
            <a:avLst/>
          </a:prstGeom>
          <a:solidFill>
            <a:srgbClr val="FAE2FE"/>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185352" name="Picture 8" descr="VNPhoto version 3 - Hình ảnh Đưa thuyền về bến"/>
          <p:cNvPicPr>
            <a:picLocks noChangeAspect="1" noChangeArrowheads="1"/>
          </p:cNvPicPr>
          <p:nvPr/>
        </p:nvPicPr>
        <p:blipFill>
          <a:blip r:embed="rId3"/>
          <a:srcRect/>
          <a:stretch>
            <a:fillRect/>
          </a:stretch>
        </p:blipFill>
        <p:spPr bwMode="auto">
          <a:xfrm>
            <a:off x="2866408" y="2891004"/>
            <a:ext cx="3426733" cy="2244537"/>
          </a:xfrm>
          <a:prstGeom prst="rect">
            <a:avLst/>
          </a:prstGeom>
          <a:noFill/>
          <a:effectLst>
            <a:softEdge rad="635000"/>
          </a:effectLst>
        </p:spPr>
      </p:pic>
      <p:pic>
        <p:nvPicPr>
          <p:cNvPr id="38" name="Picture 2" descr="C:\Users\USER\Desktop\Untitled-2.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428" t="10726" b="8106"/>
          <a:stretch>
            <a:fillRect/>
          </a:stretch>
        </p:blipFill>
        <p:spPr bwMode="auto">
          <a:xfrm>
            <a:off x="5634984" y="2827223"/>
            <a:ext cx="3509016" cy="240665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Phá Tam Giang - ngư dân quăng lưới"/>
          <p:cNvPicPr>
            <a:picLocks noChangeAspect="1" noChangeArrowheads="1"/>
          </p:cNvPicPr>
          <p:nvPr/>
        </p:nvPicPr>
        <p:blipFill>
          <a:blip r:embed="rId5"/>
          <a:srcRect/>
          <a:stretch>
            <a:fillRect/>
          </a:stretch>
        </p:blipFill>
        <p:spPr bwMode="auto">
          <a:xfrm>
            <a:off x="-710575" y="1779662"/>
            <a:ext cx="4119262" cy="3819256"/>
          </a:xfrm>
          <a:prstGeom prst="rect">
            <a:avLst/>
          </a:prstGeom>
          <a:ln>
            <a:noFill/>
          </a:ln>
          <a:effectLst>
            <a:softEdge rad="1270000"/>
          </a:effectLst>
        </p:spPr>
      </p:pic>
      <p:sp>
        <p:nvSpPr>
          <p:cNvPr id="3" name="Rectangle 2"/>
          <p:cNvSpPr/>
          <p:nvPr/>
        </p:nvSpPr>
        <p:spPr>
          <a:xfrm>
            <a:off x="185809" y="1509922"/>
            <a:ext cx="2623244" cy="1200329"/>
          </a:xfrm>
          <a:prstGeom prst="rect">
            <a:avLst/>
          </a:prstGeom>
        </p:spPr>
        <p:txBody>
          <a:bodyPr wrap="square">
            <a:spAutoFit/>
          </a:bodyPr>
          <a:lstStyle/>
          <a:p>
            <a:pPr algn="just" fontAlgn="base">
              <a:spcAft>
                <a:spcPct val="0"/>
              </a:spcAft>
              <a:defRPr/>
            </a:pP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1: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Giới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thiệu</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chung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về</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(2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đầu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7" name="Rectangle 6"/>
          <p:cNvSpPr/>
          <p:nvPr/>
        </p:nvSpPr>
        <p:spPr>
          <a:xfrm>
            <a:off x="3115336" y="1509922"/>
            <a:ext cx="265625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2</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Bức</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tranh</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lao</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động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của</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hàng</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chài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(14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câu</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tiếp</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sp>
        <p:nvSpPr>
          <p:cNvPr id="8" name="Rectangle 7"/>
          <p:cNvSpPr/>
          <p:nvPr/>
        </p:nvSpPr>
        <p:spPr>
          <a:xfrm>
            <a:off x="6369118" y="1512421"/>
            <a:ext cx="2556282" cy="1200329"/>
          </a:xfrm>
          <a:prstGeom prst="rect">
            <a:avLst/>
          </a:prstGeom>
        </p:spPr>
        <p:txBody>
          <a:bodyPr wrap="square">
            <a:spAutoFit/>
          </a:bodyPr>
          <a:lstStyle/>
          <a:p>
            <a:pPr algn="just" fontAlgn="base">
              <a:spcAft>
                <a:spcPct val="0"/>
              </a:spcAft>
              <a:defRPr/>
            </a:pPr>
            <a:r>
              <a:rPr lang="en-US" altLang="en-US" sz="2400" u="sng"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Phần</a:t>
            </a:r>
            <a:r>
              <a:rPr lang="en-US" altLang="en-US" sz="2400" u="sng"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3</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Nỗi</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nhớ</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quê</a:t>
            </a:r>
            <a:r>
              <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hương</a:t>
            </a:r>
            <a:endParaRPr lang="en-US" altLang="en-US" sz="2400" dirty="0">
              <a:solidFill>
                <a:srgbClr val="000000"/>
              </a:solidFill>
              <a:latin typeface="Times New Roman" panose="02020603050405020304" pitchFamily="18" charset="0"/>
              <a:cs typeface="Times New Roman" panose="02020603050405020304" pitchFamily="18" charset="0"/>
              <a:sym typeface="Arial" panose="020B0604020202020204" pitchFamily="34" charset="0"/>
            </a:endParaRPr>
          </a:p>
          <a:p>
            <a:pPr algn="just" fontAlgn="base">
              <a:spcAft>
                <a:spcPct val="0"/>
              </a:spcAft>
              <a:defRPr/>
            </a:pP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còn</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 </a:t>
            </a:r>
            <a:r>
              <a:rPr lang="en-US" altLang="en-US" sz="2400" b="1" i="1" dirty="0" err="1">
                <a:solidFill>
                  <a:srgbClr val="000000"/>
                </a:solidFill>
                <a:latin typeface="Times New Roman" panose="02020603050405020304" pitchFamily="18" charset="0"/>
                <a:cs typeface="Times New Roman" panose="02020603050405020304" pitchFamily="18" charset="0"/>
                <a:sym typeface="Arial" panose="020B0604020202020204" pitchFamily="34" charset="0"/>
              </a:rPr>
              <a:t>lại</a:t>
            </a:r>
            <a:r>
              <a:rPr lang="en-US" altLang="en-US" sz="2400" b="1" i="1" dirty="0">
                <a:solidFill>
                  <a:srgbClr val="000000"/>
                </a:solidFill>
                <a:latin typeface="Times New Roman" panose="02020603050405020304" pitchFamily="18" charset="0"/>
                <a:cs typeface="Times New Roman" panose="02020603050405020304" pitchFamily="18" charset="0"/>
                <a:sym typeface="Arial" panose="020B0604020202020204" pitchFamily="34" charset="0"/>
              </a:rPr>
              <a:t>)</a:t>
            </a:r>
          </a:p>
        </p:txBody>
      </p:sp>
      <p:pic>
        <p:nvPicPr>
          <p:cNvPr id="10" name="Picture 9"/>
          <p:cNvPicPr>
            <a:picLocks noChangeAspect="1"/>
          </p:cNvPicPr>
          <p:nvPr/>
        </p:nvPicPr>
        <p:blipFill>
          <a:blip r:embed="rId6"/>
          <a:stretch>
            <a:fillRect/>
          </a:stretch>
        </p:blipFill>
        <p:spPr>
          <a:xfrm>
            <a:off x="2192622" y="0"/>
            <a:ext cx="4698166" cy="1909647"/>
          </a:xfrm>
          <a:prstGeom prst="rect">
            <a:avLst/>
          </a:prstGeom>
        </p:spPr>
      </p:pic>
    </p:spTree>
    <p:extLst>
      <p:ext uri="{BB962C8B-B14F-4D97-AF65-F5344CB8AC3E}">
        <p14:creationId xmlns:p14="http://schemas.microsoft.com/office/powerpoint/2010/main" val="4007615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1000"/>
                                        <p:tgtEl>
                                          <p:spTgt spid="39"/>
                                        </p:tgtEl>
                                      </p:cBhvr>
                                    </p:animEffect>
                                    <p:anim calcmode="lin" valueType="num">
                                      <p:cBhvr>
                                        <p:cTn id="25" dur="1000" fill="hold"/>
                                        <p:tgtEl>
                                          <p:spTgt spid="39"/>
                                        </p:tgtEl>
                                        <p:attrNameLst>
                                          <p:attrName>ppt_x</p:attrName>
                                        </p:attrNameLst>
                                      </p:cBhvr>
                                      <p:tavLst>
                                        <p:tav tm="0">
                                          <p:val>
                                            <p:strVal val="#ppt_x"/>
                                          </p:val>
                                        </p:tav>
                                        <p:tav tm="100000">
                                          <p:val>
                                            <p:strVal val="#ppt_x"/>
                                          </p:val>
                                        </p:tav>
                                      </p:tavLst>
                                    </p:anim>
                                    <p:anim calcmode="lin" valueType="num">
                                      <p:cBhvr>
                                        <p:cTn id="26"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85352"/>
                                        </p:tgtEl>
                                        <p:attrNameLst>
                                          <p:attrName>style.visibility</p:attrName>
                                        </p:attrNameLst>
                                      </p:cBhvr>
                                      <p:to>
                                        <p:strVal val="visible"/>
                                      </p:to>
                                    </p:set>
                                    <p:animEffect transition="in" filter="fade">
                                      <p:cBhvr>
                                        <p:cTn id="41" dur="1000"/>
                                        <p:tgtEl>
                                          <p:spTgt spid="185352"/>
                                        </p:tgtEl>
                                      </p:cBhvr>
                                    </p:animEffect>
                                    <p:anim calcmode="lin" valueType="num">
                                      <p:cBhvr>
                                        <p:cTn id="42" dur="1000" fill="hold"/>
                                        <p:tgtEl>
                                          <p:spTgt spid="185352"/>
                                        </p:tgtEl>
                                        <p:attrNameLst>
                                          <p:attrName>ppt_x</p:attrName>
                                        </p:attrNameLst>
                                      </p:cBhvr>
                                      <p:tavLst>
                                        <p:tav tm="0">
                                          <p:val>
                                            <p:strVal val="#ppt_x"/>
                                          </p:val>
                                        </p:tav>
                                        <p:tav tm="100000">
                                          <p:val>
                                            <p:strVal val="#ppt_x"/>
                                          </p:val>
                                        </p:tav>
                                      </p:tavLst>
                                    </p:anim>
                                    <p:anim calcmode="lin" valueType="num">
                                      <p:cBhvr>
                                        <p:cTn id="43" dur="1000" fill="hold"/>
                                        <p:tgtEl>
                                          <p:spTgt spid="185352"/>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1000"/>
                                        <p:tgtEl>
                                          <p:spTgt spid="17"/>
                                        </p:tgtEl>
                                      </p:cBhvr>
                                    </p:animEffect>
                                    <p:anim calcmode="lin" valueType="num">
                                      <p:cBhvr>
                                        <p:cTn id="49" dur="1000" fill="hold"/>
                                        <p:tgtEl>
                                          <p:spTgt spid="17"/>
                                        </p:tgtEl>
                                        <p:attrNameLst>
                                          <p:attrName>ppt_x</p:attrName>
                                        </p:attrNameLst>
                                      </p:cBhvr>
                                      <p:tavLst>
                                        <p:tav tm="0">
                                          <p:val>
                                            <p:strVal val="#ppt_x"/>
                                          </p:val>
                                        </p:tav>
                                        <p:tav tm="100000">
                                          <p:val>
                                            <p:strVal val="#ppt_x"/>
                                          </p:val>
                                        </p:tav>
                                      </p:tavLst>
                                    </p:anim>
                                    <p:anim calcmode="lin" valueType="num">
                                      <p:cBhvr>
                                        <p:cTn id="50" dur="1000" fill="hold"/>
                                        <p:tgtEl>
                                          <p:spTgt spid="17"/>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animEffect transition="in" filter="fade">
                                      <p:cBhvr>
                                        <p:cTn id="53" dur="1000"/>
                                        <p:tgtEl>
                                          <p:spTgt spid="8"/>
                                        </p:tgtEl>
                                      </p:cBhvr>
                                    </p:animEffect>
                                    <p:anim calcmode="lin" valueType="num">
                                      <p:cBhvr>
                                        <p:cTn id="54" dur="1000" fill="hold"/>
                                        <p:tgtEl>
                                          <p:spTgt spid="8"/>
                                        </p:tgtEl>
                                        <p:attrNameLst>
                                          <p:attrName>ppt_x</p:attrName>
                                        </p:attrNameLst>
                                      </p:cBhvr>
                                      <p:tavLst>
                                        <p:tav tm="0">
                                          <p:val>
                                            <p:strVal val="#ppt_x"/>
                                          </p:val>
                                        </p:tav>
                                        <p:tav tm="100000">
                                          <p:val>
                                            <p:strVal val="#ppt_x"/>
                                          </p:val>
                                        </p:tav>
                                      </p:tavLst>
                                    </p:anim>
                                    <p:anim calcmode="lin" valueType="num">
                                      <p:cBhvr>
                                        <p:cTn id="55" dur="1000" fill="hold"/>
                                        <p:tgtEl>
                                          <p:spTgt spid="8"/>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38"/>
                                        </p:tgtEl>
                                        <p:attrNameLst>
                                          <p:attrName>style.visibility</p:attrName>
                                        </p:attrNameLst>
                                      </p:cBhvr>
                                      <p:to>
                                        <p:strVal val="visible"/>
                                      </p:to>
                                    </p:set>
                                    <p:animEffect transition="in" filter="fade">
                                      <p:cBhvr>
                                        <p:cTn id="58" dur="1000"/>
                                        <p:tgtEl>
                                          <p:spTgt spid="38"/>
                                        </p:tgtEl>
                                      </p:cBhvr>
                                    </p:animEffect>
                                    <p:anim calcmode="lin" valueType="num">
                                      <p:cBhvr>
                                        <p:cTn id="59" dur="1000" fill="hold"/>
                                        <p:tgtEl>
                                          <p:spTgt spid="38"/>
                                        </p:tgtEl>
                                        <p:attrNameLst>
                                          <p:attrName>ppt_x</p:attrName>
                                        </p:attrNameLst>
                                      </p:cBhvr>
                                      <p:tavLst>
                                        <p:tav tm="0">
                                          <p:val>
                                            <p:strVal val="#ppt_x"/>
                                          </p:val>
                                        </p:tav>
                                        <p:tav tm="100000">
                                          <p:val>
                                            <p:strVal val="#ppt_x"/>
                                          </p:val>
                                        </p:tav>
                                      </p:tavLst>
                                    </p:anim>
                                    <p:anim calcmode="lin" valueType="num">
                                      <p:cBhvr>
                                        <p:cTn id="60"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3" grpId="0"/>
      <p:bldP spid="7" grpId="0"/>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881</TotalTime>
  <Words>1939</Words>
  <Application>Microsoft Office PowerPoint</Application>
  <PresentationFormat>On-screen Show (16:9)</PresentationFormat>
  <Paragraphs>209</Paragraphs>
  <Slides>39</Slides>
  <Notes>19</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39</vt:i4>
      </vt:variant>
    </vt:vector>
  </HeadingPairs>
  <TitlesOfParts>
    <vt:vector size="51" baseType="lpstr">
      <vt:lpstr>SimSun</vt:lpstr>
      <vt:lpstr>Arial</vt:lpstr>
      <vt:lpstr>Calibri</vt:lpstr>
      <vt:lpstr>Tahoma</vt:lpstr>
      <vt:lpstr>Times New Roman</vt:lpstr>
      <vt:lpstr>Wingdings</vt:lpstr>
      <vt:lpstr>Office Theme</vt:lpstr>
      <vt:lpstr>1_Default Design</vt:lpstr>
      <vt:lpstr>1_Office Theme</vt:lpstr>
      <vt:lpstr>2_Office Theme</vt:lpstr>
      <vt:lpstr>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Truong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Nguyen</dc:creator>
  <cp:lastModifiedBy>Tran Nhat Minh 20206430</cp:lastModifiedBy>
  <cp:revision>256</cp:revision>
  <dcterms:created xsi:type="dcterms:W3CDTF">2021-10-03T04:39:10Z</dcterms:created>
  <dcterms:modified xsi:type="dcterms:W3CDTF">2025-11-08T02:14:06Z</dcterms:modified>
</cp:coreProperties>
</file>