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336" r:id="rId4"/>
    <p:sldId id="338" r:id="rId5"/>
    <p:sldId id="370" r:id="rId6"/>
    <p:sldId id="371" r:id="rId7"/>
    <p:sldId id="372" r:id="rId8"/>
    <p:sldId id="373" r:id="rId9"/>
    <p:sldId id="374" r:id="rId10"/>
    <p:sldId id="375" r:id="rId11"/>
    <p:sldId id="349" r:id="rId12"/>
    <p:sldId id="376" r:id="rId13"/>
    <p:sldId id="377" r:id="rId14"/>
    <p:sldId id="378" r:id="rId15"/>
    <p:sldId id="380" r:id="rId16"/>
    <p:sldId id="381" r:id="rId17"/>
    <p:sldId id="385" r:id="rId18"/>
    <p:sldId id="382" r:id="rId19"/>
    <p:sldId id="383" r:id="rId20"/>
    <p:sldId id="386" r:id="rId21"/>
    <p:sldId id="387" r:id="rId22"/>
    <p:sldId id="388" r:id="rId23"/>
    <p:sldId id="389" r:id="rId24"/>
    <p:sldId id="390" r:id="rId25"/>
    <p:sldId id="391" r:id="rId26"/>
    <p:sldId id="397" r:id="rId27"/>
    <p:sldId id="396" r:id="rId28"/>
    <p:sldId id="392" r:id="rId29"/>
    <p:sldId id="394" r:id="rId30"/>
    <p:sldId id="395" r:id="rId31"/>
    <p:sldId id="398" r:id="rId32"/>
    <p:sldId id="399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DDB6C3E-1BF6-25E0-553C-A78CE062CA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1A7A5F40-C02B-E53F-9386-FA1AF1C5B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C55230A-8156-DB5C-2A06-A50F1A9B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6BA6639-BF6A-6666-8756-F3FB0AFA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5E62EE8-79F4-8846-476D-07F91C38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42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E4404CB-C904-5CEC-CF23-40A819502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FCEB113-A7CA-F75E-5DAD-806E7731B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7746EE9-0DCF-FBA8-6CBD-633D93B5D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193C8FB-E5C1-B9E0-D552-5F8D961F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D4D48C9-364C-131D-EE75-8422CE9F9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38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CE2EED1-0133-9AF4-7748-6C45BE90F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F8902DB-CCA1-1999-C837-07E06524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A43B438-52C9-6A0F-89F2-09FC9EFF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1C63C5D-2F10-F401-94CD-D7C480F8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7B93E0D-E60A-84C9-904F-CAC58EC56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5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C910C26-B90A-99F7-C1E1-584C9A2EE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7A585E0-59C5-DE23-E431-10F385E12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B0AB7FB-ED43-39F3-FD7D-07A3C946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B6854AD-CE79-059D-1E9E-972AC550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24C73B2-790F-207F-3C43-A071374BF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47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D8EC87B-0D58-C1A8-D6E0-277888BC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98CE04DC-426B-6F7F-B883-FD1B89A72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C6E0DF5-D5C5-FCC1-0D3A-9B2A82D8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32D82AC-7E4B-7FE0-A6D8-106BA575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EA416C9-AD27-02BF-BA2D-120310FB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836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E45FD07-FA33-FE31-CFE2-F97839AB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32F77B0-FB7A-B724-924B-F46221FB7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5FF3731-DB1E-84A1-F4BB-5FDCD06CD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5A4B825-E97D-6C78-35A3-18E82162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ACEE264-F0DC-3704-DF96-884ED5FCC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DF5B6D8D-FE6A-7C5C-A05A-7006E17E1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98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95F75BB-3B35-2534-07E8-68516FB09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664F4C0D-B468-6426-58F8-C27D04762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09E2E3D0-438C-1F69-6B18-138B5A6D1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16387FC-9B66-D39C-EB08-65DDF93F6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198DBFE-E515-D850-2950-0788867E6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E8FB039D-CE40-B58B-FE40-E4B7E52B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348F6AC4-8719-AE8D-D350-46012B8D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F77A4A3E-A422-F213-276C-844B886D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697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E6CC0E2-508B-4EAF-6DAE-2AF1FD1C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577CB64F-3744-99E3-8F71-4CB6C278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18D889E9-CF3F-24F0-F4FE-ADA96E97F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1066B670-893C-C9FC-9AC1-50E10B38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31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FB2B3605-744B-4326-3DC3-1F5C06345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B02008FC-234D-2CC8-8306-7CD5290AF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5EF3584D-868C-5106-98D3-A9F1D26C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46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C266F59-D8A6-2606-9772-43D674B3C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D42869C-A174-C2C0-1787-8248A65D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94750F8F-4A22-9665-DAFD-601D04A0A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5F96BD59-FEC6-EF64-07FE-873E1052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514A2C86-57F9-1267-F102-EFC6DA10D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118873CE-3BEC-D148-0528-E09A5279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2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75F5D90-1A11-1BF7-9E7E-79568705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D2562732-CC49-3DAD-4A26-2F43A09AA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00F1F3C-6773-D9A3-7A61-7778ACF10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6B1930E-BE69-F54C-2028-FB8FF336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524F575-86C3-B1BE-B580-D30298C69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45F730B-E778-F591-87E4-FBD78ABF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636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bg1"/>
            </a:gs>
            <a:gs pos="100000">
              <a:schemeClr val="bg1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84D377F2-BA72-2212-9419-2114FE29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294F6961-557C-A5C4-EA96-0CF7CFB0E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DEF851C-9D48-98BB-72DA-A82A35AFC2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6EE1C-54C3-4B2E-8913-268B8B4BFC8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A1061A37-0E74-E3AE-45C2-CC9A92F93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59CDEDF-0244-2F96-FE3D-6FB479B59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9C97-6FAD-4295-B7CC-98A103FC8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>
            <a:extLst>
              <a:ext uri="{FF2B5EF4-FFF2-40B4-BE49-F238E27FC236}">
                <a16:creationId xmlns:a16="http://schemas.microsoft.com/office/drawing/2014/main" id="{7DC3AEE4-A550-E8E4-1844-D50CFC07D6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B83B94CF-5ACC-1869-4322-A8DC9A3D4C0B}"/>
              </a:ext>
            </a:extLst>
          </p:cNvPr>
          <p:cNvSpPr txBox="1"/>
          <p:nvPr/>
        </p:nvSpPr>
        <p:spPr>
          <a:xfrm>
            <a:off x="317241" y="2501054"/>
            <a:ext cx="11557517" cy="136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1028700" algn="l"/>
              </a:tabLst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 BÀY Ý KIẾN VỀ MỘT VẤN ĐỀ ĐỜI SỐNG 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(ĐƯỢC GỢI RA TỪ MỘT NHÂN VẬT VĂN HỌC)</a:t>
            </a:r>
            <a:endParaRPr lang="en-US" sz="3600" dirty="0"/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CF77FFBC-3B86-56A2-D12E-CED5D66CA708}"/>
              </a:ext>
            </a:extLst>
          </p:cNvPr>
          <p:cNvSpPr txBox="1"/>
          <p:nvPr/>
        </p:nvSpPr>
        <p:spPr>
          <a:xfrm>
            <a:off x="8704633" y="5638047"/>
            <a:ext cx="3487367" cy="678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028700" algn="l"/>
              </a:tabLst>
            </a:pPr>
            <a:r>
              <a:rPr lang="en-US" sz="3600" b="1" dirty="0">
                <a:solidFill>
                  <a:srgbClr val="CC99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 VÀ NGHE</a:t>
            </a:r>
            <a:endParaRPr lang="en-US" sz="3600" dirty="0">
              <a:solidFill>
                <a:srgbClr val="CC99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1781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572457" y="9659"/>
            <a:ext cx="3847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3. Sau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465777" y="558312"/>
            <a:ext cx="40605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*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Trao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đổi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gợi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ý</a:t>
            </a:r>
            <a:endParaRPr lang="en-US" sz="2800" dirty="0">
              <a:solidFill>
                <a:srgbClr val="FF9933"/>
              </a:solidFill>
            </a:endParaRPr>
          </a:p>
        </p:txBody>
      </p:sp>
      <p:graphicFrame>
        <p:nvGraphicFramePr>
          <p:cNvPr id="4" name="Bảng 3">
            <a:extLst>
              <a:ext uri="{FF2B5EF4-FFF2-40B4-BE49-F238E27FC236}">
                <a16:creationId xmlns:a16="http://schemas.microsoft.com/office/drawing/2014/main" id="{E80A36D6-D18A-ED74-B648-E3D73EC36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81416"/>
              </p:ext>
            </p:extLst>
          </p:nvPr>
        </p:nvGraphicFramePr>
        <p:xfrm>
          <a:off x="0" y="1081532"/>
          <a:ext cx="12192000" cy="5776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98920">
                  <a:extLst>
                    <a:ext uri="{9D8B030D-6E8A-4147-A177-3AD203B41FA5}">
                      <a16:colId xmlns:a16="http://schemas.microsoft.com/office/drawing/2014/main" val="1740140754"/>
                    </a:ext>
                  </a:extLst>
                </a:gridCol>
                <a:gridCol w="5593080">
                  <a:extLst>
                    <a:ext uri="{9D8B030D-6E8A-4147-A177-3AD203B41FA5}">
                      <a16:colId xmlns:a16="http://schemas.microsoft.com/office/drawing/2014/main" val="4207215796"/>
                    </a:ext>
                  </a:extLst>
                </a:gridCol>
              </a:tblGrid>
              <a:tr h="385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74" marR="6657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74" marR="6657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302561"/>
                  </a:ext>
                </a:extLst>
              </a:tr>
              <a:tr h="43772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xây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thập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74" marR="6657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sung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Bổ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sung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góp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đáng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574" marR="6657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373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536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FA4DD15-8AF1-D5B9-368D-68FB0017CC14}"/>
              </a:ext>
            </a:extLst>
          </p:cNvPr>
          <p:cNvSpPr txBox="1"/>
          <p:nvPr/>
        </p:nvSpPr>
        <p:spPr>
          <a:xfrm>
            <a:off x="160020" y="181236"/>
            <a:ext cx="11871960" cy="1931593"/>
          </a:xfrm>
          <a:prstGeom prst="wedgeRoundRectCallout">
            <a:avLst>
              <a:gd name="adj1" fmla="val 33861"/>
              <a:gd name="adj2" fmla="val 77959"/>
              <a:gd name="adj3" fmla="val 16667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marL="101600" marR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32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i="1" u="sng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3200" dirty="0">
                <a:latin typeface="Times New Roman" panose="02020603050405020304" pitchFamily="18" charset="0"/>
                <a:ea typeface="MS Mincho" panose="02020609040205080304" pitchFamily="49" charset="-128"/>
              </a:rPr>
              <a:t>Qua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lối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65581A1D-BAD4-02A3-5AE8-E72343D074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8928" y="3566058"/>
            <a:ext cx="2890982" cy="3214236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C15A74A0-3A17-DF36-A854-83202244A2EF}"/>
              </a:ext>
            </a:extLst>
          </p:cNvPr>
          <p:cNvSpPr txBox="1"/>
          <p:nvPr/>
        </p:nvSpPr>
        <p:spPr>
          <a:xfrm>
            <a:off x="765810" y="2246632"/>
            <a:ext cx="9063990" cy="4444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1)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Trước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hãy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trả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câu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hỏi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sau</a:t>
            </a:r>
            <a:r>
              <a:rPr lang="en-US" sz="28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nhằm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mục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đích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gì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ai?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chọn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không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định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bao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nhiêu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phút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định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lựa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chọn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thức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8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2)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Hãy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lập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dàn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472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3" y="957185"/>
            <a:ext cx="3847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204931" y="1802998"/>
            <a:ext cx="2154134" cy="111133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D6C5EC-386D-E565-D94B-CD133494DC8D}"/>
              </a:ext>
            </a:extLst>
          </p:cNvPr>
          <p:cNvSpPr txBox="1"/>
          <p:nvPr/>
        </p:nvSpPr>
        <p:spPr>
          <a:xfrm>
            <a:off x="3057584" y="1583342"/>
            <a:ext cx="8629170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Suy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nghĩ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(qua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A4814E6-2E08-A8A9-C769-8BA6F5EA2ECB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Đường kết nối Mũi tên Thẳng 7">
            <a:extLst>
              <a:ext uri="{FF2B5EF4-FFF2-40B4-BE49-F238E27FC236}">
                <a16:creationId xmlns:a16="http://schemas.microsoft.com/office/drawing/2014/main" id="{34A6E1A7-5038-E9E7-52B4-7C37B104EAA4}"/>
              </a:ext>
            </a:extLst>
          </p:cNvPr>
          <p:cNvCxnSpPr>
            <a:cxnSpLocks/>
            <a:stCxn id="2" idx="3"/>
            <a:endCxn id="7" idx="1"/>
          </p:cNvCxnSpPr>
          <p:nvPr/>
        </p:nvCxnSpPr>
        <p:spPr>
          <a:xfrm flipV="1">
            <a:off x="2359065" y="2352912"/>
            <a:ext cx="698519" cy="575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Hình chữ nhật: Góc Tròn 22">
            <a:extLst>
              <a:ext uri="{FF2B5EF4-FFF2-40B4-BE49-F238E27FC236}">
                <a16:creationId xmlns:a16="http://schemas.microsoft.com/office/drawing/2014/main" id="{5A4C0124-6266-2CBA-5DC5-3341C12FD790}"/>
              </a:ext>
            </a:extLst>
          </p:cNvPr>
          <p:cNvSpPr/>
          <p:nvPr/>
        </p:nvSpPr>
        <p:spPr>
          <a:xfrm>
            <a:off x="204931" y="3684334"/>
            <a:ext cx="2154134" cy="111133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Mục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đích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DFBF6855-39AF-E0A3-356C-17A17563BB7C}"/>
              </a:ext>
            </a:extLst>
          </p:cNvPr>
          <p:cNvSpPr txBox="1"/>
          <p:nvPr/>
        </p:nvSpPr>
        <p:spPr>
          <a:xfrm>
            <a:off x="3057584" y="3481530"/>
            <a:ext cx="8799136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tỏ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phục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5" name="Đường kết nối Mũi tên Thẳng 24">
            <a:extLst>
              <a:ext uri="{FF2B5EF4-FFF2-40B4-BE49-F238E27FC236}">
                <a16:creationId xmlns:a16="http://schemas.microsoft.com/office/drawing/2014/main" id="{0E89397A-4831-AD58-C148-9A658698C991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2359065" y="4239999"/>
            <a:ext cx="698519" cy="1110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Hình chữ nhật: Góc Tròn 25">
            <a:extLst>
              <a:ext uri="{FF2B5EF4-FFF2-40B4-BE49-F238E27FC236}">
                <a16:creationId xmlns:a16="http://schemas.microsoft.com/office/drawing/2014/main" id="{771D3133-234A-A90D-3451-483B329C56B1}"/>
              </a:ext>
            </a:extLst>
          </p:cNvPr>
          <p:cNvSpPr/>
          <p:nvPr/>
        </p:nvSpPr>
        <p:spPr>
          <a:xfrm>
            <a:off x="204931" y="5120572"/>
            <a:ext cx="2154134" cy="111133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DC1BB3F1-F558-9B19-8230-8EF3A9A94A9A}"/>
              </a:ext>
            </a:extLst>
          </p:cNvPr>
          <p:cNvSpPr txBox="1"/>
          <p:nvPr/>
        </p:nvSpPr>
        <p:spPr>
          <a:xfrm>
            <a:off x="3057584" y="5396436"/>
            <a:ext cx="5370136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Cô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thầy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giáo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bạn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lớp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8" name="Đường kết nối Mũi tên Thẳng 27">
            <a:extLst>
              <a:ext uri="{FF2B5EF4-FFF2-40B4-BE49-F238E27FC236}">
                <a16:creationId xmlns:a16="http://schemas.microsoft.com/office/drawing/2014/main" id="{F320BE64-2F56-FAA9-C597-AA5FB8C5C2A2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 flipV="1">
            <a:off x="2359065" y="5670486"/>
            <a:ext cx="698519" cy="575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004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23" grpId="0" animBg="1"/>
      <p:bldP spid="24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3" y="957185"/>
            <a:ext cx="3847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735810" y="1736588"/>
            <a:ext cx="2154134" cy="589125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D6C5EC-386D-E565-D94B-CD133494DC8D}"/>
              </a:ext>
            </a:extLst>
          </p:cNvPr>
          <p:cNvSpPr txBox="1"/>
          <p:nvPr/>
        </p:nvSpPr>
        <p:spPr>
          <a:xfrm>
            <a:off x="3642360" y="1767491"/>
            <a:ext cx="1682056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Lớp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A4814E6-2E08-A8A9-C769-8BA6F5EA2ECB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Đường kết nối Mũi tên Thẳng 7">
            <a:extLst>
              <a:ext uri="{FF2B5EF4-FFF2-40B4-BE49-F238E27FC236}">
                <a16:creationId xmlns:a16="http://schemas.microsoft.com/office/drawing/2014/main" id="{34A6E1A7-5038-E9E7-52B4-7C37B104EAA4}"/>
              </a:ext>
            </a:extLst>
          </p:cNvPr>
          <p:cNvCxnSpPr>
            <a:cxnSpLocks/>
            <a:stCxn id="2" idx="3"/>
            <a:endCxn id="7" idx="1"/>
          </p:cNvCxnSpPr>
          <p:nvPr/>
        </p:nvCxnSpPr>
        <p:spPr>
          <a:xfrm>
            <a:off x="2889944" y="2031151"/>
            <a:ext cx="752416" cy="1039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Hình chữ nhật: Góc Tròn 22">
            <a:extLst>
              <a:ext uri="{FF2B5EF4-FFF2-40B4-BE49-F238E27FC236}">
                <a16:creationId xmlns:a16="http://schemas.microsoft.com/office/drawing/2014/main" id="{5A4C0124-6266-2CBA-5DC5-3341C12FD790}"/>
              </a:ext>
            </a:extLst>
          </p:cNvPr>
          <p:cNvSpPr/>
          <p:nvPr/>
        </p:nvSpPr>
        <p:spPr>
          <a:xfrm>
            <a:off x="735127" y="2840621"/>
            <a:ext cx="2154134" cy="589126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DFBF6855-39AF-E0A3-356C-17A17563BB7C}"/>
              </a:ext>
            </a:extLst>
          </p:cNvPr>
          <p:cNvSpPr txBox="1"/>
          <p:nvPr/>
        </p:nvSpPr>
        <p:spPr>
          <a:xfrm>
            <a:off x="3642360" y="2861134"/>
            <a:ext cx="2971800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Khoảng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3 – 5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phút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5" name="Đường kết nối Mũi tên Thẳng 24">
            <a:extLst>
              <a:ext uri="{FF2B5EF4-FFF2-40B4-BE49-F238E27FC236}">
                <a16:creationId xmlns:a16="http://schemas.microsoft.com/office/drawing/2014/main" id="{0E89397A-4831-AD58-C148-9A658698C991}"/>
              </a:ext>
            </a:extLst>
          </p:cNvPr>
          <p:cNvCxnSpPr>
            <a:cxnSpLocks/>
            <a:stCxn id="23" idx="3"/>
            <a:endCxn id="24" idx="1"/>
          </p:cNvCxnSpPr>
          <p:nvPr/>
        </p:nvCxnSpPr>
        <p:spPr>
          <a:xfrm>
            <a:off x="2889261" y="3135184"/>
            <a:ext cx="75309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Hình chữ nhật: Góc Tròn 25">
            <a:extLst>
              <a:ext uri="{FF2B5EF4-FFF2-40B4-BE49-F238E27FC236}">
                <a16:creationId xmlns:a16="http://schemas.microsoft.com/office/drawing/2014/main" id="{771D3133-234A-A90D-3451-483B329C56B1}"/>
              </a:ext>
            </a:extLst>
          </p:cNvPr>
          <p:cNvSpPr/>
          <p:nvPr/>
        </p:nvSpPr>
        <p:spPr>
          <a:xfrm>
            <a:off x="735127" y="3944655"/>
            <a:ext cx="2154134" cy="111133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DC1BB3F1-F558-9B19-8230-8EF3A9A94A9A}"/>
              </a:ext>
            </a:extLst>
          </p:cNvPr>
          <p:cNvSpPr txBox="1"/>
          <p:nvPr/>
        </p:nvSpPr>
        <p:spPr>
          <a:xfrm>
            <a:off x="3642360" y="3730750"/>
            <a:ext cx="7320856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chiếu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slide,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sơ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đồ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biểu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kê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,.. 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nếu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thêm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sinh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động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hấp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dẫn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hơn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8" name="Đường kết nối Mũi tên Thẳng 27">
            <a:extLst>
              <a:ext uri="{FF2B5EF4-FFF2-40B4-BE49-F238E27FC236}">
                <a16:creationId xmlns:a16="http://schemas.microsoft.com/office/drawing/2014/main" id="{F320BE64-2F56-FAA9-C597-AA5FB8C5C2A2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2889261" y="4500320"/>
            <a:ext cx="753099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Hình chữ nhật: Góc Tròn 38">
            <a:extLst>
              <a:ext uri="{FF2B5EF4-FFF2-40B4-BE49-F238E27FC236}">
                <a16:creationId xmlns:a16="http://schemas.microsoft.com/office/drawing/2014/main" id="{627392E6-6E8C-B82C-1B4A-949135D617C2}"/>
              </a:ext>
            </a:extLst>
          </p:cNvPr>
          <p:cNvSpPr/>
          <p:nvPr/>
        </p:nvSpPr>
        <p:spPr>
          <a:xfrm>
            <a:off x="735127" y="5404401"/>
            <a:ext cx="2154134" cy="111133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id="{18716BE8-CFCB-DD3E-BF98-3D2B8760F6D6}"/>
              </a:ext>
            </a:extLst>
          </p:cNvPr>
          <p:cNvSpPr txBox="1"/>
          <p:nvPr/>
        </p:nvSpPr>
        <p:spPr>
          <a:xfrm>
            <a:off x="3642360" y="5435503"/>
            <a:ext cx="7320856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điệu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,…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1" name="Đường kết nối Mũi tên Thẳng 40">
            <a:extLst>
              <a:ext uri="{FF2B5EF4-FFF2-40B4-BE49-F238E27FC236}">
                <a16:creationId xmlns:a16="http://schemas.microsoft.com/office/drawing/2014/main" id="{840B1503-FD2D-5706-6324-39203975AD5D}"/>
              </a:ext>
            </a:extLst>
          </p:cNvPr>
          <p:cNvCxnSpPr>
            <a:cxnSpLocks/>
            <a:stCxn id="39" idx="3"/>
            <a:endCxn id="40" idx="1"/>
          </p:cNvCxnSpPr>
          <p:nvPr/>
        </p:nvCxnSpPr>
        <p:spPr>
          <a:xfrm flipV="1">
            <a:off x="2889261" y="5957313"/>
            <a:ext cx="753099" cy="275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688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23" grpId="0" animBg="1"/>
      <p:bldP spid="24" grpId="0" animBg="1"/>
      <p:bldP spid="26" grpId="0" animBg="1"/>
      <p:bldP spid="27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29888" y="191513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ình chữ nhật: Góc Tròn 22">
            <a:extLst>
              <a:ext uri="{FF2B5EF4-FFF2-40B4-BE49-F238E27FC236}">
                <a16:creationId xmlns:a16="http://schemas.microsoft.com/office/drawing/2014/main" id="{5A4C0124-6266-2CBA-5DC5-3341C12FD790}"/>
              </a:ext>
            </a:extLst>
          </p:cNvPr>
          <p:cNvSpPr/>
          <p:nvPr/>
        </p:nvSpPr>
        <p:spPr>
          <a:xfrm>
            <a:off x="972247" y="1754491"/>
            <a:ext cx="10788982" cy="1539139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“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”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DC1BB3F1-F558-9B19-8230-8EF3A9A94A9A}"/>
              </a:ext>
            </a:extLst>
          </p:cNvPr>
          <p:cNvSpPr txBox="1"/>
          <p:nvPr/>
        </p:nvSpPr>
        <p:spPr>
          <a:xfrm>
            <a:off x="1464319" y="3629178"/>
            <a:ext cx="8127295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35972" y="917994"/>
            <a:ext cx="68838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hỏi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Hộp Văn bản 21">
            <a:extLst>
              <a:ext uri="{FF2B5EF4-FFF2-40B4-BE49-F238E27FC236}">
                <a16:creationId xmlns:a16="http://schemas.microsoft.com/office/drawing/2014/main" id="{B2C83D04-F70A-162F-CDC5-BDC3D2FE1912}"/>
              </a:ext>
            </a:extLst>
          </p:cNvPr>
          <p:cNvSpPr txBox="1"/>
          <p:nvPr/>
        </p:nvSpPr>
        <p:spPr>
          <a:xfrm>
            <a:off x="1464319" y="4896387"/>
            <a:ext cx="9804838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lấy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chứng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trải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nghiệm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hoặc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sách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báo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internet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504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2" y="342754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ình chữ nhật: Góc Tròn 22">
            <a:extLst>
              <a:ext uri="{FF2B5EF4-FFF2-40B4-BE49-F238E27FC236}">
                <a16:creationId xmlns:a16="http://schemas.microsoft.com/office/drawing/2014/main" id="{5A4C0124-6266-2CBA-5DC5-3341C12FD790}"/>
              </a:ext>
            </a:extLst>
          </p:cNvPr>
          <p:cNvSpPr/>
          <p:nvPr/>
        </p:nvSpPr>
        <p:spPr>
          <a:xfrm>
            <a:off x="852602" y="2305583"/>
            <a:ext cx="10486796" cy="2170634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con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16922" y="973207"/>
            <a:ext cx="68838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trả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lời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hỏi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212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85750" y="985384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Hình chữ nhật: Góc Tròn 22">
            <a:extLst>
              <a:ext uri="{FF2B5EF4-FFF2-40B4-BE49-F238E27FC236}">
                <a16:creationId xmlns:a16="http://schemas.microsoft.com/office/drawing/2014/main" id="{5A4C0124-6266-2CBA-5DC5-3341C12FD790}"/>
              </a:ext>
            </a:extLst>
          </p:cNvPr>
          <p:cNvSpPr/>
          <p:nvPr/>
        </p:nvSpPr>
        <p:spPr>
          <a:xfrm>
            <a:off x="160836" y="2360760"/>
            <a:ext cx="12031164" cy="1757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Mở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đầu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Giới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thiệu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qua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“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”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16923" y="1626852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A1A66364-B251-D35B-F168-AD02F6FF4C8E}"/>
              </a:ext>
            </a:extLst>
          </p:cNvPr>
          <p:cNvSpPr txBox="1"/>
          <p:nvPr/>
        </p:nvSpPr>
        <p:spPr>
          <a:xfrm>
            <a:off x="285750" y="4147044"/>
            <a:ext cx="11620500" cy="20346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suy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ngẫm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2581E856-1091-084B-FA1F-84CC224488F6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58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2" y="971404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16922" y="1598598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704850" y="2225792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1181100" y="2890391"/>
            <a:ext cx="10020300" cy="1595335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“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”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1085850" y="4694975"/>
            <a:ext cx="10896600" cy="20346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đứa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sâu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Qua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đầy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thú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hấp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thấu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trân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……..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69A0CF0D-6B0C-849C-E1B4-EA21D7A3F990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1594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2" y="971404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A4814E6-2E08-A8A9-C769-8BA6F5EA2ECB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16922" y="1598598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704850" y="2225792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1452400" y="3163280"/>
            <a:ext cx="8796500" cy="866169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1276350" y="4548085"/>
            <a:ext cx="10020300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257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55022" y="134331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800100" y="716814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1714500" y="1301589"/>
            <a:ext cx="7524750" cy="866169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885825" y="2411670"/>
            <a:ext cx="10020300" cy="20346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khỏi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lấy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DE0695B3-103D-7F36-E841-6274062C8DAF}"/>
              </a:ext>
            </a:extLst>
          </p:cNvPr>
          <p:cNvSpPr txBox="1"/>
          <p:nvPr/>
        </p:nvSpPr>
        <p:spPr>
          <a:xfrm>
            <a:off x="885825" y="4669408"/>
            <a:ext cx="10020300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07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0109" y="172341"/>
            <a:ext cx="4081613" cy="668565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5318242" y="172341"/>
            <a:ext cx="3583162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0" y="0"/>
            <a:ext cx="4081613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Hình ảnh 5">
            <a:extLst>
              <a:ext uri="{FF2B5EF4-FFF2-40B4-BE49-F238E27FC236}">
                <a16:creationId xmlns:a16="http://schemas.microsoft.com/office/drawing/2014/main" id="{44AAF404-EF78-8675-799E-8D6C000D0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7259" y="770356"/>
            <a:ext cx="3925469" cy="3925469"/>
          </a:xfrm>
          <a:prstGeom prst="rect">
            <a:avLst/>
          </a:prstGeom>
        </p:spPr>
      </p:pic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CA6DEAB0-C79B-192B-2799-57ECB86351E3}"/>
              </a:ext>
            </a:extLst>
          </p:cNvPr>
          <p:cNvSpPr txBox="1"/>
          <p:nvPr/>
        </p:nvSpPr>
        <p:spPr>
          <a:xfrm>
            <a:off x="3208319" y="1251833"/>
            <a:ext cx="6894718" cy="2962513"/>
          </a:xfrm>
          <a:prstGeom prst="wedgeRoundRectCallout">
            <a:avLst>
              <a:gd name="adj1" fmla="val 58103"/>
              <a:gd name="adj2" fmla="val 26323"/>
              <a:gd name="adj3" fmla="val 16667"/>
            </a:avLst>
          </a:prstGeom>
          <a:noFill/>
          <a:ln w="38100">
            <a:solidFill>
              <a:srgbClr val="3333FF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ngẫm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4C92B610-F4F8-3D19-2FDC-221F70613A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904" y="2900516"/>
            <a:ext cx="4454294" cy="409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01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55022" y="134331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800100" y="716814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2133600" y="1916540"/>
            <a:ext cx="7524750" cy="866169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290512" y="3459215"/>
            <a:ext cx="11610976" cy="20346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âm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hủy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272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55022" y="134331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800100" y="716814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1962150" y="1301589"/>
            <a:ext cx="8267700" cy="1259736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hững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ơ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hủy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504825" y="2793222"/>
            <a:ext cx="11182350" cy="203466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kẻ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ích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huỷ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hoại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chặt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bừa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bãi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xả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thải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săn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bắn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hoang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dã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,…).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6F4FF72-6420-3FC7-0BAB-12F8327A29BB}"/>
              </a:ext>
            </a:extLst>
          </p:cNvPr>
          <p:cNvSpPr txBox="1"/>
          <p:nvPr/>
        </p:nvSpPr>
        <p:spPr>
          <a:xfrm>
            <a:off x="447675" y="5131843"/>
            <a:ext cx="11182350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Hay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cằn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vô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tẻ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nhạt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631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55022" y="134331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800100" y="716814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981075" y="1385662"/>
            <a:ext cx="10229850" cy="201256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con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176212" y="3543852"/>
            <a:ext cx="11991975" cy="184691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quý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cỏ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dòng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chiêm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thưởng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E7D9CD07-BEAA-32FC-E38B-771AE107E63B}"/>
              </a:ext>
            </a:extLst>
          </p:cNvPr>
          <p:cNvSpPr txBox="1"/>
          <p:nvPr/>
        </p:nvSpPr>
        <p:spPr>
          <a:xfrm>
            <a:off x="12573000" y="-2977245"/>
            <a:ext cx="6096000" cy="1978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+ </a:t>
            </a:r>
            <a:r>
              <a:rPr lang="en-US" sz="1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+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+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tiễn:Trồng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rừng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vứt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kiệm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xả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tiềm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tuyệt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chủng</a:t>
            </a: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6F4FF72-6420-3FC7-0BAB-12F8327A29BB}"/>
              </a:ext>
            </a:extLst>
          </p:cNvPr>
          <p:cNvSpPr txBox="1"/>
          <p:nvPr/>
        </p:nvSpPr>
        <p:spPr>
          <a:xfrm>
            <a:off x="176212" y="5619376"/>
            <a:ext cx="10744200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034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55022" y="134331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800100" y="716814"/>
            <a:ext cx="1059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tuần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4DD07D8E-5EA0-25E6-B9AA-2730D9CB3879}"/>
              </a:ext>
            </a:extLst>
          </p:cNvPr>
          <p:cNvSpPr/>
          <p:nvPr/>
        </p:nvSpPr>
        <p:spPr>
          <a:xfrm>
            <a:off x="981075" y="1385662"/>
            <a:ext cx="10229850" cy="201256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con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lớn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E7D9CD07-BEAA-32FC-E38B-771AE107E63B}"/>
              </a:ext>
            </a:extLst>
          </p:cNvPr>
          <p:cNvSpPr txBox="1"/>
          <p:nvPr/>
        </p:nvSpPr>
        <p:spPr>
          <a:xfrm>
            <a:off x="12573000" y="-2977245"/>
            <a:ext cx="6096000" cy="385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+ </a:t>
            </a:r>
            <a:r>
              <a:rPr lang="en-US" sz="1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+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6F4FF72-6420-3FC7-0BAB-12F8327A29BB}"/>
              </a:ext>
            </a:extLst>
          </p:cNvPr>
          <p:cNvSpPr txBox="1"/>
          <p:nvPr/>
        </p:nvSpPr>
        <p:spPr>
          <a:xfrm>
            <a:off x="800100" y="3847726"/>
            <a:ext cx="10744200" cy="253018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kịp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tiễn:Trồng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rừng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vứt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kiệm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sạch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chế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xả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rác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tiềm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ẩn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tuyệt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chủng</a:t>
            </a:r>
            <a:r>
              <a:rPr lang="en-US" sz="2800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1489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2" y="971404"/>
            <a:ext cx="5298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A4814E6-2E08-A8A9-C769-8BA6F5EA2ECB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id="{CAB7E481-CC73-3D51-4E70-33515C3A439D}"/>
              </a:ext>
            </a:extLst>
          </p:cNvPr>
          <p:cNvSpPr txBox="1"/>
          <p:nvPr/>
        </p:nvSpPr>
        <p:spPr>
          <a:xfrm>
            <a:off x="416922" y="1578553"/>
            <a:ext cx="6883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0CBBD093-CCA8-9917-0712-A947990D2174}"/>
              </a:ext>
            </a:extLst>
          </p:cNvPr>
          <p:cNvSpPr txBox="1"/>
          <p:nvPr/>
        </p:nvSpPr>
        <p:spPr>
          <a:xfrm>
            <a:off x="704850" y="2225792"/>
            <a:ext cx="11125200" cy="1043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r>
              <a:rPr lang="en-US" sz="2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thúc</a:t>
            </a:r>
            <a:r>
              <a:rPr lang="en-US" sz="2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Khẳng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định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lại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tỏ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mong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muốn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nhận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chia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sẻ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704850" y="3408075"/>
            <a:ext cx="11125200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hòa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lối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trân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ngôi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53AC4DD2-44E5-86CD-10D1-24C82DF79CB1}"/>
              </a:ext>
            </a:extLst>
          </p:cNvPr>
          <p:cNvSpPr txBox="1"/>
          <p:nvPr/>
        </p:nvSpPr>
        <p:spPr>
          <a:xfrm>
            <a:off x="704850" y="5320144"/>
            <a:ext cx="11125200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thầy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góp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77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416922" y="971404"/>
            <a:ext cx="64664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7A4814E6-2E08-A8A9-C769-8BA6F5EA2ECB}"/>
              </a:ext>
            </a:extLst>
          </p:cNvPr>
          <p:cNvSpPr txBox="1"/>
          <p:nvPr/>
        </p:nvSpPr>
        <p:spPr>
          <a:xfrm>
            <a:off x="416923" y="128365"/>
            <a:ext cx="3393077" cy="707886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806091C7-3EBD-6A6D-4C6A-329973C754FE}"/>
              </a:ext>
            </a:extLst>
          </p:cNvPr>
          <p:cNvSpPr txBox="1"/>
          <p:nvPr/>
        </p:nvSpPr>
        <p:spPr>
          <a:xfrm>
            <a:off x="1330325" y="2981199"/>
            <a:ext cx="9531350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Suy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nghĩ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con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(qua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“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tôi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”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nhắm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cửa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sổ</a:t>
            </a:r>
            <a:r>
              <a:rPr lang="en-US" sz="2800" i="1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Nguyễn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5FBF6D5-26ED-424C-B29A-FBF8FCC09879}"/>
              </a:ext>
            </a:extLst>
          </p:cNvPr>
          <p:cNvSpPr txBox="1"/>
          <p:nvPr/>
        </p:nvSpPr>
        <p:spPr>
          <a:xfrm>
            <a:off x="456111" y="1691332"/>
            <a:ext cx="30998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</a:t>
            </a:r>
            <a:r>
              <a:rPr lang="en-US" sz="32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32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5961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166247" y="163598"/>
            <a:ext cx="64664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5FBF6D5-26ED-424C-B29A-FBF8FCC09879}"/>
              </a:ext>
            </a:extLst>
          </p:cNvPr>
          <p:cNvSpPr txBox="1"/>
          <p:nvPr/>
        </p:nvSpPr>
        <p:spPr>
          <a:xfrm>
            <a:off x="334191" y="897303"/>
            <a:ext cx="3658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cầu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78D63F92-FB46-BF36-E876-66441062CA71}"/>
              </a:ext>
            </a:extLst>
          </p:cNvPr>
          <p:cNvSpPr/>
          <p:nvPr/>
        </p:nvSpPr>
        <p:spPr>
          <a:xfrm>
            <a:off x="166247" y="2936801"/>
            <a:ext cx="1260331" cy="984398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D40A8959-A4BC-19E8-0B41-A1FFC95D67A3}"/>
              </a:ext>
            </a:extLst>
          </p:cNvPr>
          <p:cNvSpPr txBox="1"/>
          <p:nvPr/>
        </p:nvSpPr>
        <p:spPr>
          <a:xfrm>
            <a:off x="2275194" y="1546051"/>
            <a:ext cx="7310696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theo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dàn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chuẩn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bị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" name="Đường kết nối Mũi tên Thẳng 8">
            <a:extLst>
              <a:ext uri="{FF2B5EF4-FFF2-40B4-BE49-F238E27FC236}">
                <a16:creationId xmlns:a16="http://schemas.microsoft.com/office/drawing/2014/main" id="{0E408DF1-8240-E31F-1127-88D73564BC7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1426578" y="1820101"/>
            <a:ext cx="848616" cy="160889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624E46A9-08C1-0AB3-CB38-6414E0B02AAB}"/>
              </a:ext>
            </a:extLst>
          </p:cNvPr>
          <p:cNvSpPr txBox="1"/>
          <p:nvPr/>
        </p:nvSpPr>
        <p:spPr>
          <a:xfrm>
            <a:off x="2264778" y="2294855"/>
            <a:ext cx="9778968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rõ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ràng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âm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lượng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tránh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viết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chuẩn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bị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sẵn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dụng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phương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phi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ngôn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ngữ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kèm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điệu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bộ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chỉ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ánh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mắt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ảnh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sơ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đồ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minh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hoạ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,…);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đảm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quy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định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Đường kết nối Mũi tên Thẳng 12">
            <a:extLst>
              <a:ext uri="{FF2B5EF4-FFF2-40B4-BE49-F238E27FC236}">
                <a16:creationId xmlns:a16="http://schemas.microsoft.com/office/drawing/2014/main" id="{5BBAF6EF-826A-A55E-07B4-87B736E7E78C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 flipV="1">
            <a:off x="1426578" y="3064425"/>
            <a:ext cx="838200" cy="36457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ACADA0F7-31CB-1FCC-EFF6-5ECCD446A4C9}"/>
              </a:ext>
            </a:extLst>
          </p:cNvPr>
          <p:cNvSpPr txBox="1"/>
          <p:nvPr/>
        </p:nvSpPr>
        <p:spPr>
          <a:xfrm>
            <a:off x="2275194" y="4220579"/>
            <a:ext cx="9778968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Đảm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nhất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giữa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giữa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thức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phương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hỗ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Chú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diễn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đạt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tạo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hấp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dẫn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thảo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,…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Đường kết nối Mũi tên Thẳng 17">
            <a:extLst>
              <a:ext uri="{FF2B5EF4-FFF2-40B4-BE49-F238E27FC236}">
                <a16:creationId xmlns:a16="http://schemas.microsoft.com/office/drawing/2014/main" id="{E0327687-934C-666E-D8A8-B74C9140D13C}"/>
              </a:ext>
            </a:extLst>
          </p:cNvPr>
          <p:cNvCxnSpPr>
            <a:cxnSpLocks/>
            <a:stCxn id="7" idx="3"/>
            <a:endCxn id="15" idx="1"/>
          </p:cNvCxnSpPr>
          <p:nvPr/>
        </p:nvCxnSpPr>
        <p:spPr>
          <a:xfrm>
            <a:off x="1426578" y="3429000"/>
            <a:ext cx="848616" cy="1561149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97D549C0-BB3E-24E0-C7CD-D583F9263785}"/>
              </a:ext>
            </a:extLst>
          </p:cNvPr>
          <p:cNvSpPr txBox="1"/>
          <p:nvPr/>
        </p:nvSpPr>
        <p:spPr>
          <a:xfrm>
            <a:off x="2275194" y="6146303"/>
            <a:ext cx="6508026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câu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hỏi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nếu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8" name="Đường kết nối Mũi tên Thẳng 27">
            <a:extLst>
              <a:ext uri="{FF2B5EF4-FFF2-40B4-BE49-F238E27FC236}">
                <a16:creationId xmlns:a16="http://schemas.microsoft.com/office/drawing/2014/main" id="{15DF14B0-D354-25F2-F778-88F555B3A129}"/>
              </a:ext>
            </a:extLst>
          </p:cNvPr>
          <p:cNvCxnSpPr>
            <a:cxnSpLocks/>
            <a:stCxn id="7" idx="3"/>
            <a:endCxn id="27" idx="1"/>
          </p:cNvCxnSpPr>
          <p:nvPr/>
        </p:nvCxnSpPr>
        <p:spPr>
          <a:xfrm>
            <a:off x="1426578" y="3429000"/>
            <a:ext cx="848616" cy="299135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225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 animBg="1"/>
      <p:bldP spid="8" grpId="0" animBg="1"/>
      <p:bldP spid="12" grpId="0" animBg="1"/>
      <p:bldP spid="15" grpId="0" animBg="1"/>
      <p:bldP spid="2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166247" y="163598"/>
            <a:ext cx="64664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Bước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3: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95FBF6D5-26ED-424C-B29A-FBF8FCC09879}"/>
              </a:ext>
            </a:extLst>
          </p:cNvPr>
          <p:cNvSpPr txBox="1"/>
          <p:nvPr/>
        </p:nvSpPr>
        <p:spPr>
          <a:xfrm>
            <a:off x="334191" y="897303"/>
            <a:ext cx="3658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*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cầu</a:t>
            </a:r>
            <a:r>
              <a:rPr lang="en-US" sz="28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7" name="Hình chữ nhật: Góc Tròn 6">
            <a:extLst>
              <a:ext uri="{FF2B5EF4-FFF2-40B4-BE49-F238E27FC236}">
                <a16:creationId xmlns:a16="http://schemas.microsoft.com/office/drawing/2014/main" id="{78D63F92-FB46-BF36-E876-66441062CA71}"/>
              </a:ext>
            </a:extLst>
          </p:cNvPr>
          <p:cNvSpPr/>
          <p:nvPr/>
        </p:nvSpPr>
        <p:spPr>
          <a:xfrm>
            <a:off x="532007" y="3390900"/>
            <a:ext cx="1260331" cy="984398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D40A8959-A4BC-19E8-0B41-A1FFC95D67A3}"/>
              </a:ext>
            </a:extLst>
          </p:cNvPr>
          <p:cNvSpPr txBox="1"/>
          <p:nvPr/>
        </p:nvSpPr>
        <p:spPr>
          <a:xfrm>
            <a:off x="2671434" y="1854086"/>
            <a:ext cx="8347086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Lắng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xác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" name="Đường kết nối Mũi tên Thẳng 8">
            <a:extLst>
              <a:ext uri="{FF2B5EF4-FFF2-40B4-BE49-F238E27FC236}">
                <a16:creationId xmlns:a16="http://schemas.microsoft.com/office/drawing/2014/main" id="{0E408DF1-8240-E31F-1127-88D73564BC7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1792338" y="2375896"/>
            <a:ext cx="879096" cy="150720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624E46A9-08C1-0AB3-CB38-6414E0B02AAB}"/>
              </a:ext>
            </a:extLst>
          </p:cNvPr>
          <p:cNvSpPr txBox="1"/>
          <p:nvPr/>
        </p:nvSpPr>
        <p:spPr>
          <a:xfrm>
            <a:off x="2671434" y="3340515"/>
            <a:ext cx="7430615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chú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lắng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sử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yếu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tố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cử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nét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mắt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khích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Đường kết nối Mũi tên Thẳng 12">
            <a:extLst>
              <a:ext uri="{FF2B5EF4-FFF2-40B4-BE49-F238E27FC236}">
                <a16:creationId xmlns:a16="http://schemas.microsoft.com/office/drawing/2014/main" id="{5BBAF6EF-826A-A55E-07B4-87B736E7E78C}"/>
              </a:ext>
            </a:extLst>
          </p:cNvPr>
          <p:cNvCxnSpPr>
            <a:cxnSpLocks/>
            <a:stCxn id="7" idx="3"/>
            <a:endCxn id="12" idx="1"/>
          </p:cNvCxnSpPr>
          <p:nvPr/>
        </p:nvCxnSpPr>
        <p:spPr>
          <a:xfrm flipV="1">
            <a:off x="1792338" y="3862325"/>
            <a:ext cx="879096" cy="2077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ACADA0F7-31CB-1FCC-EFF6-5ECCD446A4C9}"/>
              </a:ext>
            </a:extLst>
          </p:cNvPr>
          <p:cNvSpPr txBox="1"/>
          <p:nvPr/>
        </p:nvSpPr>
        <p:spPr>
          <a:xfrm>
            <a:off x="2671434" y="5134979"/>
            <a:ext cx="8490228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rõ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);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niệm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cá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Đường kết nối Mũi tên Thẳng 17">
            <a:extLst>
              <a:ext uri="{FF2B5EF4-FFF2-40B4-BE49-F238E27FC236}">
                <a16:creationId xmlns:a16="http://schemas.microsoft.com/office/drawing/2014/main" id="{E0327687-934C-666E-D8A8-B74C9140D13C}"/>
              </a:ext>
            </a:extLst>
          </p:cNvPr>
          <p:cNvCxnSpPr>
            <a:cxnSpLocks/>
            <a:stCxn id="7" idx="3"/>
            <a:endCxn id="15" idx="1"/>
          </p:cNvCxnSpPr>
          <p:nvPr/>
        </p:nvCxnSpPr>
        <p:spPr>
          <a:xfrm>
            <a:off x="1792338" y="3883099"/>
            <a:ext cx="879096" cy="177369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651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1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FB874FEC-10C2-B09F-32DE-88C17610B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397124"/>
              </p:ext>
            </p:extLst>
          </p:nvPr>
        </p:nvGraphicFramePr>
        <p:xfrm>
          <a:off x="1" y="283272"/>
          <a:ext cx="12191999" cy="65747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24299">
                  <a:extLst>
                    <a:ext uri="{9D8B030D-6E8A-4147-A177-3AD203B41FA5}">
                      <a16:colId xmlns:a16="http://schemas.microsoft.com/office/drawing/2014/main" val="4001420313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92244765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238678933"/>
                    </a:ext>
                  </a:extLst>
                </a:gridCol>
                <a:gridCol w="2095500">
                  <a:extLst>
                    <a:ext uri="{9D8B030D-6E8A-4147-A177-3AD203B41FA5}">
                      <a16:colId xmlns:a16="http://schemas.microsoft.com/office/drawing/2014/main" val="1945910762"/>
                    </a:ext>
                  </a:extLst>
                </a:gridCol>
              </a:tblGrid>
              <a:tr h="944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điểm)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887838"/>
                  </a:ext>
                </a:extLst>
              </a:tr>
              <a:tr h="30618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Nôi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vã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mới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mẻ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590762"/>
                  </a:ext>
                </a:extLst>
              </a:tr>
              <a:tr h="21659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Phong thái tự tin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tự tin, rụt rè. </a:t>
                      </a:r>
                      <a:endParaRPr lang="en-US" sz="2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32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187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FB874FEC-10C2-B09F-32DE-88C17610B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916034"/>
              </p:ext>
            </p:extLst>
          </p:nvPr>
        </p:nvGraphicFramePr>
        <p:xfrm>
          <a:off x="114300" y="222123"/>
          <a:ext cx="11963399" cy="64137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39477">
                  <a:extLst>
                    <a:ext uri="{9D8B030D-6E8A-4147-A177-3AD203B41FA5}">
                      <a16:colId xmlns:a16="http://schemas.microsoft.com/office/drawing/2014/main" val="4001420313"/>
                    </a:ext>
                  </a:extLst>
                </a:gridCol>
                <a:gridCol w="3177778">
                  <a:extLst>
                    <a:ext uri="{9D8B030D-6E8A-4147-A177-3AD203B41FA5}">
                      <a16:colId xmlns:a16="http://schemas.microsoft.com/office/drawing/2014/main" val="3922447655"/>
                    </a:ext>
                  </a:extLst>
                </a:gridCol>
                <a:gridCol w="2766536">
                  <a:extLst>
                    <a:ext uri="{9D8B030D-6E8A-4147-A177-3AD203B41FA5}">
                      <a16:colId xmlns:a16="http://schemas.microsoft.com/office/drawing/2014/main" val="1238678933"/>
                    </a:ext>
                  </a:extLst>
                </a:gridCol>
                <a:gridCol w="2579608">
                  <a:extLst>
                    <a:ext uri="{9D8B030D-6E8A-4147-A177-3AD203B41FA5}">
                      <a16:colId xmlns:a16="http://schemas.microsoft.com/office/drawing/2014/main" val="1945910762"/>
                    </a:ext>
                  </a:extLst>
                </a:gridCol>
              </a:tblGrid>
              <a:tr h="10829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điểm)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887838"/>
                  </a:ext>
                </a:extLst>
              </a:tr>
              <a:tr h="1903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 nhỏ, khó nghe, nói lặp lại ngập ngừng nhiều lần.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 to, nhưng đôi chỗ lặp lại hoặc ngập ngừng một vài câu.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truyền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hầu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lặp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ngập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ngừng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7757307"/>
                  </a:ext>
                </a:extLst>
              </a:tr>
              <a:tr h="33600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Sử dụng các phương tiện hỗ trợ: yếu tố phi ngôn ngữ (điệu bộ, cử chỉ, nét mặt, ánh mắt,..) kết hợp hình ảnh, sơ đồ minh hoạ,…phù hợp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95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552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ình tự do: Hình 14">
            <a:extLst>
              <a:ext uri="{FF2B5EF4-FFF2-40B4-BE49-F238E27FC236}">
                <a16:creationId xmlns:a16="http://schemas.microsoft.com/office/drawing/2014/main" id="{62F1F112-92EF-61F4-5A3E-85532301C876}"/>
              </a:ext>
            </a:extLst>
          </p:cNvPr>
          <p:cNvSpPr/>
          <p:nvPr/>
        </p:nvSpPr>
        <p:spPr>
          <a:xfrm>
            <a:off x="-15783" y="86172"/>
            <a:ext cx="2803072" cy="6771828"/>
          </a:xfrm>
          <a:custGeom>
            <a:avLst/>
            <a:gdLst>
              <a:gd name="connsiteX0" fmla="*/ 0 w 4081613"/>
              <a:gd name="connsiteY0" fmla="*/ 0 h 6685658"/>
              <a:gd name="connsiteX1" fmla="*/ 4081613 w 4081613"/>
              <a:gd name="connsiteY1" fmla="*/ 6685658 h 6685658"/>
              <a:gd name="connsiteX2" fmla="*/ 0 w 4081613"/>
              <a:gd name="connsiteY2" fmla="*/ 6685658 h 668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81613" h="6685658">
                <a:moveTo>
                  <a:pt x="0" y="0"/>
                </a:moveTo>
                <a:lnTo>
                  <a:pt x="4081613" y="6685658"/>
                </a:lnTo>
                <a:lnTo>
                  <a:pt x="0" y="668565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1421B1-1906-4F8E-BF53-DF1E9D07C1F2}"/>
              </a:ext>
            </a:extLst>
          </p:cNvPr>
          <p:cNvSpPr txBox="1"/>
          <p:nvPr/>
        </p:nvSpPr>
        <p:spPr>
          <a:xfrm>
            <a:off x="4091722" y="172340"/>
            <a:ext cx="7240554" cy="70788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KIẾN THỨC</a:t>
            </a:r>
            <a:endParaRPr lang="en-US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ình tự do: Hình 7">
            <a:extLst>
              <a:ext uri="{FF2B5EF4-FFF2-40B4-BE49-F238E27FC236}">
                <a16:creationId xmlns:a16="http://schemas.microsoft.com/office/drawing/2014/main" id="{EFF46C95-D8B0-5561-7CE5-E242BDFAD4B2}"/>
              </a:ext>
            </a:extLst>
          </p:cNvPr>
          <p:cNvSpPr/>
          <p:nvPr/>
        </p:nvSpPr>
        <p:spPr>
          <a:xfrm>
            <a:off x="-15783" y="-1"/>
            <a:ext cx="2803071" cy="6858000"/>
          </a:xfrm>
          <a:custGeom>
            <a:avLst/>
            <a:gdLst>
              <a:gd name="connsiteX0" fmla="*/ 6081502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12807 h 6858000"/>
              <a:gd name="connsiteX3" fmla="*/ 0 w 6096000"/>
              <a:gd name="connsiteY3" fmla="*/ 0 h 6858000"/>
              <a:gd name="connsiteX4" fmla="*/ 6057826 w 6096000"/>
              <a:gd name="connsiteY4" fmla="*/ 0 h 6858000"/>
              <a:gd name="connsiteX5" fmla="*/ 0 w 6096000"/>
              <a:gd name="connsiteY5" fmla="*/ 6858000 h 6858000"/>
              <a:gd name="connsiteX6" fmla="*/ 0 w 6096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6081502" y="0"/>
                </a:moveTo>
                <a:lnTo>
                  <a:pt x="6096000" y="0"/>
                </a:lnTo>
                <a:lnTo>
                  <a:pt x="6096000" y="12807"/>
                </a:lnTo>
                <a:close/>
                <a:moveTo>
                  <a:pt x="0" y="0"/>
                </a:moveTo>
                <a:lnTo>
                  <a:pt x="6057826" y="0"/>
                </a:lnTo>
                <a:lnTo>
                  <a:pt x="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D39A369E-AD7C-F941-2C02-FE5917B244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584" y="880226"/>
            <a:ext cx="1927161" cy="1723831"/>
          </a:xfrm>
          <a:prstGeom prst="rect">
            <a:avLst/>
          </a:prstGeom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9FA4DD15-8AF1-D5B9-368D-68FB0017CC14}"/>
              </a:ext>
            </a:extLst>
          </p:cNvPr>
          <p:cNvSpPr txBox="1"/>
          <p:nvPr/>
        </p:nvSpPr>
        <p:spPr>
          <a:xfrm>
            <a:off x="2290730" y="1463025"/>
            <a:ext cx="8770560" cy="2281476"/>
          </a:xfrm>
          <a:prstGeom prst="wedgeRoundRectCallout">
            <a:avLst>
              <a:gd name="adj1" fmla="val 41105"/>
              <a:gd name="adj2" fmla="val 60748"/>
              <a:gd name="adj3" fmla="val 16667"/>
            </a:avLst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65581A1D-BAD4-02A3-5AE8-E72343D074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889" y="3600409"/>
            <a:ext cx="2890982" cy="3214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711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FB874FEC-10C2-B09F-32DE-88C17610B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289344"/>
              </p:ext>
            </p:extLst>
          </p:nvPr>
        </p:nvGraphicFramePr>
        <p:xfrm>
          <a:off x="184785" y="950922"/>
          <a:ext cx="11822429" cy="48799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78169">
                  <a:extLst>
                    <a:ext uri="{9D8B030D-6E8A-4147-A177-3AD203B41FA5}">
                      <a16:colId xmlns:a16="http://schemas.microsoft.com/office/drawing/2014/main" val="4001420313"/>
                    </a:ext>
                  </a:extLst>
                </a:gridCol>
                <a:gridCol w="2845181">
                  <a:extLst>
                    <a:ext uri="{9D8B030D-6E8A-4147-A177-3AD203B41FA5}">
                      <a16:colId xmlns:a16="http://schemas.microsoft.com/office/drawing/2014/main" val="3922447655"/>
                    </a:ext>
                  </a:extLst>
                </a:gridCol>
                <a:gridCol w="3048822">
                  <a:extLst>
                    <a:ext uri="{9D8B030D-6E8A-4147-A177-3AD203B41FA5}">
                      <a16:colId xmlns:a16="http://schemas.microsoft.com/office/drawing/2014/main" val="1238678933"/>
                    </a:ext>
                  </a:extLst>
                </a:gridCol>
                <a:gridCol w="3050257">
                  <a:extLst>
                    <a:ext uri="{9D8B030D-6E8A-4147-A177-3AD203B41FA5}">
                      <a16:colId xmlns:a16="http://schemas.microsoft.com/office/drawing/2014/main" val="1945910762"/>
                    </a:ext>
                  </a:extLst>
                </a:gridCol>
              </a:tblGrid>
              <a:tr h="17873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điểm)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887838"/>
                  </a:ext>
                </a:extLst>
              </a:tr>
              <a:tr h="23555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chào hỏi và/ hoặc không có lời kết thúc bài nói.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Chào hỏi và có lời kết thúc bài nói.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ấn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106526"/>
                  </a:ext>
                </a:extLst>
              </a:tr>
              <a:tr h="737092"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386840" algn="l"/>
                        </a:tabLs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   ................/10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79" marR="3087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933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6384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ỗ dành sẵn cho Nội dung 4">
            <a:extLst>
              <a:ext uri="{FF2B5EF4-FFF2-40B4-BE49-F238E27FC236}">
                <a16:creationId xmlns:a16="http://schemas.microsoft.com/office/drawing/2014/main" id="{E3F9D927-E142-D345-3731-61746ABFF3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680544"/>
              </p:ext>
            </p:extLst>
          </p:nvPr>
        </p:nvGraphicFramePr>
        <p:xfrm>
          <a:off x="516096" y="1610720"/>
          <a:ext cx="11159808" cy="5140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21929">
                  <a:extLst>
                    <a:ext uri="{9D8B030D-6E8A-4147-A177-3AD203B41FA5}">
                      <a16:colId xmlns:a16="http://schemas.microsoft.com/office/drawing/2014/main" val="926864346"/>
                    </a:ext>
                  </a:extLst>
                </a:gridCol>
                <a:gridCol w="2737879">
                  <a:extLst>
                    <a:ext uri="{9D8B030D-6E8A-4147-A177-3AD203B41FA5}">
                      <a16:colId xmlns:a16="http://schemas.microsoft.com/office/drawing/2014/main" val="1022853381"/>
                    </a:ext>
                  </a:extLst>
                </a:gridCol>
              </a:tblGrid>
              <a:tr h="4126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566646"/>
                  </a:ext>
                </a:extLst>
              </a:tr>
              <a:tr h="412662">
                <a:tc grid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391896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chuẩn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53241"/>
                  </a:ext>
                </a:extLst>
              </a:tr>
              <a:tr h="8613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6907443"/>
                  </a:ext>
                </a:extLst>
              </a:tr>
              <a:tr h="4126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hỗ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487502"/>
                  </a:ext>
                </a:extLst>
              </a:tr>
              <a:tr h="412662">
                <a:tc grid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815288"/>
                  </a:ext>
                </a:extLst>
              </a:tr>
              <a:tr h="4126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9493877"/>
                  </a:ext>
                </a:extLst>
              </a:tr>
              <a:tr h="9994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2491924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0FF3139-C64A-E8FC-98BD-BF29A3C8F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89" y="106905"/>
            <a:ext cx="801052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III.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Đánh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thảo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luận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*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đánh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của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bạn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theo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tiêu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tự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kĩ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năng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của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thân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202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30FF3139-C64A-E8FC-98BD-BF29A3C8F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89" y="106905"/>
            <a:ext cx="801052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III.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Đánh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thảo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luận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*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đánh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của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bạn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theo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tiêu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chí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Bảng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tự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kĩ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năng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ja-JP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endParaRPr kumimoji="0" lang="en-US" altLang="ja-JP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Bảng 6">
            <a:extLst>
              <a:ext uri="{FF2B5EF4-FFF2-40B4-BE49-F238E27FC236}">
                <a16:creationId xmlns:a16="http://schemas.microsoft.com/office/drawing/2014/main" id="{C4040233-AB88-A59F-46E1-33C44E0B4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685733"/>
              </p:ext>
            </p:extLst>
          </p:nvPr>
        </p:nvGraphicFramePr>
        <p:xfrm>
          <a:off x="315912" y="1765973"/>
          <a:ext cx="11560176" cy="4677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46071">
                  <a:extLst>
                    <a:ext uri="{9D8B030D-6E8A-4147-A177-3AD203B41FA5}">
                      <a16:colId xmlns:a16="http://schemas.microsoft.com/office/drawing/2014/main" val="2106830164"/>
                    </a:ext>
                  </a:extLst>
                </a:gridCol>
                <a:gridCol w="2514105">
                  <a:extLst>
                    <a:ext uri="{9D8B030D-6E8A-4147-A177-3AD203B41FA5}">
                      <a16:colId xmlns:a16="http://schemas.microsoft.com/office/drawing/2014/main" val="3959818095"/>
                    </a:ext>
                  </a:extLst>
                </a:gridCol>
              </a:tblGrid>
              <a:tr h="3610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857930"/>
                  </a:ext>
                </a:extLst>
              </a:tr>
              <a:tr h="438781">
                <a:tc grid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7639"/>
                  </a:ext>
                </a:extLst>
              </a:tr>
              <a:tr h="4970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chép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724230"/>
                  </a:ext>
                </a:extLst>
              </a:tr>
              <a:tr h="14228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Thu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hoạch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6615368"/>
                  </a:ext>
                </a:extLst>
              </a:tr>
              <a:tr h="438781">
                <a:tc grid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1400"/>
                        <a:buFont typeface="Times New Roman" panose="02020603050405020304" pitchFamily="18" charset="0"/>
                        <a:buNone/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0787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0344812"/>
                  </a:ext>
                </a:extLst>
              </a:tr>
              <a:tr h="9158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thảo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575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3217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1276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8" y="2678557"/>
            <a:ext cx="3936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983458" y="3547472"/>
            <a:ext cx="10225082" cy="103632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Lựa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chọn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nghĩa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phẩm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9EE635EE-15AF-895D-DCF1-15EA1FA34FD3}"/>
              </a:ext>
            </a:extLst>
          </p:cNvPr>
          <p:cNvSpPr txBox="1"/>
          <p:nvPr/>
        </p:nvSpPr>
        <p:spPr>
          <a:xfrm>
            <a:off x="727887" y="4815305"/>
            <a:ext cx="10736225" cy="95410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qua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chi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cụ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như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câu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hành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vi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ứng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xử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suy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nghĩ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truyện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735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1276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8" y="2678557"/>
            <a:ext cx="3936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3425766" y="3198417"/>
            <a:ext cx="6663113" cy="592995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Thu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thập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liệu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9EE635EE-15AF-895D-DCF1-15EA1FA34FD3}"/>
              </a:ext>
            </a:extLst>
          </p:cNvPr>
          <p:cNvSpPr txBox="1"/>
          <p:nvPr/>
        </p:nvSpPr>
        <p:spPr>
          <a:xfrm>
            <a:off x="712851" y="3941342"/>
            <a:ext cx="10736225" cy="954107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tưởng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chi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tiết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truyện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chọn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52893D2-10C6-900C-D17D-08DC048ED158}"/>
              </a:ext>
            </a:extLst>
          </p:cNvPr>
          <p:cNvSpPr txBox="1"/>
          <p:nvPr/>
        </p:nvSpPr>
        <p:spPr>
          <a:xfrm>
            <a:off x="727887" y="5024192"/>
            <a:ext cx="10736225" cy="153913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thêm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thông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tin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liên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muốn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sách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báo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hoặc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phương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nhìn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nhìn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toàn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hơn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tài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muốn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296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1276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8" y="2678557"/>
            <a:ext cx="39362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Chuẩn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1200726" y="3429000"/>
            <a:ext cx="9543474" cy="2164080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Lập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cương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giấy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trọng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không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bỏ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qua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ý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rút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0377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1276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9" y="2678557"/>
            <a:ext cx="22621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1034703" y="3249296"/>
            <a:ext cx="10122594" cy="67407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tốt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luyện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trước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trước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lớp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D6C5EC-386D-E565-D94B-CD133494DC8D}"/>
              </a:ext>
            </a:extLst>
          </p:cNvPr>
          <p:cNvSpPr txBox="1"/>
          <p:nvPr/>
        </p:nvSpPr>
        <p:spPr>
          <a:xfrm>
            <a:off x="982320" y="4163419"/>
            <a:ext cx="10736225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nắm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chắc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nhờ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góp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659027F-1AB6-A72B-7BC6-AFE58917E606}"/>
              </a:ext>
            </a:extLst>
          </p:cNvPr>
          <p:cNvSpPr txBox="1"/>
          <p:nvPr/>
        </p:nvSpPr>
        <p:spPr>
          <a:xfrm>
            <a:off x="982319" y="4951570"/>
            <a:ext cx="10736225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Quản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đảm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bảo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gian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khi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chính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thức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ình chữ nhật: Góc Tròn 10">
            <a:extLst>
              <a:ext uri="{FF2B5EF4-FFF2-40B4-BE49-F238E27FC236}">
                <a16:creationId xmlns:a16="http://schemas.microsoft.com/office/drawing/2014/main" id="{4D60D4A1-3EAB-134F-5704-91B9ED661657}"/>
              </a:ext>
            </a:extLst>
          </p:cNvPr>
          <p:cNvSpPr/>
          <p:nvPr/>
        </p:nvSpPr>
        <p:spPr>
          <a:xfrm>
            <a:off x="982319" y="5818421"/>
            <a:ext cx="10122594" cy="67407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nắm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rõ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tiêu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chí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đánh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giá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 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31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847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9" y="2678557"/>
            <a:ext cx="22621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3176731" y="2927534"/>
            <a:ext cx="5838537" cy="67407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lưu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D6C5EC-386D-E565-D94B-CD133494DC8D}"/>
              </a:ext>
            </a:extLst>
          </p:cNvPr>
          <p:cNvSpPr txBox="1"/>
          <p:nvPr/>
        </p:nvSpPr>
        <p:spPr>
          <a:xfrm>
            <a:off x="1429230" y="3916269"/>
            <a:ext cx="7769869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Lần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lượt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theo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đã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chuẩn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bị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659027F-1AB6-A72B-7BC6-AFE58917E606}"/>
              </a:ext>
            </a:extLst>
          </p:cNvPr>
          <p:cNvSpPr txBox="1"/>
          <p:nvPr/>
        </p:nvSpPr>
        <p:spPr>
          <a:xfrm>
            <a:off x="1429230" y="4630761"/>
            <a:ext cx="8032951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Nhấn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mạnh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riêng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20CB756-9BCA-F1F1-99F6-549257CF9E71}"/>
              </a:ext>
            </a:extLst>
          </p:cNvPr>
          <p:cNvSpPr txBox="1"/>
          <p:nvPr/>
        </p:nvSpPr>
        <p:spPr>
          <a:xfrm>
            <a:off x="1429230" y="5398026"/>
            <a:ext cx="9685684" cy="104361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Điều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chỉnh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giọng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tốc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độ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;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dụng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cử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chỉ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điệu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bộ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phù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tương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tác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287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FF5CDEE-42D8-DDA8-A81B-34FC436E7BA1}"/>
              </a:ext>
            </a:extLst>
          </p:cNvPr>
          <p:cNvSpPr txBox="1"/>
          <p:nvPr/>
        </p:nvSpPr>
        <p:spPr>
          <a:xfrm>
            <a:off x="462643" y="0"/>
            <a:ext cx="11266713" cy="1938992"/>
          </a:xfrm>
          <a:prstGeom prst="rect">
            <a:avLst/>
          </a:prstGeom>
          <a:gradFill>
            <a:gsLst>
              <a:gs pos="0">
                <a:srgbClr val="CC9900"/>
              </a:gs>
              <a:gs pos="93000">
                <a:srgbClr val="CC6600">
                  <a:alpha val="51765"/>
                </a:srgbClr>
              </a:gs>
            </a:gsLst>
            <a:lin ang="18900000" scaled="1"/>
          </a:gra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I.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chung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bước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thực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hiện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đời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sống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gợi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ra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từ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nhân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vật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học</a:t>
            </a:r>
            <a:r>
              <a:rPr lang="en-US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66353A50-8440-9A18-C855-2DF265038588}"/>
              </a:ext>
            </a:extLst>
          </p:cNvPr>
          <p:cNvSpPr txBox="1"/>
          <p:nvPr/>
        </p:nvSpPr>
        <p:spPr>
          <a:xfrm>
            <a:off x="298138" y="2024007"/>
            <a:ext cx="38471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A06D3A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200" dirty="0">
              <a:solidFill>
                <a:srgbClr val="A06D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D8F1158-FE65-BAF5-EF4C-D6EB912D991A}"/>
              </a:ext>
            </a:extLst>
          </p:cNvPr>
          <p:cNvSpPr txBox="1"/>
          <p:nvPr/>
        </p:nvSpPr>
        <p:spPr>
          <a:xfrm>
            <a:off x="298139" y="2678557"/>
            <a:ext cx="22621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b="1" spc="-25" dirty="0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spc="-25" dirty="0" err="1">
                <a:solidFill>
                  <a:srgbClr val="FF99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endParaRPr lang="en-US" sz="2800" dirty="0">
              <a:solidFill>
                <a:srgbClr val="FF9933"/>
              </a:solidFill>
            </a:endParaRPr>
          </a:p>
        </p:txBody>
      </p:sp>
      <p:sp>
        <p:nvSpPr>
          <p:cNvPr id="2" name="Hình chữ nhật: Góc Tròn 1">
            <a:extLst>
              <a:ext uri="{FF2B5EF4-FFF2-40B4-BE49-F238E27FC236}">
                <a16:creationId xmlns:a16="http://schemas.microsoft.com/office/drawing/2014/main" id="{C48E384A-15F8-8D38-F249-47B955B4D795}"/>
              </a:ext>
            </a:extLst>
          </p:cNvPr>
          <p:cNvSpPr/>
          <p:nvPr/>
        </p:nvSpPr>
        <p:spPr>
          <a:xfrm>
            <a:off x="3176731" y="2927534"/>
            <a:ext cx="6022368" cy="674071"/>
          </a:xfrm>
          <a:prstGeom prst="roundRect">
            <a:avLst/>
          </a:prstGeom>
          <a:gradFill flip="none" rotWithShape="1">
            <a:gsLst>
              <a:gs pos="38000">
                <a:srgbClr val="C00000"/>
              </a:gs>
              <a:gs pos="87000">
                <a:schemeClr val="accent2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tư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lưu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41D6C5EC-386D-E565-D94B-CD133494DC8D}"/>
              </a:ext>
            </a:extLst>
          </p:cNvPr>
          <p:cNvSpPr txBox="1"/>
          <p:nvPr/>
        </p:nvSpPr>
        <p:spPr>
          <a:xfrm>
            <a:off x="1429230" y="3842133"/>
            <a:ext cx="8994930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Tập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trung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lắng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nghe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để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nắm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được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bạn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7659027F-1AB6-A72B-7BC6-AFE58917E606}"/>
              </a:ext>
            </a:extLst>
          </p:cNvPr>
          <p:cNvSpPr txBox="1"/>
          <p:nvPr/>
        </p:nvSpPr>
        <p:spPr>
          <a:xfrm>
            <a:off x="1429231" y="4630761"/>
            <a:ext cx="6846090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Chú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thái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độ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420CB756-9BCA-F1F1-99F6-549257CF9E71}"/>
              </a:ext>
            </a:extLst>
          </p:cNvPr>
          <p:cNvSpPr txBox="1"/>
          <p:nvPr/>
        </p:nvSpPr>
        <p:spPr>
          <a:xfrm>
            <a:off x="1429230" y="5398026"/>
            <a:ext cx="8629170" cy="548099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Ghi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lại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số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nội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dung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dự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sẽ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thảo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với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800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4124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3642</Words>
  <Application>Microsoft Office PowerPoint</Application>
  <PresentationFormat>Widescreen</PresentationFormat>
  <Paragraphs>236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Thúy Mai</dc:creator>
  <cp:lastModifiedBy>Tran Nhat Minh 20206430</cp:lastModifiedBy>
  <cp:revision>7</cp:revision>
  <dcterms:created xsi:type="dcterms:W3CDTF">2022-07-01T14:09:12Z</dcterms:created>
  <dcterms:modified xsi:type="dcterms:W3CDTF">2025-11-08T02:19:18Z</dcterms:modified>
</cp:coreProperties>
</file>