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theme/theme5.xml" ContentType="application/vnd.openxmlformats-officedocument.theme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theme/theme6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  <p:sldMasterId id="2147483713" r:id="rId5"/>
    <p:sldMasterId id="2147484002" r:id="rId6"/>
    <p:sldMasterId id="2147484015" r:id="rId7"/>
  </p:sldMasterIdLst>
  <p:notesMasterIdLst>
    <p:notesMasterId r:id="rId49"/>
  </p:notesMasterIdLst>
  <p:sldIdLst>
    <p:sldId id="257" r:id="rId8"/>
    <p:sldId id="311" r:id="rId9"/>
    <p:sldId id="259" r:id="rId10"/>
    <p:sldId id="263" r:id="rId11"/>
    <p:sldId id="264" r:id="rId12"/>
    <p:sldId id="265" r:id="rId13"/>
    <p:sldId id="266" r:id="rId14"/>
    <p:sldId id="267" r:id="rId15"/>
    <p:sldId id="304" r:id="rId16"/>
    <p:sldId id="309" r:id="rId17"/>
    <p:sldId id="316" r:id="rId18"/>
    <p:sldId id="305" r:id="rId19"/>
    <p:sldId id="306" r:id="rId20"/>
    <p:sldId id="307" r:id="rId21"/>
    <p:sldId id="310" r:id="rId22"/>
    <p:sldId id="275" r:id="rId23"/>
    <p:sldId id="312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313" r:id="rId33"/>
    <p:sldId id="315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04AF2-B763-4BD1-82D5-B1DC63892431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6C195-934E-4C9E-9FA2-862BAC0E0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948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929DF570-901B-469F-A7EE-ED58B5A4D0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0D781DB1-4677-4AE7-8A5B-2044E2772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7A489EFA-BE28-48A9-A82F-86BD7CB4CD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E10F79-7E65-4264-8A3C-BEF81EA453C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801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FB64FFDB-34BF-475B-817B-8F210EB9181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ADA8D986-B86A-4D10-B752-54B1D90C5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C9CFC35A-0A84-4E93-A456-19A62FF2BB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4CB7F3-87C2-4DBD-B944-74295FCB25D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98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9025DDA9-1115-49AB-8061-C62A8CE752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1737279A-AA18-4681-AB17-E3E902E9B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1D2C1F43-8F0E-4749-8184-60F75EACD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28E7F9E-6389-4F77-B3AD-EE51E869E18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086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6C195-934E-4C9E-9FA2-862BAC0E01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76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E6C195-934E-4C9E-9FA2-862BAC0E01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5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555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2029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838201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E3F0864-DD6C-4E1E-BAC1-B61E68A12C82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9B7344-0D2A-4FEA-80E2-740B1AA819B5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6414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10036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FB40A62-2D95-4C79-9D4C-7AC24E84606D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2FD14C-AADB-413A-BEEC-EA838E812D5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96069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2426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FD88100-7459-4881-960C-44A228EB7691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7A775CD-1BE8-4103-9AAB-BCB2F89CF12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018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32049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D71C09B-9169-43A7-AE08-07DC5109D0C2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8E2A99F-DB68-4141-B21E-0090637B50D3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00238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6B3C62F-9E7E-43BB-A33E-8B807794C7BC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187A455-E9A3-4661-A179-E206F696B149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3567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285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575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4847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7709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466AED1-E2C4-40F5-B66D-B1360615CCB2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8C6355-F990-4C3F-9220-86EBC7BFE36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95943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531639E-A1D1-4F17-ABF6-DD7C58E0DD6D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BD971E-A6D1-4A12-AD9A-5B1AA53145D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63089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565512"/>
      </p:ext>
    </p:extLst>
  </p:cSld>
  <p:clrMapOvr>
    <a:masterClrMapping/>
  </p:clrMapOvr>
  <p:transition spd="slow" advClick="0" advTm="0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7BBBA20-3BAC-47C6-9D2A-989600874E53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84B8931-1749-46BF-B646-478D157855D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23095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609600"/>
            <a:ext cx="6446838" cy="1320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2160593"/>
            <a:ext cx="6446838" cy="3881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409" y="6042048"/>
            <a:ext cx="4722019" cy="365125"/>
          </a:xfrm>
          <a:prstGeom prst="rect">
            <a:avLst/>
          </a:prstGeom>
        </p:spPr>
        <p:txBody>
          <a:bodyPr/>
          <a:lstStyle>
            <a:lvl1pPr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rgbClr val="5F5F5F"/>
                </a:solidFill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43673" y="6042048"/>
            <a:ext cx="51077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>
                <a:solidFill>
                  <a:srgbClr val="5F5F5F"/>
                </a:solidFill>
                <a:latin typeface="Times New Roman" pitchFamily="18" charset="0"/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4F7B06F5-62F2-4F05-BAB6-9D39CB7D7FD6}" type="slidenum">
              <a:rPr lang="en-US" altLang="en-US" smtClean="0">
                <a:cs typeface="Arial" pitchFamily="34" charset="0"/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58752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0612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3980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246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79079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762134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74524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21732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E41D17C-A7B6-4582-9221-DA1132CA2162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45AB896-5AFE-4ADA-A7A2-41F6F9E7C2B0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7582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1892CF4-D6CD-4088-9A45-96AC8C7E4C78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 eaLnBrk="0" fontAlgn="auto" hangingPunct="0">
              <a:spcBef>
                <a:spcPct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27BC5A4-D161-4DC3-86CE-A3E082BB1FC4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88658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05063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3585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94022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82612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350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6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9723A9-0DB1-4328-A0EE-92FC40A59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DD0389E-7F64-4469-A279-26F74428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9DBD7E-7F50-460F-BA66-FECB4F708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CD05E-775C-47D4-B7F4-AF204C2733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9723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9304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93288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8122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2272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90747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5042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08521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09506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13644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401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3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E111A61-7569-4286-8CCE-B01ADDD8B4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B9FCAD-83C3-44FA-BCC5-42FAB5ADCF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5CDD13-7160-43EE-8CEB-6CD377B71E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28B0ED-EDA9-4912-A6C1-ABB642B4FA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2352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6930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786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2564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67422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70923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580690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39381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46132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32452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6989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480A2A7-F21A-4F5D-89BD-7B98B2A99C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15E7F9-2425-46D0-A995-7CF5AB27F0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C6E0E90-D594-4BAA-B3D8-850C399177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CA0353-9F57-40DA-8703-E8D1D5CAC3F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53676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3788840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88117165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03320917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61708557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569765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6AC8C334-D614-4B06-B7A6-4ACA815B7CC4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67F20B-4BBE-4E86-A6CA-B7621C5FA246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39127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23279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EE7B261F-FEED-47DD-B45F-0135EC456ECE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6FEE4F-4003-439C-951B-85A10C87721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312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584523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6CF52F6-D978-4C6D-85B3-601B0619DA71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4279277-243A-4DA1-9EAD-91FE96E58D5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932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1BE1F2B-2287-4B55-92A6-44D881B666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671591B-9AC0-4069-A232-E972231CF2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273C88-4B9D-4504-A185-278AB218D4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E417C0E-2FE2-4008-8157-D201F4A000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57520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38171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3DDE3899-25CF-41F3-A029-9D33F408CCDE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F15886-5B1D-4E0A-91BC-2C60A093433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7689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7372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BE0ED26F-3FBF-4DEB-8B6D-43A1D2E116C8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D69FD38-4EDB-4D06-BA69-EB1128A2678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7564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56682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75203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1580374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70475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3402649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25939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D7BBF3-6690-488D-BBC1-4B1935887B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B83B17-BFC6-4A85-A085-E9F451CCEF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34EC2C-1C46-4CF0-B5A2-44734FCF74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7470CA-71CC-4A65-8920-27C8F7BC8CA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2421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120793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9983185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4E270CA8-D9DC-42A6-A60C-1EEC81146B5F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6DA618-8177-4B6B-921F-206B510ACD6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63904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98778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31E4B382-E72A-4C63-A2B0-3BF5F75AAC3F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405153-E86D-4B68-981F-93B38577CE71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2602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84671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817B522-E5E9-4BB2-AD4E-12F8198D5E4E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5BB10B0-B18C-474B-9055-56F0847C6E4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37850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02795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9DB525F-0DDF-4426-B992-5D17D7829737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E1E898-D75F-4472-8C94-3EDA7F4BFB3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3081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8383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85529F2-108E-4935-BA9E-F923448BDF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164B726-8D2E-4148-A766-2A0A99E260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D72791C-06EF-4E4F-8BFD-43BC706B6D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3643E2-0939-4C3E-9A38-B42534E38D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83807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1B5EF4B4-6A0B-4584-BC74-4C3726C9630B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29EFAC9-8494-4FE1-89B7-6760B9C4AE4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2679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53523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405F9364-0D0A-4C8B-81FB-AD49390705B6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27940DE-55D4-4586-A3DB-3759464640E2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41902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836A728-A6E9-4DE3-9F92-82E326451D2A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1D9E8ED-7350-4C36-81E3-7D16D7D61A7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16400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29557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20581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26278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092EE8-5F06-414F-A633-799B69F7934F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DE4BD27-1CD7-4132-B0B2-94796A010A0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82141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EB2C684E-FA8A-4C13-95AC-D0E362B7C118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C9590B-73CA-49C3-AEEF-9ECAC95F046A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28681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781949"/>
      </p:ext>
    </p:extLst>
  </p:cSld>
  <p:clrMapOvr>
    <a:masterClrMapping/>
  </p:clrMapOvr>
  <p:transition spd="slow" advClick="0" advTm="0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28A9E43-7BDB-4193-8835-D9EF41E1FC4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3BF6267-BBAE-4B16-86A7-063A440D49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2A0A674-ABB5-44B7-8A00-D8EC7C7CA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31593-A0FB-4CA7-BE6D-83B122CE7C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6471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 smtClean="0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9820FC5-10B2-48F3-86B9-A6539EF6B073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CB295D-348B-4F07-9519-26CE6AF1192C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37083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FBBCCF26-9A01-44A0-A427-BB3922BB0ABD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0519541-B684-4A88-B9AB-B957D5A7D496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42982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76686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311C2764-9899-420E-8341-F947E9F99948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168ED73-5D7D-43E1-AC63-AEF3E18F78C3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03904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35551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5B2D788-DCEE-486B-A063-E5AFB0F594A5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34BD50-84FA-4B91-9F14-FA0153669186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00783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71709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8EAE5AE-C6E3-4D1F-BD55-BB1F8BF35E99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2ABD87-7633-479E-AA68-480119A8BF35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67294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0071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F0B6F82E-40C9-47D4-AD10-EEF28320E306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 defTabSz="457200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457200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504B24-F866-48E4-9A9A-DEB8724D9F51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979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78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8FCA437-C9E4-437B-ADD2-0D990F1002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9D3F87-45BC-4796-A5C8-9D6C356177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1631AF7-734A-4058-92A9-1EB07F4C3A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D8A1F4-4B53-44CD-A7FF-02BA20CA34D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24599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131730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14818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9512851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20366154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59788429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89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715643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916449003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915392197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411EB3A4-E047-4681-81C6-043D664AE004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6F3699-E46A-4783-BF66-5C0F08AEC4C7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35711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5850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4F7343-0A56-4BAB-BFCC-4518794E87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A9E371-3AB2-44E7-92E3-50C720A8C4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A6D34C-1560-4597-882E-0A0E246226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16E76D-267A-425E-8807-CD2DE01BCD5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58920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C5FB2B3-6722-44B5-9697-1F1F2DC048B5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F239CF-916D-44AF-A8DB-1324A9D1F52A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70528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22120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B525E8D-3D92-40E1-B7DF-9F3839C53A7B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CCE8918-92E8-43C7-9B5C-87C6B4B86A2E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05363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00743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2E8F2F7-5E59-4E41-9E00-5AF9763CD35A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36EA78-8AE9-4C4E-82DA-B73ECF0C9733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17317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35510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4A19592-1280-495A-89E7-027AB15F5311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4FCF148-F120-404C-B101-287A875F6EDA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60460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193837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9062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13"/>
            <a:ext cx="2518172" cy="1733550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7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042035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14E375-E52C-47E2-A971-06AC531D64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7E0CC6-C349-48B1-A163-A55A110CFA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D4FDFE-A17D-421E-9D06-A1345B317E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16BBD-E58D-424C-B503-5E5EF786A4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2373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0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53106868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254846614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89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91184315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2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5869502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4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48756160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FE3E382F-08CD-41CD-9FE2-EF5E562CE1AF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6FD6A59-79A2-4273-AF1B-5E54844DA415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24373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620933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F9545FBA-05CB-4E1C-9E29-6A0DD5CABE07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EFB5AC-4656-49FE-A383-E59EC554758D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076734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40776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D047F49-AF78-40A2-B920-EF97CB8ADB88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21A0AD0-F6FF-4641-8909-7FBF6A41DE54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7767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62E44F-6257-4F64-B0AE-A0F9000D591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247532E-1905-4370-B883-54FF8A73D8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FE6274-4434-4261-B285-120212018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5261E7-14A7-43FD-8FFA-4623463D37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59552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18156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5DB3DE14-316B-477C-AD9C-8975D286091F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115989-ECE1-478A-AD51-E79FD98BC60F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97234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0270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227EE1F9-1D76-4103-8C56-831486845479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23D2D4-C57D-4C5E-B51F-F0414F552D9B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37807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07898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2101D9E-CB63-4311-8317-5BFC91972FC6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A3876E8-BC71-4EA6-A92F-E4173F4345F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3991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979D9D5-B8FD-452A-A46E-E50A9C9D4381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A22ABB-F698-45BF-95A9-4745A0182025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19468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496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07996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3" y="0"/>
            <a:ext cx="9525000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7404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053" y="-455613"/>
            <a:ext cx="10720388" cy="774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793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6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6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197446-49D9-444E-A711-62A9D6CB54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8AB5CB-79B9-4923-A2EC-D1F9D34A15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9CFDF8-887C-4D7F-881D-76FC8625C9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451BA04-EAA9-4320-829D-36791C4F70D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46787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5C62D13-9AEA-4D67-85DC-8651A4E783CC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649777F-08A7-42B5-B753-1CA6811C4DB0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903368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08A1E96E-AA2C-47B5-8006-6231A424C061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DCA54D-8A52-4265-89C2-6F60760A2696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73984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894581"/>
      </p:ext>
    </p:extLst>
  </p:cSld>
  <p:clrMapOvr>
    <a:masterClrMapping/>
  </p:clrMapOvr>
  <p:transition spd="slow" advClick="0" advTm="0">
    <p:random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E2C18492-36AC-44FB-9C58-DDFC4F8BB8AD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E6A233-4C2D-4FF3-8D81-A241CC610F67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84179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5491E5C-591E-45B4-9CCE-E9E3E3C27024}" type="slidenum">
              <a:rPr 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624851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995571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0FA9180-DA77-48A3-825D-D942A1ADFF2A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2025/12/1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37DF75B-AD44-4620-87E3-D53FE4BBF4B0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773900"/>
      </p:ext>
    </p:extLst>
  </p:cSld>
  <p:clrMapOvr>
    <a:masterClrMapping/>
  </p:clrMapOvr>
  <p:transition spd="slow" advTm="3000">
    <p:random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40966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75178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5795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66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3528B64-EDEC-446B-8D1C-542A53B321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96BBA84-A3E5-4331-81C8-E926630E3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9AAED0-C312-471D-9C6B-F85376ED19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69B89E-E227-4556-8293-ADD6E7D4833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55086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734901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776480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24695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3853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368548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C5F408-0780-4C2D-A8D1-1D06D4590771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2025/12/1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B6C9EB5-7365-4909-AB24-FB7EEFE803C6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76365"/>
      </p:ext>
    </p:extLst>
  </p:cSld>
  <p:clrMapOvr>
    <a:masterClrMapping/>
  </p:clrMapOvr>
  <p:transition spd="slow" advTm="3000">
    <p:random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967629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93556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415254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68736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5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F16BDC-234C-4533-9046-BCFAD365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F9912-F79F-4DC2-8027-273C799D9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531BC-8C12-49CC-8DF8-631FC127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07A1C-DB62-4E29-9E77-A61599B94F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865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762608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45989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66573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100733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38B138-A0F4-40EB-BB42-B9D7F681B262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2025/12/1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33A26FB-4B4D-40E4-8D60-BDCC2DF6CF91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6249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5336987"/>
      </p:ext>
    </p:extLst>
  </p:cSld>
  <p:clrMapOvr>
    <a:masterClrMapping/>
  </p:clrMapOvr>
  <p:transition spd="slow" advClick="0" advTm="4000">
    <p:comb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114484"/>
      </p:ext>
    </p:extLst>
  </p:cSld>
  <p:clrMapOvr>
    <a:masterClrMapping/>
  </p:clrMapOvr>
  <p:transition spd="slow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95261" y="136525"/>
            <a:ext cx="404813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86" y="136525"/>
            <a:ext cx="404813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48764"/>
      </p:ext>
    </p:extLst>
  </p:cSld>
  <p:clrMapOvr>
    <a:masterClrMapping/>
  </p:clrMapOvr>
  <p:transition spd="slow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45241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539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AD82D-D25E-4DB1-8745-8878E73EB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A5D3E-1E03-43D9-A6CC-DE1243B94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6152D-878E-4B55-8E3F-D2DDD5C9E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364588-F37B-48F8-A432-E59A3C6295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620696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DB9C576-21AB-4960-9576-0109DF8F3FD7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2025/12/1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BFC635E-D290-4294-A5EF-FE8446150CEE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734585"/>
      </p:ext>
    </p:extLst>
  </p:cSld>
  <p:clrMapOvr>
    <a:masterClrMapping/>
  </p:clrMapOvr>
  <p:transition spd="slow" advTm="3000">
    <p:random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83845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230899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41225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954367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98803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74972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93011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07421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FF53E4-3759-4921-B355-8442F0788CC5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2025/12/1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D7B8B55-4977-4734-8BDA-7A8C301BCC3D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444856"/>
      </p:ext>
    </p:extLst>
  </p:cSld>
  <p:clrMapOvr>
    <a:masterClrMapping/>
  </p:clrMapOvr>
  <p:transition spd="slow" advTm="300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3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944584-ABB7-450F-8A82-371160A05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F80A7-1941-4F88-AC2F-ED46689D7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AC2A8-D4F6-47EF-BD91-33B1B6BCA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DC3671-F683-4AC1-9B34-3A9E906761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08442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940877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663250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992141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30283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86633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410356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725877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962498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55BA58C-E277-4417-9DF1-4C1617E2EFC3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2025/12/1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19EC1E1-DF26-408C-8476-BCBCC259FE1F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52398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285308"/>
      </p:ext>
    </p:extLst>
  </p:cSld>
  <p:clrMapOvr>
    <a:masterClrMapping/>
  </p:clrMapOvr>
  <p:transition spd="slow" advClick="0" advTm="4000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3A18ADF-AD78-43F2-B4AD-422558FD1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B1DCBA-C4F3-48D6-B864-9A4DD1082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31F7BC-973D-4264-B728-75A6DB7BC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DDFEB-73A8-4123-926D-886357BCC3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961502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7976321"/>
      </p:ext>
    </p:extLst>
  </p:cSld>
  <p:clrMapOvr>
    <a:masterClrMapping/>
  </p:clrMapOvr>
  <p:transition spd="slow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95261" y="136525"/>
            <a:ext cx="404813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86" y="136525"/>
            <a:ext cx="404813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05369"/>
      </p:ext>
    </p:extLst>
  </p:cSld>
  <p:clrMapOvr>
    <a:masterClrMapping/>
  </p:clrMapOvr>
  <p:transition spd="slow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659044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6274BE6-CCD6-4508-AE0D-2E147BD983C6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2025/12/1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771C59D-8176-4038-8927-C0D31E99B9F5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04774"/>
      </p:ext>
    </p:extLst>
  </p:cSld>
  <p:clrMapOvr>
    <a:masterClrMapping/>
  </p:clrMapOvr>
  <p:transition spd="slow" advTm="3000">
    <p:random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16519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8899122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50530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57769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39643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801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8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408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2849AFF-85F8-44E4-AFC7-741E7EEAB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BCCFAE5-9DF7-45FC-906E-ACBC85314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82F01BA-F660-4538-97E9-F1E2497E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0E7B8B-CF43-4C06-B14A-FDD9005A78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2870391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96177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62359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A62679-7C91-4166-A7D5-BAB7B4F7ACD6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2025/12/1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42A378D-4250-48A4-A75F-4ED2233803DA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910407"/>
      </p:ext>
    </p:extLst>
  </p:cSld>
  <p:clrMapOvr>
    <a:masterClrMapping/>
  </p:clrMapOvr>
  <p:transition spd="slow" advTm="3000">
    <p:random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198554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42082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36760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62477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38579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97803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1376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ABC9E25-F52F-4A88-9058-DA2C1FAE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9EFA5B3-E935-4611-A274-47067188D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D02770-B432-470B-897A-1DD7EC1D6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9F71D5-DF05-4B1B-A71D-9CA68B9DA5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66438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14252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970C42-B7FF-4EA1-97E9-189C88407DBD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2025/12/1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8E2D887-28BC-4F2E-8050-8EF0E356385F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023639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548803"/>
      </p:ext>
    </p:extLst>
  </p:cSld>
  <p:clrMapOvr>
    <a:masterClrMapping/>
  </p:clrMapOvr>
  <p:transition spd="slow" advClick="0" advTm="4000">
    <p:comb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213394"/>
      </p:ext>
    </p:extLst>
  </p:cSld>
  <p:clrMapOvr>
    <a:masterClrMapping/>
  </p:clrMapOvr>
  <p:transition spd="slow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95261" y="136525"/>
            <a:ext cx="404813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86" y="136525"/>
            <a:ext cx="404813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252863"/>
      </p:ext>
    </p:extLst>
  </p:cSld>
  <p:clrMapOvr>
    <a:masterClrMapping/>
  </p:clrMapOvr>
  <p:transition spd="slow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47253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A252CD0-C78A-4ED6-B695-39311681DEE8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2025/12/1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FC5192A-5D02-4690-A847-C9EB6A68BAF7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873"/>
      </p:ext>
    </p:extLst>
  </p:cSld>
  <p:clrMapOvr>
    <a:masterClrMapping/>
  </p:clrMapOvr>
  <p:transition spd="slow" advTm="3000">
    <p:random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84074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053200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0202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6605C18-B433-4A3B-84EC-9663AB71F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FB75964-1325-48BE-B51B-07C99B154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B2879A0-0A70-4F11-8679-ABBEB6674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AA278-0471-40DF-829B-F1F0052C93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253569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5210268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174341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5294404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113280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654067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296E1A2-C9A2-438D-B4FA-ED9686BB3FD9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2025/12/1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5FCBEF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8774774-BB90-4BE3-BE87-4520CA9A1E46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363881"/>
      </p:ext>
    </p:extLst>
  </p:cSld>
  <p:clrMapOvr>
    <a:masterClrMapping/>
  </p:clrMapOvr>
  <p:transition spd="slow" advTm="3000">
    <p:random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98754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50869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952229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9795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8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5D57A3-2057-4779-B45C-DC83816BE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A22EDD-8202-4F3C-BAE7-2FE1A8B4C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4CF2EF-F861-4A20-B777-5FEDB3B00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7290B-324D-430F-8D97-A978702A9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927549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99500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655010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45408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382960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DE5BD8B-822E-487A-A56C-916DE603A3AD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2025/12/1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9F7D58A-6F05-4F46-A32F-84F70BDF692A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085354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6691522"/>
      </p:ext>
    </p:extLst>
  </p:cSld>
  <p:clrMapOvr>
    <a:masterClrMapping/>
  </p:clrMapOvr>
  <p:transition spd="slow" advClick="0" advTm="4000">
    <p:comb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213424"/>
      </p:ext>
    </p:extLst>
  </p:cSld>
  <p:clrMapOvr>
    <a:masterClrMapping/>
  </p:clrMapOvr>
  <p:transition spd="slow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菱形 6"/>
          <p:cNvSpPr/>
          <p:nvPr userDrawn="1"/>
        </p:nvSpPr>
        <p:spPr>
          <a:xfrm>
            <a:off x="95261" y="136525"/>
            <a:ext cx="404813" cy="539750"/>
          </a:xfrm>
          <a:prstGeom prst="diamond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菱形 2"/>
          <p:cNvSpPr/>
          <p:nvPr userDrawn="1"/>
        </p:nvSpPr>
        <p:spPr>
          <a:xfrm>
            <a:off x="142886" y="136525"/>
            <a:ext cx="404813" cy="539750"/>
          </a:xfrm>
          <a:prstGeom prst="diamond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91287"/>
      </p:ext>
    </p:extLst>
  </p:cSld>
  <p:clrMapOvr>
    <a:masterClrMapping/>
  </p:clrMapOvr>
  <p:transition spd="slow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5404259" y="6042048"/>
            <a:ext cx="68341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CA448B7-595C-4809-87E9-9761E565FE32}" type="datetimeFigureOut">
              <a:rPr lang="zh-CN" altLang="en-US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2025/12/1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08397" y="6042048"/>
            <a:ext cx="4723209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42472" y="6042048"/>
            <a:ext cx="513159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898989"/>
                </a:solidFill>
                <a:ea typeface="宋体" pitchFamily="2" charset="-122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CE23DB8-01D6-4CAF-BD10-EF1FE1BAFFE7}" type="slidenum">
              <a:rPr lang="zh-CN" altLang="en-US" smtClean="0">
                <a:latin typeface="Arial" pitchFamily="34" charset="0"/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6737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479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7AB14BE-0250-469E-B9AC-DE0C1B6F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38AF40E-712A-4E59-AD53-7FDF96891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7D88E9-CBC3-464A-9145-FF0F109E2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5370D7-05F6-492B-9B56-94F784CD45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12836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52613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5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74868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2828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16873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571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220893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4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4827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4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38037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79842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39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71EFD-2B47-4946-9EC4-B99B22710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F9197-5A8A-4675-8A07-86812C152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EEADA-B754-4B98-8C90-5F5B4F478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DAA8D5-FF22-4A19-8673-9039747BB1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590662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36822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4D9839-9F0E-459F-B628-143F160DEC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37039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45B02E-9D7D-428C-9376-D0348723514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48128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E49C6E-0C9E-4E60-A898-11CEEDB30D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8478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B60ECC-1513-4422-9871-880722EDE2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327784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2B99D-D31A-444C-8BE7-019560BA26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11904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1C3BA-18DF-4DC2-89A7-1BE24FD0161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55970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775F9-409F-4AA2-848A-5F9F7BAD87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124661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33A7D-67B2-4FA3-851C-0A06C54F24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620219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5E751-0DEB-4249-B8C6-2993B9A20C5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193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6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6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6EDF5A-95E7-4FA7-8BD7-5F67B414A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C5DB52-1973-4BD9-BEE0-A384C185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8CA93-01B1-4843-99DE-8AB3D5D03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511457-EB62-4D6F-A19D-05C5B8A88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389996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D9DBD3-F949-4188-B6CD-5AFF93150F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15337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A6BE61-91F2-4B59-924A-43B7E27B06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8232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6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9723A9-0DB1-4328-A0EE-92FC40A59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DD0389E-7F64-4469-A279-26F74428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9DBD7E-7F50-460F-BA66-FECB4F708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CD05E-775C-47D4-B7F4-AF204C2733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1606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07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44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6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805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8428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2234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08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7487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8349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4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557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9608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453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6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A9723A9-0DB1-4328-A0EE-92FC40A59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DD0389E-7F64-4469-A279-26F74428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C9DBD7E-7F50-460F-BA66-FECB4F708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CD05E-775C-47D4-B7F4-AF204C2733E5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37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7696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940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9588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582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250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0094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06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5586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6448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45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462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670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4091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858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26017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370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684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16993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1782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7745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77231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205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20938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99111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5498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60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6F37752A-0D07-40A5-9E58-634CAD62A59E}" type="datetimeFigureOut">
              <a:rPr lang="en-US"/>
              <a:pPr>
                <a:defRPr/>
              </a:pPr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9629AF-589C-4898-8B42-602ED5F71D94}" type="slidenum">
              <a:rPr 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4678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6252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103208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8704596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8824859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8745228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6419790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317037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5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587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DC89D2BB-75E8-45D7-9242-6876D15BC503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B1A2D8-C8BC-4541-80CF-C2DB3F388342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481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9895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84ABF3C9-7F20-47F6-A667-B0869343791E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F0A754-1286-4464-B7A5-7647449DA54E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775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0016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92566870-E835-4F0B-B868-8C3B82765B5E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AAD7333-FD70-45F2-B042-2833887E04B1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45220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0265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77C0D725-6462-481E-B41F-ADDF0CE1DC83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B892B3-2BD8-426C-92F0-9DAA21B97F78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1561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2530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CD4BE8DC-A5AE-4B28-93CD-F7E922693D7F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64EA971-51C8-4D40-9104-C2D6D392FD64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4079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71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50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01/12/2025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7394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0285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152526" y="2055837"/>
            <a:ext cx="2518172" cy="1733551"/>
          </a:xfrm>
          <a:custGeom>
            <a:avLst/>
            <a:gdLst>
              <a:gd name="connsiteX0" fmla="*/ 0 w 3357563"/>
              <a:gd name="connsiteY0" fmla="*/ 0 h 1733550"/>
              <a:gd name="connsiteX1" fmla="*/ 3357563 w 3357563"/>
              <a:gd name="connsiteY1" fmla="*/ 0 h 1733550"/>
              <a:gd name="connsiteX2" fmla="*/ 3357563 w 3357563"/>
              <a:gd name="connsiteY2" fmla="*/ 1733550 h 1733550"/>
              <a:gd name="connsiteX3" fmla="*/ 0 w 3357563"/>
              <a:gd name="connsiteY3" fmla="*/ 1733550 h 1733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733550">
                <a:moveTo>
                  <a:pt x="0" y="0"/>
                </a:moveTo>
                <a:lnTo>
                  <a:pt x="3357563" y="0"/>
                </a:lnTo>
                <a:lnTo>
                  <a:pt x="3357563" y="1733550"/>
                </a:lnTo>
                <a:lnTo>
                  <a:pt x="0" y="17335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52526" y="4005289"/>
            <a:ext cx="2518172" cy="1643063"/>
          </a:xfrm>
          <a:custGeom>
            <a:avLst/>
            <a:gdLst>
              <a:gd name="connsiteX0" fmla="*/ 0 w 3357563"/>
              <a:gd name="connsiteY0" fmla="*/ 0 h 1643063"/>
              <a:gd name="connsiteX1" fmla="*/ 3357563 w 3357563"/>
              <a:gd name="connsiteY1" fmla="*/ 0 h 1643063"/>
              <a:gd name="connsiteX2" fmla="*/ 3357563 w 3357563"/>
              <a:gd name="connsiteY2" fmla="*/ 1643063 h 1643063"/>
              <a:gd name="connsiteX3" fmla="*/ 0 w 3357563"/>
              <a:gd name="connsiteY3" fmla="*/ 1643063 h 164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57563" h="1643063">
                <a:moveTo>
                  <a:pt x="0" y="0"/>
                </a:moveTo>
                <a:lnTo>
                  <a:pt x="3357563" y="0"/>
                </a:lnTo>
                <a:lnTo>
                  <a:pt x="3357563" y="1643063"/>
                </a:lnTo>
                <a:lnTo>
                  <a:pt x="0" y="16430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70115320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1600112" y="2895601"/>
            <a:ext cx="5943777" cy="3097212"/>
          </a:xfrm>
          <a:custGeom>
            <a:avLst/>
            <a:gdLst>
              <a:gd name="connsiteX0" fmla="*/ 7183790 w 7925036"/>
              <a:gd name="connsiteY0" fmla="*/ 1616275 h 3097212"/>
              <a:gd name="connsiteX1" fmla="*/ 7925036 w 7925036"/>
              <a:gd name="connsiteY1" fmla="*/ 2356744 h 3097212"/>
              <a:gd name="connsiteX2" fmla="*/ 7183790 w 7925036"/>
              <a:gd name="connsiteY2" fmla="*/ 3097212 h 3097212"/>
              <a:gd name="connsiteX3" fmla="*/ 6442543 w 7925036"/>
              <a:gd name="connsiteY3" fmla="*/ 2356744 h 3097212"/>
              <a:gd name="connsiteX4" fmla="*/ 3942686 w 7925036"/>
              <a:gd name="connsiteY4" fmla="*/ 1616275 h 3097212"/>
              <a:gd name="connsiteX5" fmla="*/ 4683931 w 7925036"/>
              <a:gd name="connsiteY5" fmla="*/ 2356744 h 3097212"/>
              <a:gd name="connsiteX6" fmla="*/ 3942686 w 7925036"/>
              <a:gd name="connsiteY6" fmla="*/ 3097212 h 3097212"/>
              <a:gd name="connsiteX7" fmla="*/ 3201438 w 7925036"/>
              <a:gd name="connsiteY7" fmla="*/ 2356744 h 3097212"/>
              <a:gd name="connsiteX8" fmla="*/ 741248 w 7925036"/>
              <a:gd name="connsiteY8" fmla="*/ 1616275 h 3097212"/>
              <a:gd name="connsiteX9" fmla="*/ 1482494 w 7925036"/>
              <a:gd name="connsiteY9" fmla="*/ 2356744 h 3097212"/>
              <a:gd name="connsiteX10" fmla="*/ 741248 w 7925036"/>
              <a:gd name="connsiteY10" fmla="*/ 3097212 h 3097212"/>
              <a:gd name="connsiteX11" fmla="*/ 1 w 7925036"/>
              <a:gd name="connsiteY11" fmla="*/ 2356744 h 3097212"/>
              <a:gd name="connsiteX12" fmla="*/ 5537959 w 7925036"/>
              <a:gd name="connsiteY12" fmla="*/ 6223 h 3097212"/>
              <a:gd name="connsiteX13" fmla="*/ 7076454 w 7925036"/>
              <a:gd name="connsiteY13" fmla="*/ 1545496 h 3097212"/>
              <a:gd name="connsiteX14" fmla="*/ 5537959 w 7925036"/>
              <a:gd name="connsiteY14" fmla="*/ 3084768 h 3097212"/>
              <a:gd name="connsiteX15" fmla="*/ 3999465 w 7925036"/>
              <a:gd name="connsiteY15" fmla="*/ 1545496 h 3097212"/>
              <a:gd name="connsiteX16" fmla="*/ 2340410 w 7925036"/>
              <a:gd name="connsiteY16" fmla="*/ 6223 h 3097212"/>
              <a:gd name="connsiteX17" fmla="*/ 3879683 w 7925036"/>
              <a:gd name="connsiteY17" fmla="*/ 1545496 h 3097212"/>
              <a:gd name="connsiteX18" fmla="*/ 2340410 w 7925036"/>
              <a:gd name="connsiteY18" fmla="*/ 3084768 h 3097212"/>
              <a:gd name="connsiteX19" fmla="*/ 801137 w 7925036"/>
              <a:gd name="connsiteY19" fmla="*/ 1545496 h 3097212"/>
              <a:gd name="connsiteX20" fmla="*/ 7183790 w 7925036"/>
              <a:gd name="connsiteY20" fmla="*/ 0 h 3097212"/>
              <a:gd name="connsiteX21" fmla="*/ 7925036 w 7925036"/>
              <a:gd name="connsiteY21" fmla="*/ 741247 h 3097212"/>
              <a:gd name="connsiteX22" fmla="*/ 7183790 w 7925036"/>
              <a:gd name="connsiteY22" fmla="*/ 1482493 h 3097212"/>
              <a:gd name="connsiteX23" fmla="*/ 6442543 w 7925036"/>
              <a:gd name="connsiteY23" fmla="*/ 741247 h 3097212"/>
              <a:gd name="connsiteX24" fmla="*/ 3942686 w 7925036"/>
              <a:gd name="connsiteY24" fmla="*/ 0 h 3097212"/>
              <a:gd name="connsiteX25" fmla="*/ 4683931 w 7925036"/>
              <a:gd name="connsiteY25" fmla="*/ 741247 h 3097212"/>
              <a:gd name="connsiteX26" fmla="*/ 3942686 w 7925036"/>
              <a:gd name="connsiteY26" fmla="*/ 1482493 h 3097212"/>
              <a:gd name="connsiteX27" fmla="*/ 3201438 w 7925036"/>
              <a:gd name="connsiteY27" fmla="*/ 741247 h 3097212"/>
              <a:gd name="connsiteX28" fmla="*/ 741247 w 7925036"/>
              <a:gd name="connsiteY28" fmla="*/ 0 h 3097212"/>
              <a:gd name="connsiteX29" fmla="*/ 1482493 w 7925036"/>
              <a:gd name="connsiteY29" fmla="*/ 741247 h 3097212"/>
              <a:gd name="connsiteX30" fmla="*/ 741247 w 7925036"/>
              <a:gd name="connsiteY30" fmla="*/ 1482493 h 3097212"/>
              <a:gd name="connsiteX31" fmla="*/ 0 w 7925036"/>
              <a:gd name="connsiteY31" fmla="*/ 741247 h 3097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925036" h="3097212">
                <a:moveTo>
                  <a:pt x="7183790" y="1616275"/>
                </a:moveTo>
                <a:lnTo>
                  <a:pt x="7925036" y="2356744"/>
                </a:lnTo>
                <a:lnTo>
                  <a:pt x="7183790" y="3097212"/>
                </a:lnTo>
                <a:lnTo>
                  <a:pt x="6442543" y="2356744"/>
                </a:lnTo>
                <a:close/>
                <a:moveTo>
                  <a:pt x="3942686" y="1616275"/>
                </a:moveTo>
                <a:lnTo>
                  <a:pt x="4683931" y="2356744"/>
                </a:lnTo>
                <a:lnTo>
                  <a:pt x="3942686" y="3097212"/>
                </a:lnTo>
                <a:lnTo>
                  <a:pt x="3201438" y="2356744"/>
                </a:lnTo>
                <a:close/>
                <a:moveTo>
                  <a:pt x="741248" y="1616275"/>
                </a:moveTo>
                <a:lnTo>
                  <a:pt x="1482494" y="2356744"/>
                </a:lnTo>
                <a:lnTo>
                  <a:pt x="741248" y="3097212"/>
                </a:lnTo>
                <a:lnTo>
                  <a:pt x="1" y="2356744"/>
                </a:lnTo>
                <a:close/>
                <a:moveTo>
                  <a:pt x="5537959" y="6223"/>
                </a:moveTo>
                <a:lnTo>
                  <a:pt x="7076454" y="1545496"/>
                </a:lnTo>
                <a:lnTo>
                  <a:pt x="5537959" y="3084768"/>
                </a:lnTo>
                <a:lnTo>
                  <a:pt x="3999465" y="1545496"/>
                </a:lnTo>
                <a:close/>
                <a:moveTo>
                  <a:pt x="2340410" y="6223"/>
                </a:moveTo>
                <a:lnTo>
                  <a:pt x="3879683" y="1545496"/>
                </a:lnTo>
                <a:lnTo>
                  <a:pt x="2340410" y="3084768"/>
                </a:lnTo>
                <a:lnTo>
                  <a:pt x="801137" y="1545496"/>
                </a:lnTo>
                <a:close/>
                <a:moveTo>
                  <a:pt x="7183790" y="0"/>
                </a:moveTo>
                <a:lnTo>
                  <a:pt x="7925036" y="741247"/>
                </a:lnTo>
                <a:lnTo>
                  <a:pt x="7183790" y="1482493"/>
                </a:lnTo>
                <a:lnTo>
                  <a:pt x="6442543" y="741247"/>
                </a:lnTo>
                <a:close/>
                <a:moveTo>
                  <a:pt x="3942686" y="0"/>
                </a:moveTo>
                <a:lnTo>
                  <a:pt x="4683931" y="741247"/>
                </a:lnTo>
                <a:lnTo>
                  <a:pt x="3942686" y="1482493"/>
                </a:lnTo>
                <a:lnTo>
                  <a:pt x="3201438" y="741247"/>
                </a:lnTo>
                <a:close/>
                <a:moveTo>
                  <a:pt x="741247" y="0"/>
                </a:moveTo>
                <a:lnTo>
                  <a:pt x="1482493" y="741247"/>
                </a:lnTo>
                <a:lnTo>
                  <a:pt x="741247" y="1482493"/>
                </a:lnTo>
                <a:lnTo>
                  <a:pt x="0" y="74124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36121913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201922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554400" y="2349501"/>
            <a:ext cx="2035204" cy="1871664"/>
          </a:xfrm>
          <a:custGeom>
            <a:avLst/>
            <a:gdLst>
              <a:gd name="connsiteX0" fmla="*/ 395183 w 2713605"/>
              <a:gd name="connsiteY0" fmla="*/ 0 h 1871664"/>
              <a:gd name="connsiteX1" fmla="*/ 2713605 w 2713605"/>
              <a:gd name="connsiteY1" fmla="*/ 0 h 1871664"/>
              <a:gd name="connsiteX2" fmla="*/ 2713605 w 2713605"/>
              <a:gd name="connsiteY2" fmla="*/ 1476481 h 1871664"/>
              <a:gd name="connsiteX3" fmla="*/ 2318422 w 2713605"/>
              <a:gd name="connsiteY3" fmla="*/ 1871664 h 1871664"/>
              <a:gd name="connsiteX4" fmla="*/ 0 w 2713605"/>
              <a:gd name="connsiteY4" fmla="*/ 1871664 h 1871664"/>
              <a:gd name="connsiteX5" fmla="*/ 0 w 2713605"/>
              <a:gd name="connsiteY5" fmla="*/ 395183 h 1871664"/>
              <a:gd name="connsiteX6" fmla="*/ 395183 w 2713605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3605" h="1871664">
                <a:moveTo>
                  <a:pt x="395183" y="0"/>
                </a:moveTo>
                <a:lnTo>
                  <a:pt x="2713605" y="0"/>
                </a:lnTo>
                <a:lnTo>
                  <a:pt x="2713605" y="1476481"/>
                </a:lnTo>
                <a:cubicBezTo>
                  <a:pt x="2713605" y="1694735"/>
                  <a:pt x="2536676" y="1871664"/>
                  <a:pt x="2318422" y="1871664"/>
                </a:cubicBezTo>
                <a:lnTo>
                  <a:pt x="0" y="1871664"/>
                </a:lnTo>
                <a:lnTo>
                  <a:pt x="0" y="395183"/>
                </a:lnTo>
                <a:cubicBezTo>
                  <a:pt x="0" y="176929"/>
                  <a:pt x="176929" y="0"/>
                  <a:pt x="39518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905331" y="2349501"/>
            <a:ext cx="2036751" cy="1871664"/>
          </a:xfrm>
          <a:custGeom>
            <a:avLst/>
            <a:gdLst>
              <a:gd name="connsiteX0" fmla="*/ 378694 w 2715668"/>
              <a:gd name="connsiteY0" fmla="*/ 0 h 1871664"/>
              <a:gd name="connsiteX1" fmla="*/ 2715668 w 2715668"/>
              <a:gd name="connsiteY1" fmla="*/ 0 h 1871664"/>
              <a:gd name="connsiteX2" fmla="*/ 2715668 w 2715668"/>
              <a:gd name="connsiteY2" fmla="*/ 1492970 h 1871664"/>
              <a:gd name="connsiteX3" fmla="*/ 2336974 w 2715668"/>
              <a:gd name="connsiteY3" fmla="*/ 1871664 h 1871664"/>
              <a:gd name="connsiteX4" fmla="*/ 0 w 2715668"/>
              <a:gd name="connsiteY4" fmla="*/ 1871664 h 1871664"/>
              <a:gd name="connsiteX5" fmla="*/ 0 w 2715668"/>
              <a:gd name="connsiteY5" fmla="*/ 378694 h 1871664"/>
              <a:gd name="connsiteX6" fmla="*/ 378694 w 2715668"/>
              <a:gd name="connsiteY6" fmla="*/ 0 h 1871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15668" h="1871664">
                <a:moveTo>
                  <a:pt x="378694" y="0"/>
                </a:moveTo>
                <a:lnTo>
                  <a:pt x="2715668" y="0"/>
                </a:lnTo>
                <a:lnTo>
                  <a:pt x="2715668" y="1492970"/>
                </a:lnTo>
                <a:cubicBezTo>
                  <a:pt x="2715668" y="1702117"/>
                  <a:pt x="2546121" y="1871664"/>
                  <a:pt x="2336974" y="1871664"/>
                </a:cubicBezTo>
                <a:lnTo>
                  <a:pt x="0" y="1871664"/>
                </a:lnTo>
                <a:lnTo>
                  <a:pt x="0" y="378694"/>
                </a:lnTo>
                <a:cubicBezTo>
                  <a:pt x="0" y="169547"/>
                  <a:pt x="169547" y="0"/>
                  <a:pt x="37869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2681760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955690" y="1882723"/>
            <a:ext cx="3691105" cy="4154963"/>
          </a:xfrm>
          <a:custGeom>
            <a:avLst/>
            <a:gdLst>
              <a:gd name="connsiteX0" fmla="*/ 2132019 w 4921473"/>
              <a:gd name="connsiteY0" fmla="*/ 3483422 h 4154963"/>
              <a:gd name="connsiteX1" fmla="*/ 2796098 w 4921473"/>
              <a:gd name="connsiteY1" fmla="*/ 3483422 h 4154963"/>
              <a:gd name="connsiteX2" fmla="*/ 2796098 w 4921473"/>
              <a:gd name="connsiteY2" fmla="*/ 4154963 h 4154963"/>
              <a:gd name="connsiteX3" fmla="*/ 2132019 w 4921473"/>
              <a:gd name="connsiteY3" fmla="*/ 4154963 h 4154963"/>
              <a:gd name="connsiteX4" fmla="*/ 1427727 w 4921473"/>
              <a:gd name="connsiteY4" fmla="*/ 2801561 h 4154963"/>
              <a:gd name="connsiteX5" fmla="*/ 2078049 w 4921473"/>
              <a:gd name="connsiteY5" fmla="*/ 2801561 h 4154963"/>
              <a:gd name="connsiteX6" fmla="*/ 2078049 w 4921473"/>
              <a:gd name="connsiteY6" fmla="*/ 3463573 h 4154963"/>
              <a:gd name="connsiteX7" fmla="*/ 1427727 w 4921473"/>
              <a:gd name="connsiteY7" fmla="*/ 3463573 h 4154963"/>
              <a:gd name="connsiteX8" fmla="*/ 3556472 w 4921473"/>
              <a:gd name="connsiteY8" fmla="*/ 2086542 h 4154963"/>
              <a:gd name="connsiteX9" fmla="*/ 4224225 w 4921473"/>
              <a:gd name="connsiteY9" fmla="*/ 2086542 h 4154963"/>
              <a:gd name="connsiteX10" fmla="*/ 4224225 w 4921473"/>
              <a:gd name="connsiteY10" fmla="*/ 2744336 h 4154963"/>
              <a:gd name="connsiteX11" fmla="*/ 3556472 w 4921473"/>
              <a:gd name="connsiteY11" fmla="*/ 2744336 h 4154963"/>
              <a:gd name="connsiteX12" fmla="*/ 2124359 w 4921473"/>
              <a:gd name="connsiteY12" fmla="*/ 2086542 h 4154963"/>
              <a:gd name="connsiteX13" fmla="*/ 2792112 w 4921473"/>
              <a:gd name="connsiteY13" fmla="*/ 2086542 h 4154963"/>
              <a:gd name="connsiteX14" fmla="*/ 3510162 w 4921473"/>
              <a:gd name="connsiteY14" fmla="*/ 2086542 h 4154963"/>
              <a:gd name="connsiteX15" fmla="*/ 3510162 w 4921473"/>
              <a:gd name="connsiteY15" fmla="*/ 2845120 h 4154963"/>
              <a:gd name="connsiteX16" fmla="*/ 3508423 w 4921473"/>
              <a:gd name="connsiteY16" fmla="*/ 2845120 h 4154963"/>
              <a:gd name="connsiteX17" fmla="*/ 3508423 w 4921473"/>
              <a:gd name="connsiteY17" fmla="*/ 3442112 h 4154963"/>
              <a:gd name="connsiteX18" fmla="*/ 2128032 w 4921473"/>
              <a:gd name="connsiteY18" fmla="*/ 3442112 h 4154963"/>
              <a:gd name="connsiteX19" fmla="*/ 2128032 w 4921473"/>
              <a:gd name="connsiteY19" fmla="*/ 2785541 h 4154963"/>
              <a:gd name="connsiteX20" fmla="*/ 2124359 w 4921473"/>
              <a:gd name="connsiteY20" fmla="*/ 2785541 h 4154963"/>
              <a:gd name="connsiteX21" fmla="*/ 686466 w 4921473"/>
              <a:gd name="connsiteY21" fmla="*/ 1377147 h 4154963"/>
              <a:gd name="connsiteX22" fmla="*/ 2078049 w 4921473"/>
              <a:gd name="connsiteY22" fmla="*/ 1377147 h 4154963"/>
              <a:gd name="connsiteX23" fmla="*/ 2078049 w 4921473"/>
              <a:gd name="connsiteY23" fmla="*/ 2757537 h 4154963"/>
              <a:gd name="connsiteX24" fmla="*/ 686466 w 4921473"/>
              <a:gd name="connsiteY24" fmla="*/ 2757537 h 4154963"/>
              <a:gd name="connsiteX25" fmla="*/ 1 w 4921473"/>
              <a:gd name="connsiteY25" fmla="*/ 1373614 h 4154963"/>
              <a:gd name="connsiteX26" fmla="*/ 652889 w 4921473"/>
              <a:gd name="connsiteY26" fmla="*/ 1373614 h 4154963"/>
              <a:gd name="connsiteX27" fmla="*/ 652889 w 4921473"/>
              <a:gd name="connsiteY27" fmla="*/ 2045230 h 4154963"/>
              <a:gd name="connsiteX28" fmla="*/ 1 w 4921473"/>
              <a:gd name="connsiteY28" fmla="*/ 2045230 h 4154963"/>
              <a:gd name="connsiteX29" fmla="*/ 2123130 w 4921473"/>
              <a:gd name="connsiteY29" fmla="*/ 682259 h 4154963"/>
              <a:gd name="connsiteX30" fmla="*/ 2790883 w 4921473"/>
              <a:gd name="connsiteY30" fmla="*/ 682259 h 4154963"/>
              <a:gd name="connsiteX31" fmla="*/ 2790883 w 4921473"/>
              <a:gd name="connsiteY31" fmla="*/ 1370536 h 4154963"/>
              <a:gd name="connsiteX32" fmla="*/ 2794979 w 4921473"/>
              <a:gd name="connsiteY32" fmla="*/ 1370536 h 4154963"/>
              <a:gd name="connsiteX33" fmla="*/ 2794979 w 4921473"/>
              <a:gd name="connsiteY33" fmla="*/ 2042152 h 4154963"/>
              <a:gd name="connsiteX34" fmla="*/ 2119034 w 4921473"/>
              <a:gd name="connsiteY34" fmla="*/ 2042152 h 4154963"/>
              <a:gd name="connsiteX35" fmla="*/ 2119034 w 4921473"/>
              <a:gd name="connsiteY35" fmla="*/ 1370536 h 4154963"/>
              <a:gd name="connsiteX36" fmla="*/ 2123130 w 4921473"/>
              <a:gd name="connsiteY36" fmla="*/ 1370536 h 4154963"/>
              <a:gd name="connsiteX37" fmla="*/ 2835964 w 4921473"/>
              <a:gd name="connsiteY37" fmla="*/ 1 h 4154963"/>
              <a:gd name="connsiteX38" fmla="*/ 4216355 w 4921473"/>
              <a:gd name="connsiteY38" fmla="*/ 1 h 4154963"/>
              <a:gd name="connsiteX39" fmla="*/ 4216355 w 4921473"/>
              <a:gd name="connsiteY39" fmla="*/ 682258 h 4154963"/>
              <a:gd name="connsiteX40" fmla="*/ 4921473 w 4921473"/>
              <a:gd name="connsiteY40" fmla="*/ 682258 h 4154963"/>
              <a:gd name="connsiteX41" fmla="*/ 4921473 w 4921473"/>
              <a:gd name="connsiteY41" fmla="*/ 2045230 h 4154963"/>
              <a:gd name="connsiteX42" fmla="*/ 4216355 w 4921473"/>
              <a:gd name="connsiteY42" fmla="*/ 2045230 h 4154963"/>
              <a:gd name="connsiteX43" fmla="*/ 3541082 w 4921473"/>
              <a:gd name="connsiteY43" fmla="*/ 2045230 h 4154963"/>
              <a:gd name="connsiteX44" fmla="*/ 2835964 w 4921473"/>
              <a:gd name="connsiteY44" fmla="*/ 2045230 h 4154963"/>
              <a:gd name="connsiteX45" fmla="*/ 689754 w 4921473"/>
              <a:gd name="connsiteY45" fmla="*/ 0 h 4154963"/>
              <a:gd name="connsiteX46" fmla="*/ 1421146 w 4921473"/>
              <a:gd name="connsiteY46" fmla="*/ 0 h 4154963"/>
              <a:gd name="connsiteX47" fmla="*/ 1576973 w 4921473"/>
              <a:gd name="connsiteY47" fmla="*/ 0 h 4154963"/>
              <a:gd name="connsiteX48" fmla="*/ 2078048 w 4921473"/>
              <a:gd name="connsiteY48" fmla="*/ 0 h 4154963"/>
              <a:gd name="connsiteX49" fmla="*/ 2078048 w 4921473"/>
              <a:gd name="connsiteY49" fmla="*/ 1327683 h 4154963"/>
              <a:gd name="connsiteX50" fmla="*/ 1427726 w 4921473"/>
              <a:gd name="connsiteY50" fmla="*/ 1327683 h 4154963"/>
              <a:gd name="connsiteX51" fmla="*/ 1421146 w 4921473"/>
              <a:gd name="connsiteY51" fmla="*/ 1327683 h 4154963"/>
              <a:gd name="connsiteX52" fmla="*/ 0 w 4921473"/>
              <a:gd name="connsiteY52" fmla="*/ 1327683 h 4154963"/>
              <a:gd name="connsiteX53" fmla="*/ 0 w 4921473"/>
              <a:gd name="connsiteY53" fmla="*/ 682257 h 4154963"/>
              <a:gd name="connsiteX54" fmla="*/ 689754 w 4921473"/>
              <a:gd name="connsiteY54" fmla="*/ 682257 h 415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4921473" h="4154963">
                <a:moveTo>
                  <a:pt x="2132019" y="3483422"/>
                </a:moveTo>
                <a:lnTo>
                  <a:pt x="2796098" y="3483422"/>
                </a:lnTo>
                <a:lnTo>
                  <a:pt x="2796098" y="4154963"/>
                </a:lnTo>
                <a:lnTo>
                  <a:pt x="2132019" y="4154963"/>
                </a:lnTo>
                <a:close/>
                <a:moveTo>
                  <a:pt x="1427727" y="2801561"/>
                </a:moveTo>
                <a:lnTo>
                  <a:pt x="2078049" y="2801561"/>
                </a:lnTo>
                <a:lnTo>
                  <a:pt x="2078049" y="3463573"/>
                </a:lnTo>
                <a:lnTo>
                  <a:pt x="1427727" y="3463573"/>
                </a:lnTo>
                <a:close/>
                <a:moveTo>
                  <a:pt x="3556472" y="2086542"/>
                </a:moveTo>
                <a:lnTo>
                  <a:pt x="4224225" y="2086542"/>
                </a:lnTo>
                <a:lnTo>
                  <a:pt x="4224225" y="2744336"/>
                </a:lnTo>
                <a:lnTo>
                  <a:pt x="3556472" y="2744336"/>
                </a:lnTo>
                <a:close/>
                <a:moveTo>
                  <a:pt x="2124359" y="2086542"/>
                </a:moveTo>
                <a:lnTo>
                  <a:pt x="2792112" y="2086542"/>
                </a:lnTo>
                <a:lnTo>
                  <a:pt x="3510162" y="2086542"/>
                </a:lnTo>
                <a:lnTo>
                  <a:pt x="3510162" y="2845120"/>
                </a:lnTo>
                <a:lnTo>
                  <a:pt x="3508423" y="2845120"/>
                </a:lnTo>
                <a:lnTo>
                  <a:pt x="3508423" y="3442112"/>
                </a:lnTo>
                <a:lnTo>
                  <a:pt x="2128032" y="3442112"/>
                </a:lnTo>
                <a:lnTo>
                  <a:pt x="2128032" y="2785541"/>
                </a:lnTo>
                <a:lnTo>
                  <a:pt x="2124359" y="2785541"/>
                </a:lnTo>
                <a:close/>
                <a:moveTo>
                  <a:pt x="686466" y="1377147"/>
                </a:moveTo>
                <a:lnTo>
                  <a:pt x="2078049" y="1377147"/>
                </a:lnTo>
                <a:lnTo>
                  <a:pt x="2078049" y="2757537"/>
                </a:lnTo>
                <a:lnTo>
                  <a:pt x="686466" y="2757537"/>
                </a:lnTo>
                <a:close/>
                <a:moveTo>
                  <a:pt x="1" y="1373614"/>
                </a:moveTo>
                <a:lnTo>
                  <a:pt x="652889" y="1373614"/>
                </a:lnTo>
                <a:lnTo>
                  <a:pt x="652889" y="2045230"/>
                </a:lnTo>
                <a:lnTo>
                  <a:pt x="1" y="2045230"/>
                </a:lnTo>
                <a:close/>
                <a:moveTo>
                  <a:pt x="2123130" y="682259"/>
                </a:moveTo>
                <a:lnTo>
                  <a:pt x="2790883" y="682259"/>
                </a:lnTo>
                <a:lnTo>
                  <a:pt x="2790883" y="1370536"/>
                </a:lnTo>
                <a:lnTo>
                  <a:pt x="2794979" y="1370536"/>
                </a:lnTo>
                <a:lnTo>
                  <a:pt x="2794979" y="2042152"/>
                </a:lnTo>
                <a:lnTo>
                  <a:pt x="2119034" y="2042152"/>
                </a:lnTo>
                <a:lnTo>
                  <a:pt x="2119034" y="1370536"/>
                </a:lnTo>
                <a:lnTo>
                  <a:pt x="2123130" y="1370536"/>
                </a:lnTo>
                <a:close/>
                <a:moveTo>
                  <a:pt x="2835964" y="1"/>
                </a:moveTo>
                <a:lnTo>
                  <a:pt x="4216355" y="1"/>
                </a:lnTo>
                <a:lnTo>
                  <a:pt x="4216355" y="682258"/>
                </a:lnTo>
                <a:lnTo>
                  <a:pt x="4921473" y="682258"/>
                </a:lnTo>
                <a:lnTo>
                  <a:pt x="4921473" y="2045230"/>
                </a:lnTo>
                <a:lnTo>
                  <a:pt x="4216355" y="2045230"/>
                </a:lnTo>
                <a:lnTo>
                  <a:pt x="3541082" y="2045230"/>
                </a:lnTo>
                <a:lnTo>
                  <a:pt x="2835964" y="2045230"/>
                </a:lnTo>
                <a:close/>
                <a:moveTo>
                  <a:pt x="689754" y="0"/>
                </a:moveTo>
                <a:lnTo>
                  <a:pt x="1421146" y="0"/>
                </a:lnTo>
                <a:lnTo>
                  <a:pt x="1576973" y="0"/>
                </a:lnTo>
                <a:lnTo>
                  <a:pt x="2078048" y="0"/>
                </a:lnTo>
                <a:lnTo>
                  <a:pt x="2078048" y="1327683"/>
                </a:lnTo>
                <a:lnTo>
                  <a:pt x="1427726" y="1327683"/>
                </a:lnTo>
                <a:lnTo>
                  <a:pt x="1421146" y="1327683"/>
                </a:lnTo>
                <a:lnTo>
                  <a:pt x="0" y="1327683"/>
                </a:lnTo>
                <a:lnTo>
                  <a:pt x="0" y="682257"/>
                </a:lnTo>
                <a:lnTo>
                  <a:pt x="689754" y="6822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8436263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233591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7866" y="1840544"/>
            <a:ext cx="1680166" cy="2330857"/>
          </a:xfrm>
          <a:custGeom>
            <a:avLst/>
            <a:gdLst>
              <a:gd name="connsiteX0" fmla="*/ 251798 w 2240221"/>
              <a:gd name="connsiteY0" fmla="*/ 0 h 2330857"/>
              <a:gd name="connsiteX1" fmla="*/ 2240221 w 2240221"/>
              <a:gd name="connsiteY1" fmla="*/ 239393 h 2330857"/>
              <a:gd name="connsiteX2" fmla="*/ 1988423 w 2240221"/>
              <a:gd name="connsiteY2" fmla="*/ 2330857 h 2330857"/>
              <a:gd name="connsiteX3" fmla="*/ 0 w 2240221"/>
              <a:gd name="connsiteY3" fmla="*/ 2091464 h 2330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0221" h="2330857">
                <a:moveTo>
                  <a:pt x="251798" y="0"/>
                </a:moveTo>
                <a:lnTo>
                  <a:pt x="2240221" y="239393"/>
                </a:lnTo>
                <a:lnTo>
                  <a:pt x="1988423" y="2330857"/>
                </a:lnTo>
                <a:lnTo>
                  <a:pt x="0" y="209146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142902392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325542" y="1886745"/>
            <a:ext cx="3651824" cy="3459956"/>
          </a:xfrm>
          <a:custGeom>
            <a:avLst/>
            <a:gdLst>
              <a:gd name="connsiteX0" fmla="*/ 2473924 w 4869098"/>
              <a:gd name="connsiteY0" fmla="*/ 2213541 h 3459956"/>
              <a:gd name="connsiteX1" fmla="*/ 4869098 w 4869098"/>
              <a:gd name="connsiteY1" fmla="*/ 2456172 h 3459956"/>
              <a:gd name="connsiteX2" fmla="*/ 4869098 w 4869098"/>
              <a:gd name="connsiteY2" fmla="*/ 3459956 h 3459956"/>
              <a:gd name="connsiteX3" fmla="*/ 2473924 w 4869098"/>
              <a:gd name="connsiteY3" fmla="*/ 3453172 h 3459956"/>
              <a:gd name="connsiteX4" fmla="*/ 2473924 w 4869098"/>
              <a:gd name="connsiteY4" fmla="*/ 2213541 h 3459956"/>
              <a:gd name="connsiteX5" fmla="*/ 2398636 w 4869098"/>
              <a:gd name="connsiteY5" fmla="*/ 2213541 h 3459956"/>
              <a:gd name="connsiteX6" fmla="*/ 2398636 w 4869098"/>
              <a:gd name="connsiteY6" fmla="*/ 3453172 h 3459956"/>
              <a:gd name="connsiteX7" fmla="*/ 3462 w 4869098"/>
              <a:gd name="connsiteY7" fmla="*/ 3459956 h 3459956"/>
              <a:gd name="connsiteX8" fmla="*/ 3462 w 4869098"/>
              <a:gd name="connsiteY8" fmla="*/ 2456172 h 3459956"/>
              <a:gd name="connsiteX9" fmla="*/ 4869098 w 4869098"/>
              <a:gd name="connsiteY9" fmla="*/ 1030600 h 3459956"/>
              <a:gd name="connsiteX10" fmla="*/ 4869098 w 4869098"/>
              <a:gd name="connsiteY10" fmla="*/ 2410890 h 3459956"/>
              <a:gd name="connsiteX11" fmla="*/ 2472425 w 4869098"/>
              <a:gd name="connsiteY11" fmla="*/ 2162533 h 3459956"/>
              <a:gd name="connsiteX12" fmla="*/ 2469749 w 4869098"/>
              <a:gd name="connsiteY12" fmla="*/ 1267319 h 3459956"/>
              <a:gd name="connsiteX13" fmla="*/ 0 w 4869098"/>
              <a:gd name="connsiteY13" fmla="*/ 1030600 h 3459956"/>
              <a:gd name="connsiteX14" fmla="*/ 2399349 w 4869098"/>
              <a:gd name="connsiteY14" fmla="*/ 1267319 h 3459956"/>
              <a:gd name="connsiteX15" fmla="*/ 2396673 w 4869098"/>
              <a:gd name="connsiteY15" fmla="*/ 2162533 h 3459956"/>
              <a:gd name="connsiteX16" fmla="*/ 0 w 4869098"/>
              <a:gd name="connsiteY16" fmla="*/ 2410890 h 3459956"/>
              <a:gd name="connsiteX17" fmla="*/ 0 w 4869098"/>
              <a:gd name="connsiteY17" fmla="*/ 0 h 3459956"/>
              <a:gd name="connsiteX18" fmla="*/ 4869098 w 4869098"/>
              <a:gd name="connsiteY18" fmla="*/ 0 h 3459956"/>
              <a:gd name="connsiteX19" fmla="*/ 4869098 w 4869098"/>
              <a:gd name="connsiteY19" fmla="*/ 980164 h 3459956"/>
              <a:gd name="connsiteX20" fmla="*/ 2423170 w 4869098"/>
              <a:gd name="connsiteY20" fmla="*/ 1221025 h 3459956"/>
              <a:gd name="connsiteX21" fmla="*/ 0 w 4869098"/>
              <a:gd name="connsiteY21" fmla="*/ 979523 h 3459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69098" h="3459956">
                <a:moveTo>
                  <a:pt x="2473924" y="2213541"/>
                </a:moveTo>
                <a:lnTo>
                  <a:pt x="4869098" y="2456172"/>
                </a:lnTo>
                <a:lnTo>
                  <a:pt x="4869098" y="3459956"/>
                </a:lnTo>
                <a:lnTo>
                  <a:pt x="2473924" y="3453172"/>
                </a:lnTo>
                <a:cubicBezTo>
                  <a:pt x="2476395" y="3046117"/>
                  <a:pt x="2471453" y="2620596"/>
                  <a:pt x="2473924" y="2213541"/>
                </a:cubicBezTo>
                <a:close/>
                <a:moveTo>
                  <a:pt x="2398636" y="2213541"/>
                </a:moveTo>
                <a:cubicBezTo>
                  <a:pt x="2401108" y="2620596"/>
                  <a:pt x="2396165" y="3046117"/>
                  <a:pt x="2398636" y="3453172"/>
                </a:cubicBezTo>
                <a:lnTo>
                  <a:pt x="3462" y="3459956"/>
                </a:lnTo>
                <a:lnTo>
                  <a:pt x="3462" y="2456172"/>
                </a:lnTo>
                <a:close/>
                <a:moveTo>
                  <a:pt x="4869098" y="1030600"/>
                </a:moveTo>
                <a:lnTo>
                  <a:pt x="4869098" y="2410890"/>
                </a:lnTo>
                <a:lnTo>
                  <a:pt x="2472425" y="2162533"/>
                </a:lnTo>
                <a:cubicBezTo>
                  <a:pt x="2471533" y="1864128"/>
                  <a:pt x="2470641" y="1565723"/>
                  <a:pt x="2469749" y="1267319"/>
                </a:cubicBezTo>
                <a:close/>
                <a:moveTo>
                  <a:pt x="0" y="1030600"/>
                </a:moveTo>
                <a:lnTo>
                  <a:pt x="2399349" y="1267319"/>
                </a:lnTo>
                <a:cubicBezTo>
                  <a:pt x="2398457" y="1565723"/>
                  <a:pt x="2397565" y="1864128"/>
                  <a:pt x="2396673" y="2162533"/>
                </a:cubicBezTo>
                <a:lnTo>
                  <a:pt x="0" y="2410890"/>
                </a:lnTo>
                <a:close/>
                <a:moveTo>
                  <a:pt x="0" y="0"/>
                </a:moveTo>
                <a:lnTo>
                  <a:pt x="4869098" y="0"/>
                </a:lnTo>
                <a:lnTo>
                  <a:pt x="4869098" y="980164"/>
                </a:lnTo>
                <a:lnTo>
                  <a:pt x="2423170" y="1221025"/>
                </a:lnTo>
                <a:lnTo>
                  <a:pt x="0" y="9795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40847926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1A81D40-BEA5-4D12-8248-7FCF1150A9ED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A4AF37-AEE7-4706-BAD4-3518FA38794D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3116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4097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6356373"/>
            <a:ext cx="20574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fld id="{A2E46E86-2852-4585-8610-4BD3BEFA1DD9}" type="datetimeFigureOut">
              <a:rPr lang="zh-CN" altLang="en-US"/>
              <a:pPr>
                <a:defRPr/>
              </a:pPr>
              <a:t>2025/12/1</a:t>
            </a:fld>
            <a:endParaRPr lang="zh-CN" altLang="en-US"/>
          </a:p>
        </p:txBody>
      </p:sp>
      <p:sp>
        <p:nvSpPr>
          <p:cNvPr id="3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6356373"/>
            <a:ext cx="3086100" cy="365125"/>
          </a:xfrm>
          <a:prstGeom prst="rect">
            <a:avLst/>
          </a:prstGeom>
        </p:spPr>
        <p:txBody>
          <a:bodyPr/>
          <a:lstStyle>
            <a:lvl1pPr defTabSz="914377" eaLnBrk="1" fontAlgn="auto" hangingPunct="1">
              <a:spcBef>
                <a:spcPts val="0"/>
              </a:spcBef>
              <a:spcAft>
                <a:spcPts val="0"/>
              </a:spcAft>
              <a:defRPr sz="1867">
                <a:solidFill>
                  <a:prstClr val="black">
                    <a:tint val="75000"/>
                  </a:prstClr>
                </a:solidFill>
                <a:latin typeface="Lato Light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6356373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912813" eaLnBrk="1" hangingPunct="1">
              <a:defRPr>
                <a:solidFill>
                  <a:srgbClr val="898989"/>
                </a:solidFill>
                <a:latin typeface="Lato Light" pitchFamily="34" charset="0"/>
                <a:ea typeface="宋体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79DE76A-7388-4B3E-BD19-DAE2CA496291}" type="slidenum">
              <a:rPr lang="zh-CN" altLang="en-US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90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67.xml"/><Relationship Id="rId21" Type="http://schemas.openxmlformats.org/officeDocument/2006/relationships/slideLayout" Target="../slideLayouts/slideLayout71.xml"/><Relationship Id="rId63" Type="http://schemas.openxmlformats.org/officeDocument/2006/relationships/slideLayout" Target="../slideLayouts/slideLayout113.xml"/><Relationship Id="rId159" Type="http://schemas.openxmlformats.org/officeDocument/2006/relationships/slideLayout" Target="../slideLayouts/slideLayout209.xml"/><Relationship Id="rId170" Type="http://schemas.openxmlformats.org/officeDocument/2006/relationships/slideLayout" Target="../slideLayouts/slideLayout220.xml"/><Relationship Id="rId226" Type="http://schemas.openxmlformats.org/officeDocument/2006/relationships/slideLayout" Target="../slideLayouts/slideLayout276.xml"/><Relationship Id="rId268" Type="http://schemas.openxmlformats.org/officeDocument/2006/relationships/slideLayout" Target="../slideLayouts/slideLayout318.xml"/><Relationship Id="rId32" Type="http://schemas.openxmlformats.org/officeDocument/2006/relationships/slideLayout" Target="../slideLayouts/slideLayout82.xml"/><Relationship Id="rId74" Type="http://schemas.openxmlformats.org/officeDocument/2006/relationships/slideLayout" Target="../slideLayouts/slideLayout124.xml"/><Relationship Id="rId128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55.xml"/><Relationship Id="rId181" Type="http://schemas.openxmlformats.org/officeDocument/2006/relationships/slideLayout" Target="../slideLayouts/slideLayout231.xml"/><Relationship Id="rId237" Type="http://schemas.openxmlformats.org/officeDocument/2006/relationships/slideLayout" Target="../slideLayouts/slideLayout287.xml"/><Relationship Id="rId279" Type="http://schemas.openxmlformats.org/officeDocument/2006/relationships/slideLayout" Target="../slideLayouts/slideLayout329.xml"/><Relationship Id="rId43" Type="http://schemas.openxmlformats.org/officeDocument/2006/relationships/slideLayout" Target="../slideLayouts/slideLayout93.xml"/><Relationship Id="rId139" Type="http://schemas.openxmlformats.org/officeDocument/2006/relationships/slideLayout" Target="../slideLayouts/slideLayout189.xml"/><Relationship Id="rId290" Type="http://schemas.openxmlformats.org/officeDocument/2006/relationships/image" Target="../media/image1.emf"/><Relationship Id="rId85" Type="http://schemas.openxmlformats.org/officeDocument/2006/relationships/slideLayout" Target="../slideLayouts/slideLayout135.xml"/><Relationship Id="rId150" Type="http://schemas.openxmlformats.org/officeDocument/2006/relationships/slideLayout" Target="../slideLayouts/slideLayout200.xml"/><Relationship Id="rId192" Type="http://schemas.openxmlformats.org/officeDocument/2006/relationships/slideLayout" Target="../slideLayouts/slideLayout242.xml"/><Relationship Id="rId206" Type="http://schemas.openxmlformats.org/officeDocument/2006/relationships/slideLayout" Target="../slideLayouts/slideLayout256.xml"/><Relationship Id="rId248" Type="http://schemas.openxmlformats.org/officeDocument/2006/relationships/slideLayout" Target="../slideLayouts/slideLayout298.xml"/><Relationship Id="rId12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83.xml"/><Relationship Id="rId108" Type="http://schemas.openxmlformats.org/officeDocument/2006/relationships/slideLayout" Target="../slideLayouts/slideLayout158.xml"/><Relationship Id="rId129" Type="http://schemas.openxmlformats.org/officeDocument/2006/relationships/slideLayout" Target="../slideLayouts/slideLayout179.xml"/><Relationship Id="rId280" Type="http://schemas.openxmlformats.org/officeDocument/2006/relationships/slideLayout" Target="../slideLayouts/slideLayout330.xml"/><Relationship Id="rId54" Type="http://schemas.openxmlformats.org/officeDocument/2006/relationships/slideLayout" Target="../slideLayouts/slideLayout104.xml"/><Relationship Id="rId75" Type="http://schemas.openxmlformats.org/officeDocument/2006/relationships/slideLayout" Target="../slideLayouts/slideLayout125.xml"/><Relationship Id="rId96" Type="http://schemas.openxmlformats.org/officeDocument/2006/relationships/slideLayout" Target="../slideLayouts/slideLayout146.xml"/><Relationship Id="rId140" Type="http://schemas.openxmlformats.org/officeDocument/2006/relationships/slideLayout" Target="../slideLayouts/slideLayout190.xml"/><Relationship Id="rId161" Type="http://schemas.openxmlformats.org/officeDocument/2006/relationships/slideLayout" Target="../slideLayouts/slideLayout211.xml"/><Relationship Id="rId182" Type="http://schemas.openxmlformats.org/officeDocument/2006/relationships/slideLayout" Target="../slideLayouts/slideLayout232.xml"/><Relationship Id="rId217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56.xml"/><Relationship Id="rId238" Type="http://schemas.openxmlformats.org/officeDocument/2006/relationships/slideLayout" Target="../slideLayouts/slideLayout288.xml"/><Relationship Id="rId259" Type="http://schemas.openxmlformats.org/officeDocument/2006/relationships/slideLayout" Target="../slideLayouts/slideLayout309.xml"/><Relationship Id="rId23" Type="http://schemas.openxmlformats.org/officeDocument/2006/relationships/slideLayout" Target="../slideLayouts/slideLayout73.xml"/><Relationship Id="rId119" Type="http://schemas.openxmlformats.org/officeDocument/2006/relationships/slideLayout" Target="../slideLayouts/slideLayout169.xml"/><Relationship Id="rId270" Type="http://schemas.openxmlformats.org/officeDocument/2006/relationships/slideLayout" Target="../slideLayouts/slideLayout320.xml"/><Relationship Id="rId291" Type="http://schemas.openxmlformats.org/officeDocument/2006/relationships/image" Target="../media/image2.emf"/><Relationship Id="rId44" Type="http://schemas.openxmlformats.org/officeDocument/2006/relationships/slideLayout" Target="../slideLayouts/slideLayout94.xml"/><Relationship Id="rId65" Type="http://schemas.openxmlformats.org/officeDocument/2006/relationships/slideLayout" Target="../slideLayouts/slideLayout115.xml"/><Relationship Id="rId86" Type="http://schemas.openxmlformats.org/officeDocument/2006/relationships/slideLayout" Target="../slideLayouts/slideLayout136.xml"/><Relationship Id="rId130" Type="http://schemas.openxmlformats.org/officeDocument/2006/relationships/slideLayout" Target="../slideLayouts/slideLayout180.xml"/><Relationship Id="rId151" Type="http://schemas.openxmlformats.org/officeDocument/2006/relationships/slideLayout" Target="../slideLayouts/slideLayout201.xml"/><Relationship Id="rId172" Type="http://schemas.openxmlformats.org/officeDocument/2006/relationships/slideLayout" Target="../slideLayouts/slideLayout222.xml"/><Relationship Id="rId193" Type="http://schemas.openxmlformats.org/officeDocument/2006/relationships/slideLayout" Target="../slideLayouts/slideLayout243.xml"/><Relationship Id="rId207" Type="http://schemas.openxmlformats.org/officeDocument/2006/relationships/slideLayout" Target="../slideLayouts/slideLayout257.xml"/><Relationship Id="rId228" Type="http://schemas.openxmlformats.org/officeDocument/2006/relationships/slideLayout" Target="../slideLayouts/slideLayout278.xml"/><Relationship Id="rId249" Type="http://schemas.openxmlformats.org/officeDocument/2006/relationships/slideLayout" Target="../slideLayouts/slideLayout299.xml"/><Relationship Id="rId13" Type="http://schemas.openxmlformats.org/officeDocument/2006/relationships/slideLayout" Target="../slideLayouts/slideLayout63.xml"/><Relationship Id="rId109" Type="http://schemas.openxmlformats.org/officeDocument/2006/relationships/slideLayout" Target="../slideLayouts/slideLayout159.xml"/><Relationship Id="rId260" Type="http://schemas.openxmlformats.org/officeDocument/2006/relationships/slideLayout" Target="../slideLayouts/slideLayout310.xml"/><Relationship Id="rId281" Type="http://schemas.openxmlformats.org/officeDocument/2006/relationships/slideLayout" Target="../slideLayouts/slideLayout331.xml"/><Relationship Id="rId34" Type="http://schemas.openxmlformats.org/officeDocument/2006/relationships/slideLayout" Target="../slideLayouts/slideLayout84.xml"/><Relationship Id="rId55" Type="http://schemas.openxmlformats.org/officeDocument/2006/relationships/slideLayout" Target="../slideLayouts/slideLayout105.xml"/><Relationship Id="rId76" Type="http://schemas.openxmlformats.org/officeDocument/2006/relationships/slideLayout" Target="../slideLayouts/slideLayout126.xml"/><Relationship Id="rId97" Type="http://schemas.openxmlformats.org/officeDocument/2006/relationships/slideLayout" Target="../slideLayouts/slideLayout147.xml"/><Relationship Id="rId120" Type="http://schemas.openxmlformats.org/officeDocument/2006/relationships/slideLayout" Target="../slideLayouts/slideLayout170.xml"/><Relationship Id="rId141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57.xml"/><Relationship Id="rId162" Type="http://schemas.openxmlformats.org/officeDocument/2006/relationships/slideLayout" Target="../slideLayouts/slideLayout212.xml"/><Relationship Id="rId183" Type="http://schemas.openxmlformats.org/officeDocument/2006/relationships/slideLayout" Target="../slideLayouts/slideLayout233.xml"/><Relationship Id="rId218" Type="http://schemas.openxmlformats.org/officeDocument/2006/relationships/slideLayout" Target="../slideLayouts/slideLayout268.xml"/><Relationship Id="rId239" Type="http://schemas.openxmlformats.org/officeDocument/2006/relationships/slideLayout" Target="../slideLayouts/slideLayout289.xml"/><Relationship Id="rId250" Type="http://schemas.openxmlformats.org/officeDocument/2006/relationships/slideLayout" Target="../slideLayouts/slideLayout300.xml"/><Relationship Id="rId271" Type="http://schemas.openxmlformats.org/officeDocument/2006/relationships/slideLayout" Target="../slideLayouts/slideLayout321.xml"/><Relationship Id="rId292" Type="http://schemas.openxmlformats.org/officeDocument/2006/relationships/image" Target="../media/image3.png"/><Relationship Id="rId24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95.xml"/><Relationship Id="rId66" Type="http://schemas.openxmlformats.org/officeDocument/2006/relationships/slideLayout" Target="../slideLayouts/slideLayout116.xml"/><Relationship Id="rId87" Type="http://schemas.openxmlformats.org/officeDocument/2006/relationships/slideLayout" Target="../slideLayouts/slideLayout137.xml"/><Relationship Id="rId110" Type="http://schemas.openxmlformats.org/officeDocument/2006/relationships/slideLayout" Target="../slideLayouts/slideLayout160.xml"/><Relationship Id="rId131" Type="http://schemas.openxmlformats.org/officeDocument/2006/relationships/slideLayout" Target="../slideLayouts/slideLayout181.xml"/><Relationship Id="rId152" Type="http://schemas.openxmlformats.org/officeDocument/2006/relationships/slideLayout" Target="../slideLayouts/slideLayout202.xml"/><Relationship Id="rId173" Type="http://schemas.openxmlformats.org/officeDocument/2006/relationships/slideLayout" Target="../slideLayouts/slideLayout223.xml"/><Relationship Id="rId194" Type="http://schemas.openxmlformats.org/officeDocument/2006/relationships/slideLayout" Target="../slideLayouts/slideLayout244.xml"/><Relationship Id="rId208" Type="http://schemas.openxmlformats.org/officeDocument/2006/relationships/slideLayout" Target="../slideLayouts/slideLayout258.xml"/><Relationship Id="rId229" Type="http://schemas.openxmlformats.org/officeDocument/2006/relationships/slideLayout" Target="../slideLayouts/slideLayout279.xml"/><Relationship Id="rId240" Type="http://schemas.openxmlformats.org/officeDocument/2006/relationships/slideLayout" Target="../slideLayouts/slideLayout290.xml"/><Relationship Id="rId261" Type="http://schemas.openxmlformats.org/officeDocument/2006/relationships/slideLayout" Target="../slideLayouts/slideLayout311.xml"/><Relationship Id="rId14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85.xml"/><Relationship Id="rId56" Type="http://schemas.openxmlformats.org/officeDocument/2006/relationships/slideLayout" Target="../slideLayouts/slideLayout106.xml"/><Relationship Id="rId77" Type="http://schemas.openxmlformats.org/officeDocument/2006/relationships/slideLayout" Target="../slideLayouts/slideLayout127.xml"/><Relationship Id="rId100" Type="http://schemas.openxmlformats.org/officeDocument/2006/relationships/slideLayout" Target="../slideLayouts/slideLayout150.xml"/><Relationship Id="rId282" Type="http://schemas.openxmlformats.org/officeDocument/2006/relationships/slideLayout" Target="../slideLayouts/slideLayout332.xml"/><Relationship Id="rId8" Type="http://schemas.openxmlformats.org/officeDocument/2006/relationships/slideLayout" Target="../slideLayouts/slideLayout58.xml"/><Relationship Id="rId98" Type="http://schemas.openxmlformats.org/officeDocument/2006/relationships/slideLayout" Target="../slideLayouts/slideLayout148.xml"/><Relationship Id="rId121" Type="http://schemas.openxmlformats.org/officeDocument/2006/relationships/slideLayout" Target="../slideLayouts/slideLayout171.xml"/><Relationship Id="rId142" Type="http://schemas.openxmlformats.org/officeDocument/2006/relationships/slideLayout" Target="../slideLayouts/slideLayout192.xml"/><Relationship Id="rId163" Type="http://schemas.openxmlformats.org/officeDocument/2006/relationships/slideLayout" Target="../slideLayouts/slideLayout213.xml"/><Relationship Id="rId184" Type="http://schemas.openxmlformats.org/officeDocument/2006/relationships/slideLayout" Target="../slideLayouts/slideLayout234.xml"/><Relationship Id="rId219" Type="http://schemas.openxmlformats.org/officeDocument/2006/relationships/slideLayout" Target="../slideLayouts/slideLayout269.xml"/><Relationship Id="rId230" Type="http://schemas.openxmlformats.org/officeDocument/2006/relationships/slideLayout" Target="../slideLayouts/slideLayout280.xml"/><Relationship Id="rId251" Type="http://schemas.openxmlformats.org/officeDocument/2006/relationships/slideLayout" Target="../slideLayouts/slideLayout301.xml"/><Relationship Id="rId25" Type="http://schemas.openxmlformats.org/officeDocument/2006/relationships/slideLayout" Target="../slideLayouts/slideLayout75.xml"/><Relationship Id="rId46" Type="http://schemas.openxmlformats.org/officeDocument/2006/relationships/slideLayout" Target="../slideLayouts/slideLayout96.xml"/><Relationship Id="rId67" Type="http://schemas.openxmlformats.org/officeDocument/2006/relationships/slideLayout" Target="../slideLayouts/slideLayout117.xml"/><Relationship Id="rId272" Type="http://schemas.openxmlformats.org/officeDocument/2006/relationships/slideLayout" Target="../slideLayouts/slideLayout322.xml"/><Relationship Id="rId293" Type="http://schemas.openxmlformats.org/officeDocument/2006/relationships/image" Target="../media/image4.emf"/><Relationship Id="rId88" Type="http://schemas.openxmlformats.org/officeDocument/2006/relationships/slideLayout" Target="../slideLayouts/slideLayout138.xml"/><Relationship Id="rId111" Type="http://schemas.openxmlformats.org/officeDocument/2006/relationships/slideLayout" Target="../slideLayouts/slideLayout161.xml"/><Relationship Id="rId132" Type="http://schemas.openxmlformats.org/officeDocument/2006/relationships/slideLayout" Target="../slideLayouts/slideLayout182.xml"/><Relationship Id="rId153" Type="http://schemas.openxmlformats.org/officeDocument/2006/relationships/slideLayout" Target="../slideLayouts/slideLayout203.xml"/><Relationship Id="rId174" Type="http://schemas.openxmlformats.org/officeDocument/2006/relationships/slideLayout" Target="../slideLayouts/slideLayout224.xml"/><Relationship Id="rId195" Type="http://schemas.openxmlformats.org/officeDocument/2006/relationships/slideLayout" Target="../slideLayouts/slideLayout245.xml"/><Relationship Id="rId209" Type="http://schemas.openxmlformats.org/officeDocument/2006/relationships/slideLayout" Target="../slideLayouts/slideLayout259.xml"/><Relationship Id="rId220" Type="http://schemas.openxmlformats.org/officeDocument/2006/relationships/slideLayout" Target="../slideLayouts/slideLayout270.xml"/><Relationship Id="rId241" Type="http://schemas.openxmlformats.org/officeDocument/2006/relationships/slideLayout" Target="../slideLayouts/slideLayout291.xml"/><Relationship Id="rId15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86.xml"/><Relationship Id="rId57" Type="http://schemas.openxmlformats.org/officeDocument/2006/relationships/slideLayout" Target="../slideLayouts/slideLayout107.xml"/><Relationship Id="rId262" Type="http://schemas.openxmlformats.org/officeDocument/2006/relationships/slideLayout" Target="../slideLayouts/slideLayout312.xml"/><Relationship Id="rId283" Type="http://schemas.openxmlformats.org/officeDocument/2006/relationships/slideLayout" Target="../slideLayouts/slideLayout333.xml"/><Relationship Id="rId78" Type="http://schemas.openxmlformats.org/officeDocument/2006/relationships/slideLayout" Target="../slideLayouts/slideLayout128.xml"/><Relationship Id="rId99" Type="http://schemas.openxmlformats.org/officeDocument/2006/relationships/slideLayout" Target="../slideLayouts/slideLayout149.xml"/><Relationship Id="rId101" Type="http://schemas.openxmlformats.org/officeDocument/2006/relationships/slideLayout" Target="../slideLayouts/slideLayout151.xml"/><Relationship Id="rId122" Type="http://schemas.openxmlformats.org/officeDocument/2006/relationships/slideLayout" Target="../slideLayouts/slideLayout172.xml"/><Relationship Id="rId143" Type="http://schemas.openxmlformats.org/officeDocument/2006/relationships/slideLayout" Target="../slideLayouts/slideLayout193.xml"/><Relationship Id="rId164" Type="http://schemas.openxmlformats.org/officeDocument/2006/relationships/slideLayout" Target="../slideLayouts/slideLayout214.xml"/><Relationship Id="rId185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59.xml"/><Relationship Id="rId210" Type="http://schemas.openxmlformats.org/officeDocument/2006/relationships/slideLayout" Target="../slideLayouts/slideLayout260.xml"/><Relationship Id="rId26" Type="http://schemas.openxmlformats.org/officeDocument/2006/relationships/slideLayout" Target="../slideLayouts/slideLayout76.xml"/><Relationship Id="rId231" Type="http://schemas.openxmlformats.org/officeDocument/2006/relationships/slideLayout" Target="../slideLayouts/slideLayout281.xml"/><Relationship Id="rId252" Type="http://schemas.openxmlformats.org/officeDocument/2006/relationships/slideLayout" Target="../slideLayouts/slideLayout302.xml"/><Relationship Id="rId273" Type="http://schemas.openxmlformats.org/officeDocument/2006/relationships/slideLayout" Target="../slideLayouts/slideLayout323.xml"/><Relationship Id="rId294" Type="http://schemas.openxmlformats.org/officeDocument/2006/relationships/image" Target="../media/image5.emf"/><Relationship Id="rId47" Type="http://schemas.openxmlformats.org/officeDocument/2006/relationships/slideLayout" Target="../slideLayouts/slideLayout97.xml"/><Relationship Id="rId68" Type="http://schemas.openxmlformats.org/officeDocument/2006/relationships/slideLayout" Target="../slideLayouts/slideLayout118.xml"/><Relationship Id="rId89" Type="http://schemas.openxmlformats.org/officeDocument/2006/relationships/slideLayout" Target="../slideLayouts/slideLayout139.xml"/><Relationship Id="rId112" Type="http://schemas.openxmlformats.org/officeDocument/2006/relationships/slideLayout" Target="../slideLayouts/slideLayout162.xml"/><Relationship Id="rId133" Type="http://schemas.openxmlformats.org/officeDocument/2006/relationships/slideLayout" Target="../slideLayouts/slideLayout183.xml"/><Relationship Id="rId154" Type="http://schemas.openxmlformats.org/officeDocument/2006/relationships/slideLayout" Target="../slideLayouts/slideLayout204.xml"/><Relationship Id="rId175" Type="http://schemas.openxmlformats.org/officeDocument/2006/relationships/slideLayout" Target="../slideLayouts/slideLayout225.xml"/><Relationship Id="rId196" Type="http://schemas.openxmlformats.org/officeDocument/2006/relationships/slideLayout" Target="../slideLayouts/slideLayout246.xml"/><Relationship Id="rId200" Type="http://schemas.openxmlformats.org/officeDocument/2006/relationships/slideLayout" Target="../slideLayouts/slideLayout250.xml"/><Relationship Id="rId16" Type="http://schemas.openxmlformats.org/officeDocument/2006/relationships/slideLayout" Target="../slideLayouts/slideLayout66.xml"/><Relationship Id="rId221" Type="http://schemas.openxmlformats.org/officeDocument/2006/relationships/slideLayout" Target="../slideLayouts/slideLayout271.xml"/><Relationship Id="rId242" Type="http://schemas.openxmlformats.org/officeDocument/2006/relationships/slideLayout" Target="../slideLayouts/slideLayout292.xml"/><Relationship Id="rId263" Type="http://schemas.openxmlformats.org/officeDocument/2006/relationships/slideLayout" Target="../slideLayouts/slideLayout313.xml"/><Relationship Id="rId284" Type="http://schemas.openxmlformats.org/officeDocument/2006/relationships/slideLayout" Target="../slideLayouts/slideLayout334.xml"/><Relationship Id="rId37" Type="http://schemas.openxmlformats.org/officeDocument/2006/relationships/slideLayout" Target="../slideLayouts/slideLayout87.xml"/><Relationship Id="rId58" Type="http://schemas.openxmlformats.org/officeDocument/2006/relationships/slideLayout" Target="../slideLayouts/slideLayout108.xml"/><Relationship Id="rId79" Type="http://schemas.openxmlformats.org/officeDocument/2006/relationships/slideLayout" Target="../slideLayouts/slideLayout129.xml"/><Relationship Id="rId102" Type="http://schemas.openxmlformats.org/officeDocument/2006/relationships/slideLayout" Target="../slideLayouts/slideLayout152.xml"/><Relationship Id="rId123" Type="http://schemas.openxmlformats.org/officeDocument/2006/relationships/slideLayout" Target="../slideLayouts/slideLayout173.xml"/><Relationship Id="rId144" Type="http://schemas.openxmlformats.org/officeDocument/2006/relationships/slideLayout" Target="../slideLayouts/slideLayout194.xml"/><Relationship Id="rId90" Type="http://schemas.openxmlformats.org/officeDocument/2006/relationships/slideLayout" Target="../slideLayouts/slideLayout140.xml"/><Relationship Id="rId165" Type="http://schemas.openxmlformats.org/officeDocument/2006/relationships/slideLayout" Target="../slideLayouts/slideLayout215.xml"/><Relationship Id="rId186" Type="http://schemas.openxmlformats.org/officeDocument/2006/relationships/slideLayout" Target="../slideLayouts/slideLayout236.xml"/><Relationship Id="rId211" Type="http://schemas.openxmlformats.org/officeDocument/2006/relationships/slideLayout" Target="../slideLayouts/slideLayout261.xml"/><Relationship Id="rId232" Type="http://schemas.openxmlformats.org/officeDocument/2006/relationships/slideLayout" Target="../slideLayouts/slideLayout282.xml"/><Relationship Id="rId253" Type="http://schemas.openxmlformats.org/officeDocument/2006/relationships/slideLayout" Target="../slideLayouts/slideLayout303.xml"/><Relationship Id="rId274" Type="http://schemas.openxmlformats.org/officeDocument/2006/relationships/slideLayout" Target="../slideLayouts/slideLayout324.xml"/><Relationship Id="rId295" Type="http://schemas.openxmlformats.org/officeDocument/2006/relationships/image" Target="../media/image6.emf"/><Relationship Id="rId27" Type="http://schemas.openxmlformats.org/officeDocument/2006/relationships/slideLayout" Target="../slideLayouts/slideLayout77.xml"/><Relationship Id="rId48" Type="http://schemas.openxmlformats.org/officeDocument/2006/relationships/slideLayout" Target="../slideLayouts/slideLayout98.xml"/><Relationship Id="rId69" Type="http://schemas.openxmlformats.org/officeDocument/2006/relationships/slideLayout" Target="../slideLayouts/slideLayout119.xml"/><Relationship Id="rId113" Type="http://schemas.openxmlformats.org/officeDocument/2006/relationships/slideLayout" Target="../slideLayouts/slideLayout163.xml"/><Relationship Id="rId134" Type="http://schemas.openxmlformats.org/officeDocument/2006/relationships/slideLayout" Target="../slideLayouts/slideLayout184.xml"/><Relationship Id="rId80" Type="http://schemas.openxmlformats.org/officeDocument/2006/relationships/slideLayout" Target="../slideLayouts/slideLayout130.xml"/><Relationship Id="rId155" Type="http://schemas.openxmlformats.org/officeDocument/2006/relationships/slideLayout" Target="../slideLayouts/slideLayout205.xml"/><Relationship Id="rId176" Type="http://schemas.openxmlformats.org/officeDocument/2006/relationships/slideLayout" Target="../slideLayouts/slideLayout226.xml"/><Relationship Id="rId197" Type="http://schemas.openxmlformats.org/officeDocument/2006/relationships/slideLayout" Target="../slideLayouts/slideLayout247.xml"/><Relationship Id="rId201" Type="http://schemas.openxmlformats.org/officeDocument/2006/relationships/slideLayout" Target="../slideLayouts/slideLayout251.xml"/><Relationship Id="rId222" Type="http://schemas.openxmlformats.org/officeDocument/2006/relationships/slideLayout" Target="../slideLayouts/slideLayout272.xml"/><Relationship Id="rId243" Type="http://schemas.openxmlformats.org/officeDocument/2006/relationships/slideLayout" Target="../slideLayouts/slideLayout293.xml"/><Relationship Id="rId264" Type="http://schemas.openxmlformats.org/officeDocument/2006/relationships/slideLayout" Target="../slideLayouts/slideLayout314.xml"/><Relationship Id="rId285" Type="http://schemas.openxmlformats.org/officeDocument/2006/relationships/slideLayout" Target="../slideLayouts/slideLayout335.xml"/><Relationship Id="rId17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88.xml"/><Relationship Id="rId59" Type="http://schemas.openxmlformats.org/officeDocument/2006/relationships/slideLayout" Target="../slideLayouts/slideLayout109.xml"/><Relationship Id="rId103" Type="http://schemas.openxmlformats.org/officeDocument/2006/relationships/slideLayout" Target="../slideLayouts/slideLayout153.xml"/><Relationship Id="rId124" Type="http://schemas.openxmlformats.org/officeDocument/2006/relationships/slideLayout" Target="../slideLayouts/slideLayout174.xml"/><Relationship Id="rId70" Type="http://schemas.openxmlformats.org/officeDocument/2006/relationships/slideLayout" Target="../slideLayouts/slideLayout120.xml"/><Relationship Id="rId91" Type="http://schemas.openxmlformats.org/officeDocument/2006/relationships/slideLayout" Target="../slideLayouts/slideLayout141.xml"/><Relationship Id="rId145" Type="http://schemas.openxmlformats.org/officeDocument/2006/relationships/slideLayout" Target="../slideLayouts/slideLayout195.xml"/><Relationship Id="rId166" Type="http://schemas.openxmlformats.org/officeDocument/2006/relationships/slideLayout" Target="../slideLayouts/slideLayout216.xml"/><Relationship Id="rId187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51.xml"/><Relationship Id="rId212" Type="http://schemas.openxmlformats.org/officeDocument/2006/relationships/slideLayout" Target="../slideLayouts/slideLayout262.xml"/><Relationship Id="rId233" Type="http://schemas.openxmlformats.org/officeDocument/2006/relationships/slideLayout" Target="../slideLayouts/slideLayout283.xml"/><Relationship Id="rId254" Type="http://schemas.openxmlformats.org/officeDocument/2006/relationships/slideLayout" Target="../slideLayouts/slideLayout304.xml"/><Relationship Id="rId28" Type="http://schemas.openxmlformats.org/officeDocument/2006/relationships/slideLayout" Target="../slideLayouts/slideLayout78.xml"/><Relationship Id="rId49" Type="http://schemas.openxmlformats.org/officeDocument/2006/relationships/slideLayout" Target="../slideLayouts/slideLayout99.xml"/><Relationship Id="rId114" Type="http://schemas.openxmlformats.org/officeDocument/2006/relationships/slideLayout" Target="../slideLayouts/slideLayout164.xml"/><Relationship Id="rId275" Type="http://schemas.openxmlformats.org/officeDocument/2006/relationships/slideLayout" Target="../slideLayouts/slideLayout325.xml"/><Relationship Id="rId296" Type="http://schemas.openxmlformats.org/officeDocument/2006/relationships/image" Target="../media/image7.emf"/><Relationship Id="rId60" Type="http://schemas.openxmlformats.org/officeDocument/2006/relationships/slideLayout" Target="../slideLayouts/slideLayout110.xml"/><Relationship Id="rId81" Type="http://schemas.openxmlformats.org/officeDocument/2006/relationships/slideLayout" Target="../slideLayouts/slideLayout131.xml"/><Relationship Id="rId135" Type="http://schemas.openxmlformats.org/officeDocument/2006/relationships/slideLayout" Target="../slideLayouts/slideLayout185.xml"/><Relationship Id="rId156" Type="http://schemas.openxmlformats.org/officeDocument/2006/relationships/slideLayout" Target="../slideLayouts/slideLayout206.xml"/><Relationship Id="rId177" Type="http://schemas.openxmlformats.org/officeDocument/2006/relationships/slideLayout" Target="../slideLayouts/slideLayout227.xml"/><Relationship Id="rId198" Type="http://schemas.openxmlformats.org/officeDocument/2006/relationships/slideLayout" Target="../slideLayouts/slideLayout248.xml"/><Relationship Id="rId202" Type="http://schemas.openxmlformats.org/officeDocument/2006/relationships/slideLayout" Target="../slideLayouts/slideLayout252.xml"/><Relationship Id="rId223" Type="http://schemas.openxmlformats.org/officeDocument/2006/relationships/slideLayout" Target="../slideLayouts/slideLayout273.xml"/><Relationship Id="rId244" Type="http://schemas.openxmlformats.org/officeDocument/2006/relationships/slideLayout" Target="../slideLayouts/slideLayout294.xml"/><Relationship Id="rId18" Type="http://schemas.openxmlformats.org/officeDocument/2006/relationships/slideLayout" Target="../slideLayouts/slideLayout68.xml"/><Relationship Id="rId39" Type="http://schemas.openxmlformats.org/officeDocument/2006/relationships/slideLayout" Target="../slideLayouts/slideLayout89.xml"/><Relationship Id="rId265" Type="http://schemas.openxmlformats.org/officeDocument/2006/relationships/slideLayout" Target="../slideLayouts/slideLayout315.xml"/><Relationship Id="rId286" Type="http://schemas.openxmlformats.org/officeDocument/2006/relationships/slideLayout" Target="../slideLayouts/slideLayout336.xml"/><Relationship Id="rId50" Type="http://schemas.openxmlformats.org/officeDocument/2006/relationships/slideLayout" Target="../slideLayouts/slideLayout100.xml"/><Relationship Id="rId104" Type="http://schemas.openxmlformats.org/officeDocument/2006/relationships/slideLayout" Target="../slideLayouts/slideLayout154.xml"/><Relationship Id="rId125" Type="http://schemas.openxmlformats.org/officeDocument/2006/relationships/slideLayout" Target="../slideLayouts/slideLayout175.xml"/><Relationship Id="rId146" Type="http://schemas.openxmlformats.org/officeDocument/2006/relationships/slideLayout" Target="../slideLayouts/slideLayout196.xml"/><Relationship Id="rId167" Type="http://schemas.openxmlformats.org/officeDocument/2006/relationships/slideLayout" Target="../slideLayouts/slideLayout217.xml"/><Relationship Id="rId188" Type="http://schemas.openxmlformats.org/officeDocument/2006/relationships/slideLayout" Target="../slideLayouts/slideLayout238.xml"/><Relationship Id="rId71" Type="http://schemas.openxmlformats.org/officeDocument/2006/relationships/slideLayout" Target="../slideLayouts/slideLayout121.xml"/><Relationship Id="rId92" Type="http://schemas.openxmlformats.org/officeDocument/2006/relationships/slideLayout" Target="../slideLayouts/slideLayout142.xml"/><Relationship Id="rId213" Type="http://schemas.openxmlformats.org/officeDocument/2006/relationships/slideLayout" Target="../slideLayouts/slideLayout263.xml"/><Relationship Id="rId234" Type="http://schemas.openxmlformats.org/officeDocument/2006/relationships/slideLayout" Target="../slideLayouts/slideLayout284.xml"/><Relationship Id="rId2" Type="http://schemas.openxmlformats.org/officeDocument/2006/relationships/slideLayout" Target="../slideLayouts/slideLayout52.xml"/><Relationship Id="rId29" Type="http://schemas.openxmlformats.org/officeDocument/2006/relationships/slideLayout" Target="../slideLayouts/slideLayout79.xml"/><Relationship Id="rId255" Type="http://schemas.openxmlformats.org/officeDocument/2006/relationships/slideLayout" Target="../slideLayouts/slideLayout305.xml"/><Relationship Id="rId276" Type="http://schemas.openxmlformats.org/officeDocument/2006/relationships/slideLayout" Target="../slideLayouts/slideLayout326.xml"/><Relationship Id="rId40" Type="http://schemas.openxmlformats.org/officeDocument/2006/relationships/slideLayout" Target="../slideLayouts/slideLayout90.xml"/><Relationship Id="rId115" Type="http://schemas.openxmlformats.org/officeDocument/2006/relationships/slideLayout" Target="../slideLayouts/slideLayout165.xml"/><Relationship Id="rId136" Type="http://schemas.openxmlformats.org/officeDocument/2006/relationships/slideLayout" Target="../slideLayouts/slideLayout186.xml"/><Relationship Id="rId157" Type="http://schemas.openxmlformats.org/officeDocument/2006/relationships/slideLayout" Target="../slideLayouts/slideLayout207.xml"/><Relationship Id="rId178" Type="http://schemas.openxmlformats.org/officeDocument/2006/relationships/slideLayout" Target="../slideLayouts/slideLayout228.xml"/><Relationship Id="rId61" Type="http://schemas.openxmlformats.org/officeDocument/2006/relationships/slideLayout" Target="../slideLayouts/slideLayout111.xml"/><Relationship Id="rId82" Type="http://schemas.openxmlformats.org/officeDocument/2006/relationships/slideLayout" Target="../slideLayouts/slideLayout132.xml"/><Relationship Id="rId199" Type="http://schemas.openxmlformats.org/officeDocument/2006/relationships/slideLayout" Target="../slideLayouts/slideLayout249.xml"/><Relationship Id="rId203" Type="http://schemas.openxmlformats.org/officeDocument/2006/relationships/slideLayout" Target="../slideLayouts/slideLayout253.xml"/><Relationship Id="rId19" Type="http://schemas.openxmlformats.org/officeDocument/2006/relationships/slideLayout" Target="../slideLayouts/slideLayout69.xml"/><Relationship Id="rId224" Type="http://schemas.openxmlformats.org/officeDocument/2006/relationships/slideLayout" Target="../slideLayouts/slideLayout274.xml"/><Relationship Id="rId245" Type="http://schemas.openxmlformats.org/officeDocument/2006/relationships/slideLayout" Target="../slideLayouts/slideLayout295.xml"/><Relationship Id="rId266" Type="http://schemas.openxmlformats.org/officeDocument/2006/relationships/slideLayout" Target="../slideLayouts/slideLayout316.xml"/><Relationship Id="rId287" Type="http://schemas.openxmlformats.org/officeDocument/2006/relationships/slideLayout" Target="../slideLayouts/slideLayout337.xml"/><Relationship Id="rId30" Type="http://schemas.openxmlformats.org/officeDocument/2006/relationships/slideLayout" Target="../slideLayouts/slideLayout80.xml"/><Relationship Id="rId105" Type="http://schemas.openxmlformats.org/officeDocument/2006/relationships/slideLayout" Target="../slideLayouts/slideLayout155.xml"/><Relationship Id="rId126" Type="http://schemas.openxmlformats.org/officeDocument/2006/relationships/slideLayout" Target="../slideLayouts/slideLayout176.xml"/><Relationship Id="rId147" Type="http://schemas.openxmlformats.org/officeDocument/2006/relationships/slideLayout" Target="../slideLayouts/slideLayout197.xml"/><Relationship Id="rId168" Type="http://schemas.openxmlformats.org/officeDocument/2006/relationships/slideLayout" Target="../slideLayouts/slideLayout218.xml"/><Relationship Id="rId51" Type="http://schemas.openxmlformats.org/officeDocument/2006/relationships/slideLayout" Target="../slideLayouts/slideLayout101.xml"/><Relationship Id="rId72" Type="http://schemas.openxmlformats.org/officeDocument/2006/relationships/slideLayout" Target="../slideLayouts/slideLayout122.xml"/><Relationship Id="rId93" Type="http://schemas.openxmlformats.org/officeDocument/2006/relationships/slideLayout" Target="../slideLayouts/slideLayout143.xml"/><Relationship Id="rId189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53.xml"/><Relationship Id="rId214" Type="http://schemas.openxmlformats.org/officeDocument/2006/relationships/slideLayout" Target="../slideLayouts/slideLayout264.xml"/><Relationship Id="rId235" Type="http://schemas.openxmlformats.org/officeDocument/2006/relationships/slideLayout" Target="../slideLayouts/slideLayout285.xml"/><Relationship Id="rId256" Type="http://schemas.openxmlformats.org/officeDocument/2006/relationships/slideLayout" Target="../slideLayouts/slideLayout306.xml"/><Relationship Id="rId277" Type="http://schemas.openxmlformats.org/officeDocument/2006/relationships/slideLayout" Target="../slideLayouts/slideLayout327.xml"/><Relationship Id="rId116" Type="http://schemas.openxmlformats.org/officeDocument/2006/relationships/slideLayout" Target="../slideLayouts/slideLayout166.xml"/><Relationship Id="rId137" Type="http://schemas.openxmlformats.org/officeDocument/2006/relationships/slideLayout" Target="../slideLayouts/slideLayout187.xml"/><Relationship Id="rId158" Type="http://schemas.openxmlformats.org/officeDocument/2006/relationships/slideLayout" Target="../slideLayouts/slideLayout208.xml"/><Relationship Id="rId20" Type="http://schemas.openxmlformats.org/officeDocument/2006/relationships/slideLayout" Target="../slideLayouts/slideLayout70.xml"/><Relationship Id="rId41" Type="http://schemas.openxmlformats.org/officeDocument/2006/relationships/slideLayout" Target="../slideLayouts/slideLayout91.xml"/><Relationship Id="rId62" Type="http://schemas.openxmlformats.org/officeDocument/2006/relationships/slideLayout" Target="../slideLayouts/slideLayout112.xml"/><Relationship Id="rId83" Type="http://schemas.openxmlformats.org/officeDocument/2006/relationships/slideLayout" Target="../slideLayouts/slideLayout133.xml"/><Relationship Id="rId179" Type="http://schemas.openxmlformats.org/officeDocument/2006/relationships/slideLayout" Target="../slideLayouts/slideLayout229.xml"/><Relationship Id="rId190" Type="http://schemas.openxmlformats.org/officeDocument/2006/relationships/slideLayout" Target="../slideLayouts/slideLayout240.xml"/><Relationship Id="rId204" Type="http://schemas.openxmlformats.org/officeDocument/2006/relationships/slideLayout" Target="../slideLayouts/slideLayout254.xml"/><Relationship Id="rId225" Type="http://schemas.openxmlformats.org/officeDocument/2006/relationships/slideLayout" Target="../slideLayouts/slideLayout275.xml"/><Relationship Id="rId246" Type="http://schemas.openxmlformats.org/officeDocument/2006/relationships/slideLayout" Target="../slideLayouts/slideLayout296.xml"/><Relationship Id="rId267" Type="http://schemas.openxmlformats.org/officeDocument/2006/relationships/slideLayout" Target="../slideLayouts/slideLayout317.xml"/><Relationship Id="rId288" Type="http://schemas.openxmlformats.org/officeDocument/2006/relationships/slideLayout" Target="../slideLayouts/slideLayout338.xml"/><Relationship Id="rId106" Type="http://schemas.openxmlformats.org/officeDocument/2006/relationships/slideLayout" Target="../slideLayouts/slideLayout156.xml"/><Relationship Id="rId127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60.xml"/><Relationship Id="rId31" Type="http://schemas.openxmlformats.org/officeDocument/2006/relationships/slideLayout" Target="../slideLayouts/slideLayout81.xml"/><Relationship Id="rId52" Type="http://schemas.openxmlformats.org/officeDocument/2006/relationships/slideLayout" Target="../slideLayouts/slideLayout102.xml"/><Relationship Id="rId73" Type="http://schemas.openxmlformats.org/officeDocument/2006/relationships/slideLayout" Target="../slideLayouts/slideLayout123.xml"/><Relationship Id="rId94" Type="http://schemas.openxmlformats.org/officeDocument/2006/relationships/slideLayout" Target="../slideLayouts/slideLayout144.xml"/><Relationship Id="rId148" Type="http://schemas.openxmlformats.org/officeDocument/2006/relationships/slideLayout" Target="../slideLayouts/slideLayout198.xml"/><Relationship Id="rId169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54.xml"/><Relationship Id="rId180" Type="http://schemas.openxmlformats.org/officeDocument/2006/relationships/slideLayout" Target="../slideLayouts/slideLayout230.xml"/><Relationship Id="rId215" Type="http://schemas.openxmlformats.org/officeDocument/2006/relationships/slideLayout" Target="../slideLayouts/slideLayout265.xml"/><Relationship Id="rId236" Type="http://schemas.openxmlformats.org/officeDocument/2006/relationships/slideLayout" Target="../slideLayouts/slideLayout286.xml"/><Relationship Id="rId257" Type="http://schemas.openxmlformats.org/officeDocument/2006/relationships/slideLayout" Target="../slideLayouts/slideLayout307.xml"/><Relationship Id="rId278" Type="http://schemas.openxmlformats.org/officeDocument/2006/relationships/slideLayout" Target="../slideLayouts/slideLayout328.xml"/><Relationship Id="rId42" Type="http://schemas.openxmlformats.org/officeDocument/2006/relationships/slideLayout" Target="../slideLayouts/slideLayout92.xml"/><Relationship Id="rId84" Type="http://schemas.openxmlformats.org/officeDocument/2006/relationships/slideLayout" Target="../slideLayouts/slideLayout134.xml"/><Relationship Id="rId138" Type="http://schemas.openxmlformats.org/officeDocument/2006/relationships/slideLayout" Target="../slideLayouts/slideLayout188.xml"/><Relationship Id="rId191" Type="http://schemas.openxmlformats.org/officeDocument/2006/relationships/slideLayout" Target="../slideLayouts/slideLayout241.xml"/><Relationship Id="rId205" Type="http://schemas.openxmlformats.org/officeDocument/2006/relationships/slideLayout" Target="../slideLayouts/slideLayout255.xml"/><Relationship Id="rId247" Type="http://schemas.openxmlformats.org/officeDocument/2006/relationships/slideLayout" Target="../slideLayouts/slideLayout297.xml"/><Relationship Id="rId107" Type="http://schemas.openxmlformats.org/officeDocument/2006/relationships/slideLayout" Target="../slideLayouts/slideLayout157.xml"/><Relationship Id="rId289" Type="http://schemas.openxmlformats.org/officeDocument/2006/relationships/theme" Target="../theme/theme5.xml"/><Relationship Id="rId11" Type="http://schemas.openxmlformats.org/officeDocument/2006/relationships/slideLayout" Target="../slideLayouts/slideLayout61.xml"/><Relationship Id="rId53" Type="http://schemas.openxmlformats.org/officeDocument/2006/relationships/slideLayout" Target="../slideLayouts/slideLayout103.xml"/><Relationship Id="rId149" Type="http://schemas.openxmlformats.org/officeDocument/2006/relationships/slideLayout" Target="../slideLayouts/slideLayout199.xml"/><Relationship Id="rId95" Type="http://schemas.openxmlformats.org/officeDocument/2006/relationships/slideLayout" Target="../slideLayouts/slideLayout145.xml"/><Relationship Id="rId160" Type="http://schemas.openxmlformats.org/officeDocument/2006/relationships/slideLayout" Target="../slideLayouts/slideLayout210.xml"/><Relationship Id="rId216" Type="http://schemas.openxmlformats.org/officeDocument/2006/relationships/slideLayout" Target="../slideLayouts/slideLayout266.xml"/><Relationship Id="rId258" Type="http://schemas.openxmlformats.org/officeDocument/2006/relationships/slideLayout" Target="../slideLayouts/slideLayout308.xml"/><Relationship Id="rId22" Type="http://schemas.openxmlformats.org/officeDocument/2006/relationships/slideLayout" Target="../slideLayouts/slideLayout72.xml"/><Relationship Id="rId64" Type="http://schemas.openxmlformats.org/officeDocument/2006/relationships/slideLayout" Target="../slideLayouts/slideLayout114.xml"/><Relationship Id="rId118" Type="http://schemas.openxmlformats.org/officeDocument/2006/relationships/slideLayout" Target="../slideLayouts/slideLayout168.xml"/><Relationship Id="rId171" Type="http://schemas.openxmlformats.org/officeDocument/2006/relationships/slideLayout" Target="../slideLayouts/slideLayout221.xml"/><Relationship Id="rId227" Type="http://schemas.openxmlformats.org/officeDocument/2006/relationships/slideLayout" Target="../slideLayouts/slideLayout277.xml"/><Relationship Id="rId269" Type="http://schemas.openxmlformats.org/officeDocument/2006/relationships/slideLayout" Target="../slideLayouts/slideLayout31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41.xml"/><Relationship Id="rId7" Type="http://schemas.openxmlformats.org/officeDocument/2006/relationships/slideLayout" Target="../slideLayouts/slideLayout345.xml"/><Relationship Id="rId12" Type="http://schemas.openxmlformats.org/officeDocument/2006/relationships/slideLayout" Target="../slideLayouts/slideLayout350.xml"/><Relationship Id="rId2" Type="http://schemas.openxmlformats.org/officeDocument/2006/relationships/slideLayout" Target="../slideLayouts/slideLayout340.xml"/><Relationship Id="rId1" Type="http://schemas.openxmlformats.org/officeDocument/2006/relationships/slideLayout" Target="../slideLayouts/slideLayout339.xml"/><Relationship Id="rId6" Type="http://schemas.openxmlformats.org/officeDocument/2006/relationships/slideLayout" Target="../slideLayouts/slideLayout344.xml"/><Relationship Id="rId11" Type="http://schemas.openxmlformats.org/officeDocument/2006/relationships/slideLayout" Target="../slideLayouts/slideLayout349.xml"/><Relationship Id="rId5" Type="http://schemas.openxmlformats.org/officeDocument/2006/relationships/slideLayout" Target="../slideLayouts/slideLayout343.xml"/><Relationship Id="rId10" Type="http://schemas.openxmlformats.org/officeDocument/2006/relationships/slideLayout" Target="../slideLayouts/slideLayout348.xml"/><Relationship Id="rId4" Type="http://schemas.openxmlformats.org/officeDocument/2006/relationships/slideLayout" Target="../slideLayouts/slideLayout342.xml"/><Relationship Id="rId9" Type="http://schemas.openxmlformats.org/officeDocument/2006/relationships/slideLayout" Target="../slideLayouts/slideLayout3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8.xml"/><Relationship Id="rId3" Type="http://schemas.openxmlformats.org/officeDocument/2006/relationships/slideLayout" Target="../slideLayouts/slideLayout353.xml"/><Relationship Id="rId7" Type="http://schemas.openxmlformats.org/officeDocument/2006/relationships/slideLayout" Target="../slideLayouts/slideLayout3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52.xml"/><Relationship Id="rId1" Type="http://schemas.openxmlformats.org/officeDocument/2006/relationships/slideLayout" Target="../slideLayouts/slideLayout351.xml"/><Relationship Id="rId6" Type="http://schemas.openxmlformats.org/officeDocument/2006/relationships/slideLayout" Target="../slideLayouts/slideLayout356.xml"/><Relationship Id="rId11" Type="http://schemas.openxmlformats.org/officeDocument/2006/relationships/slideLayout" Target="../slideLayouts/slideLayout361.xml"/><Relationship Id="rId5" Type="http://schemas.openxmlformats.org/officeDocument/2006/relationships/slideLayout" Target="../slideLayouts/slideLayout355.xml"/><Relationship Id="rId10" Type="http://schemas.openxmlformats.org/officeDocument/2006/relationships/slideLayout" Target="../slideLayouts/slideLayout360.xml"/><Relationship Id="rId4" Type="http://schemas.openxmlformats.org/officeDocument/2006/relationships/slideLayout" Target="../slideLayouts/slideLayout354.xml"/><Relationship Id="rId9" Type="http://schemas.openxmlformats.org/officeDocument/2006/relationships/slideLayout" Target="../slideLayouts/slideLayout3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85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40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5EA7F4F-5431-4BAE-AFDB-2E2EA54A90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ABAC0F5-EBCF-4124-A1FF-C23390B097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AC9923D-EDCB-48E4-BDA3-6435CDDDED0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A1B207A-BEE9-4D68-9C4A-059EA8E248B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073B236-F336-474C-8D91-918B4ED4431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16DA600-6AAB-445B-A075-A7DE036BC5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47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0DF8AB3-2DD9-4CA7-95AE-3F60014DC59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8963DDA-5A02-4C5C-90AA-3C2D89B8516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9038F-D7BC-45C5-9FE6-46922B675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8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2686-067F-490A-A0DC-A667DAEA84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8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A6AE-F192-41A1-8EDA-461BBC8C86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8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77815119-63A2-4A23-8B93-327EAA4324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057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7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7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4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1"/>
          <p:cNvPicPr>
            <a:picLocks noChangeAspect="1"/>
          </p:cNvPicPr>
          <p:nvPr userDrawn="1"/>
        </p:nvPicPr>
        <p:blipFill>
          <a:blip r:embed="rId29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t="2602" r="449" b="51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2"/>
          <p:cNvPicPr>
            <a:picLocks noChangeAspect="1"/>
          </p:cNvPicPr>
          <p:nvPr userDrawn="1"/>
        </p:nvPicPr>
        <p:blipFill>
          <a:blip r:embed="rId29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785" y="468313"/>
            <a:ext cx="2643188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/>
        </p:nvPicPr>
        <p:blipFill>
          <a:blip r:embed="rId29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59" y="5437211"/>
            <a:ext cx="46791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图片 4"/>
          <p:cNvPicPr>
            <a:picLocks noChangeAspect="1"/>
          </p:cNvPicPr>
          <p:nvPr userDrawn="1"/>
        </p:nvPicPr>
        <p:blipFill>
          <a:blip r:embed="rId29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886" y="4227513"/>
            <a:ext cx="9959579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图片 5"/>
          <p:cNvPicPr>
            <a:picLocks noChangeAspect="1"/>
          </p:cNvPicPr>
          <p:nvPr userDrawn="1"/>
        </p:nvPicPr>
        <p:blipFill>
          <a:blip r:embed="rId29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769" y="5124473"/>
            <a:ext cx="9829800" cy="185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图片 22"/>
          <p:cNvPicPr>
            <a:picLocks noChangeAspect="1"/>
          </p:cNvPicPr>
          <p:nvPr userDrawn="1"/>
        </p:nvPicPr>
        <p:blipFill>
          <a:blip r:embed="rId29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74"/>
          <a:stretch>
            <a:fillRect/>
          </a:stretch>
        </p:blipFill>
        <p:spPr bwMode="auto">
          <a:xfrm>
            <a:off x="-89297" y="6061098"/>
            <a:ext cx="9424988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图片 23"/>
          <p:cNvPicPr>
            <a:picLocks noChangeAspect="1"/>
          </p:cNvPicPr>
          <p:nvPr userDrawn="1"/>
        </p:nvPicPr>
        <p:blipFill>
          <a:blip r:embed="rId29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57672" y="-1318022"/>
            <a:ext cx="7145338" cy="952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78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47" r:id="rId34"/>
    <p:sldLayoutId id="2147483748" r:id="rId35"/>
    <p:sldLayoutId id="2147483749" r:id="rId36"/>
    <p:sldLayoutId id="2147483750" r:id="rId37"/>
    <p:sldLayoutId id="2147483751" r:id="rId38"/>
    <p:sldLayoutId id="2147483752" r:id="rId39"/>
    <p:sldLayoutId id="2147483753" r:id="rId40"/>
    <p:sldLayoutId id="2147483754" r:id="rId41"/>
    <p:sldLayoutId id="2147483755" r:id="rId42"/>
    <p:sldLayoutId id="2147483756" r:id="rId43"/>
    <p:sldLayoutId id="2147483757" r:id="rId44"/>
    <p:sldLayoutId id="2147483758" r:id="rId45"/>
    <p:sldLayoutId id="2147483759" r:id="rId46"/>
    <p:sldLayoutId id="2147483760" r:id="rId47"/>
    <p:sldLayoutId id="2147483761" r:id="rId48"/>
    <p:sldLayoutId id="2147483762" r:id="rId49"/>
    <p:sldLayoutId id="2147483763" r:id="rId50"/>
    <p:sldLayoutId id="2147483764" r:id="rId51"/>
    <p:sldLayoutId id="2147483765" r:id="rId52"/>
    <p:sldLayoutId id="2147483766" r:id="rId53"/>
    <p:sldLayoutId id="2147483767" r:id="rId54"/>
    <p:sldLayoutId id="2147483768" r:id="rId55"/>
    <p:sldLayoutId id="2147483769" r:id="rId56"/>
    <p:sldLayoutId id="2147483770" r:id="rId57"/>
    <p:sldLayoutId id="2147483771" r:id="rId58"/>
    <p:sldLayoutId id="2147483772" r:id="rId59"/>
    <p:sldLayoutId id="2147483773" r:id="rId60"/>
    <p:sldLayoutId id="2147483774" r:id="rId61"/>
    <p:sldLayoutId id="2147483775" r:id="rId62"/>
    <p:sldLayoutId id="2147483776" r:id="rId63"/>
    <p:sldLayoutId id="2147483777" r:id="rId64"/>
    <p:sldLayoutId id="2147483778" r:id="rId65"/>
    <p:sldLayoutId id="2147483779" r:id="rId66"/>
    <p:sldLayoutId id="2147483780" r:id="rId67"/>
    <p:sldLayoutId id="2147483781" r:id="rId68"/>
    <p:sldLayoutId id="2147483782" r:id="rId69"/>
    <p:sldLayoutId id="2147483783" r:id="rId70"/>
    <p:sldLayoutId id="2147483784" r:id="rId71"/>
    <p:sldLayoutId id="2147483785" r:id="rId72"/>
    <p:sldLayoutId id="2147483786" r:id="rId73"/>
    <p:sldLayoutId id="2147483787" r:id="rId74"/>
    <p:sldLayoutId id="2147483788" r:id="rId75"/>
    <p:sldLayoutId id="2147483789" r:id="rId76"/>
    <p:sldLayoutId id="2147483790" r:id="rId77"/>
    <p:sldLayoutId id="2147483791" r:id="rId78"/>
    <p:sldLayoutId id="2147483792" r:id="rId79"/>
    <p:sldLayoutId id="2147483793" r:id="rId80"/>
    <p:sldLayoutId id="2147483794" r:id="rId81"/>
    <p:sldLayoutId id="2147483795" r:id="rId82"/>
    <p:sldLayoutId id="2147483796" r:id="rId83"/>
    <p:sldLayoutId id="2147483797" r:id="rId84"/>
    <p:sldLayoutId id="2147483798" r:id="rId85"/>
    <p:sldLayoutId id="2147483799" r:id="rId86"/>
    <p:sldLayoutId id="2147483800" r:id="rId87"/>
    <p:sldLayoutId id="2147483801" r:id="rId88"/>
    <p:sldLayoutId id="2147483802" r:id="rId89"/>
    <p:sldLayoutId id="2147483803" r:id="rId90"/>
    <p:sldLayoutId id="2147483804" r:id="rId91"/>
    <p:sldLayoutId id="2147483805" r:id="rId92"/>
    <p:sldLayoutId id="2147483806" r:id="rId93"/>
    <p:sldLayoutId id="2147483807" r:id="rId94"/>
    <p:sldLayoutId id="2147483808" r:id="rId95"/>
    <p:sldLayoutId id="2147483809" r:id="rId96"/>
    <p:sldLayoutId id="2147483810" r:id="rId97"/>
    <p:sldLayoutId id="2147483811" r:id="rId98"/>
    <p:sldLayoutId id="2147483812" r:id="rId99"/>
    <p:sldLayoutId id="2147483813" r:id="rId100"/>
    <p:sldLayoutId id="2147483814" r:id="rId101"/>
    <p:sldLayoutId id="2147483815" r:id="rId102"/>
    <p:sldLayoutId id="2147483816" r:id="rId103"/>
    <p:sldLayoutId id="2147483817" r:id="rId104"/>
    <p:sldLayoutId id="2147483818" r:id="rId105"/>
    <p:sldLayoutId id="2147483819" r:id="rId106"/>
    <p:sldLayoutId id="2147483820" r:id="rId107"/>
    <p:sldLayoutId id="2147483821" r:id="rId108"/>
    <p:sldLayoutId id="2147483822" r:id="rId109"/>
    <p:sldLayoutId id="2147483823" r:id="rId110"/>
    <p:sldLayoutId id="2147483824" r:id="rId111"/>
    <p:sldLayoutId id="2147483825" r:id="rId112"/>
    <p:sldLayoutId id="2147483826" r:id="rId113"/>
    <p:sldLayoutId id="2147483827" r:id="rId114"/>
    <p:sldLayoutId id="2147483828" r:id="rId115"/>
    <p:sldLayoutId id="2147483829" r:id="rId116"/>
    <p:sldLayoutId id="2147483830" r:id="rId117"/>
    <p:sldLayoutId id="2147483831" r:id="rId118"/>
    <p:sldLayoutId id="2147483832" r:id="rId119"/>
    <p:sldLayoutId id="2147483833" r:id="rId120"/>
    <p:sldLayoutId id="2147483834" r:id="rId121"/>
    <p:sldLayoutId id="2147483835" r:id="rId122"/>
    <p:sldLayoutId id="2147483836" r:id="rId123"/>
    <p:sldLayoutId id="2147483837" r:id="rId124"/>
    <p:sldLayoutId id="2147483838" r:id="rId125"/>
    <p:sldLayoutId id="2147483839" r:id="rId126"/>
    <p:sldLayoutId id="2147483840" r:id="rId127"/>
    <p:sldLayoutId id="2147483841" r:id="rId128"/>
    <p:sldLayoutId id="2147483842" r:id="rId129"/>
    <p:sldLayoutId id="2147483843" r:id="rId130"/>
    <p:sldLayoutId id="2147483844" r:id="rId131"/>
    <p:sldLayoutId id="2147483845" r:id="rId132"/>
    <p:sldLayoutId id="2147483846" r:id="rId133"/>
    <p:sldLayoutId id="2147483847" r:id="rId134"/>
    <p:sldLayoutId id="2147483848" r:id="rId135"/>
    <p:sldLayoutId id="2147483849" r:id="rId136"/>
    <p:sldLayoutId id="2147483850" r:id="rId137"/>
    <p:sldLayoutId id="2147483851" r:id="rId138"/>
    <p:sldLayoutId id="2147483852" r:id="rId139"/>
    <p:sldLayoutId id="2147483853" r:id="rId140"/>
    <p:sldLayoutId id="2147483854" r:id="rId141"/>
    <p:sldLayoutId id="2147483855" r:id="rId142"/>
    <p:sldLayoutId id="2147483856" r:id="rId143"/>
    <p:sldLayoutId id="2147483857" r:id="rId144"/>
    <p:sldLayoutId id="2147483858" r:id="rId145"/>
    <p:sldLayoutId id="2147483859" r:id="rId146"/>
    <p:sldLayoutId id="2147483860" r:id="rId147"/>
    <p:sldLayoutId id="2147483861" r:id="rId148"/>
    <p:sldLayoutId id="2147483862" r:id="rId149"/>
    <p:sldLayoutId id="2147483863" r:id="rId150"/>
    <p:sldLayoutId id="2147483864" r:id="rId151"/>
    <p:sldLayoutId id="2147483865" r:id="rId152"/>
    <p:sldLayoutId id="2147483866" r:id="rId153"/>
    <p:sldLayoutId id="2147483867" r:id="rId154"/>
    <p:sldLayoutId id="2147483868" r:id="rId155"/>
    <p:sldLayoutId id="2147483869" r:id="rId156"/>
    <p:sldLayoutId id="2147483870" r:id="rId157"/>
    <p:sldLayoutId id="2147483871" r:id="rId158"/>
    <p:sldLayoutId id="2147483872" r:id="rId159"/>
    <p:sldLayoutId id="2147483873" r:id="rId160"/>
    <p:sldLayoutId id="2147483874" r:id="rId161"/>
    <p:sldLayoutId id="2147483875" r:id="rId162"/>
    <p:sldLayoutId id="2147483876" r:id="rId163"/>
    <p:sldLayoutId id="2147483877" r:id="rId164"/>
    <p:sldLayoutId id="2147483878" r:id="rId165"/>
    <p:sldLayoutId id="2147483879" r:id="rId166"/>
    <p:sldLayoutId id="2147483880" r:id="rId167"/>
    <p:sldLayoutId id="2147483881" r:id="rId168"/>
    <p:sldLayoutId id="2147483882" r:id="rId169"/>
    <p:sldLayoutId id="2147483883" r:id="rId170"/>
    <p:sldLayoutId id="2147483884" r:id="rId171"/>
    <p:sldLayoutId id="2147483885" r:id="rId172"/>
    <p:sldLayoutId id="2147483886" r:id="rId173"/>
    <p:sldLayoutId id="2147483887" r:id="rId174"/>
    <p:sldLayoutId id="2147483888" r:id="rId175"/>
    <p:sldLayoutId id="2147483889" r:id="rId176"/>
    <p:sldLayoutId id="2147483890" r:id="rId177"/>
    <p:sldLayoutId id="2147483891" r:id="rId178"/>
    <p:sldLayoutId id="2147483892" r:id="rId179"/>
    <p:sldLayoutId id="2147483893" r:id="rId180"/>
    <p:sldLayoutId id="2147483894" r:id="rId181"/>
    <p:sldLayoutId id="2147483895" r:id="rId182"/>
    <p:sldLayoutId id="2147483896" r:id="rId183"/>
    <p:sldLayoutId id="2147483897" r:id="rId184"/>
    <p:sldLayoutId id="2147483898" r:id="rId185"/>
    <p:sldLayoutId id="2147483899" r:id="rId186"/>
    <p:sldLayoutId id="2147483900" r:id="rId187"/>
    <p:sldLayoutId id="2147483901" r:id="rId188"/>
    <p:sldLayoutId id="2147483902" r:id="rId189"/>
    <p:sldLayoutId id="2147483903" r:id="rId190"/>
    <p:sldLayoutId id="2147483904" r:id="rId191"/>
    <p:sldLayoutId id="2147483905" r:id="rId192"/>
    <p:sldLayoutId id="2147483906" r:id="rId193"/>
    <p:sldLayoutId id="2147483907" r:id="rId194"/>
    <p:sldLayoutId id="2147483908" r:id="rId195"/>
    <p:sldLayoutId id="2147483909" r:id="rId196"/>
    <p:sldLayoutId id="2147483910" r:id="rId197"/>
    <p:sldLayoutId id="2147483911" r:id="rId198"/>
    <p:sldLayoutId id="2147483912" r:id="rId199"/>
    <p:sldLayoutId id="2147483913" r:id="rId200"/>
    <p:sldLayoutId id="2147483914" r:id="rId201"/>
    <p:sldLayoutId id="2147483915" r:id="rId202"/>
    <p:sldLayoutId id="2147483916" r:id="rId203"/>
    <p:sldLayoutId id="2147483917" r:id="rId204"/>
    <p:sldLayoutId id="2147483918" r:id="rId205"/>
    <p:sldLayoutId id="2147483919" r:id="rId206"/>
    <p:sldLayoutId id="2147483920" r:id="rId207"/>
    <p:sldLayoutId id="2147483921" r:id="rId208"/>
    <p:sldLayoutId id="2147483922" r:id="rId209"/>
    <p:sldLayoutId id="2147483923" r:id="rId210"/>
    <p:sldLayoutId id="2147483924" r:id="rId211"/>
    <p:sldLayoutId id="2147483925" r:id="rId212"/>
    <p:sldLayoutId id="2147483926" r:id="rId213"/>
    <p:sldLayoutId id="2147483927" r:id="rId214"/>
    <p:sldLayoutId id="2147483928" r:id="rId215"/>
    <p:sldLayoutId id="2147483929" r:id="rId216"/>
    <p:sldLayoutId id="2147483930" r:id="rId217"/>
    <p:sldLayoutId id="2147483931" r:id="rId218"/>
    <p:sldLayoutId id="2147483932" r:id="rId219"/>
    <p:sldLayoutId id="2147483933" r:id="rId220"/>
    <p:sldLayoutId id="2147483934" r:id="rId221"/>
    <p:sldLayoutId id="2147483935" r:id="rId222"/>
    <p:sldLayoutId id="2147483936" r:id="rId223"/>
    <p:sldLayoutId id="2147483937" r:id="rId224"/>
    <p:sldLayoutId id="2147483938" r:id="rId225"/>
    <p:sldLayoutId id="2147483939" r:id="rId226"/>
    <p:sldLayoutId id="2147483940" r:id="rId227"/>
    <p:sldLayoutId id="2147483941" r:id="rId228"/>
    <p:sldLayoutId id="2147483942" r:id="rId229"/>
    <p:sldLayoutId id="2147483943" r:id="rId230"/>
    <p:sldLayoutId id="2147483944" r:id="rId231"/>
    <p:sldLayoutId id="2147483945" r:id="rId232"/>
    <p:sldLayoutId id="2147483946" r:id="rId233"/>
    <p:sldLayoutId id="2147483947" r:id="rId234"/>
    <p:sldLayoutId id="2147483948" r:id="rId235"/>
    <p:sldLayoutId id="2147483949" r:id="rId236"/>
    <p:sldLayoutId id="2147483950" r:id="rId237"/>
    <p:sldLayoutId id="2147483951" r:id="rId238"/>
    <p:sldLayoutId id="2147483952" r:id="rId239"/>
    <p:sldLayoutId id="2147483953" r:id="rId240"/>
    <p:sldLayoutId id="2147483954" r:id="rId241"/>
    <p:sldLayoutId id="2147483955" r:id="rId242"/>
    <p:sldLayoutId id="2147483956" r:id="rId243"/>
    <p:sldLayoutId id="2147483957" r:id="rId244"/>
    <p:sldLayoutId id="2147483958" r:id="rId245"/>
    <p:sldLayoutId id="2147483959" r:id="rId246"/>
    <p:sldLayoutId id="2147483960" r:id="rId247"/>
    <p:sldLayoutId id="2147483961" r:id="rId248"/>
    <p:sldLayoutId id="2147483962" r:id="rId249"/>
    <p:sldLayoutId id="2147483963" r:id="rId250"/>
    <p:sldLayoutId id="2147483964" r:id="rId251"/>
    <p:sldLayoutId id="2147483965" r:id="rId252"/>
    <p:sldLayoutId id="2147483966" r:id="rId253"/>
    <p:sldLayoutId id="2147483967" r:id="rId254"/>
    <p:sldLayoutId id="2147483968" r:id="rId255"/>
    <p:sldLayoutId id="2147483969" r:id="rId256"/>
    <p:sldLayoutId id="2147483970" r:id="rId257"/>
    <p:sldLayoutId id="2147483971" r:id="rId258"/>
    <p:sldLayoutId id="2147483972" r:id="rId259"/>
    <p:sldLayoutId id="2147483973" r:id="rId260"/>
    <p:sldLayoutId id="2147483974" r:id="rId261"/>
    <p:sldLayoutId id="2147483975" r:id="rId262"/>
    <p:sldLayoutId id="2147483976" r:id="rId263"/>
    <p:sldLayoutId id="2147483977" r:id="rId264"/>
    <p:sldLayoutId id="2147483978" r:id="rId265"/>
    <p:sldLayoutId id="2147483979" r:id="rId266"/>
    <p:sldLayoutId id="2147483980" r:id="rId267"/>
    <p:sldLayoutId id="2147483981" r:id="rId268"/>
    <p:sldLayoutId id="2147483982" r:id="rId269"/>
    <p:sldLayoutId id="2147483983" r:id="rId270"/>
    <p:sldLayoutId id="2147483984" r:id="rId271"/>
    <p:sldLayoutId id="2147483985" r:id="rId272"/>
    <p:sldLayoutId id="2147483986" r:id="rId273"/>
    <p:sldLayoutId id="2147483987" r:id="rId274"/>
    <p:sldLayoutId id="2147483988" r:id="rId275"/>
    <p:sldLayoutId id="2147483989" r:id="rId276"/>
    <p:sldLayoutId id="2147483990" r:id="rId277"/>
    <p:sldLayoutId id="2147483991" r:id="rId278"/>
    <p:sldLayoutId id="2147483992" r:id="rId279"/>
    <p:sldLayoutId id="2147483993" r:id="rId280"/>
    <p:sldLayoutId id="2147483994" r:id="rId281"/>
    <p:sldLayoutId id="2147483995" r:id="rId282"/>
    <p:sldLayoutId id="2147483996" r:id="rId283"/>
    <p:sldLayoutId id="2147483997" r:id="rId284"/>
    <p:sldLayoutId id="2147483998" r:id="rId285"/>
    <p:sldLayoutId id="2147483999" r:id="rId286"/>
    <p:sldLayoutId id="2147484000" r:id="rId287"/>
    <p:sldLayoutId id="2147484001" r:id="rId288"/>
  </p:sldLayoutIdLst>
  <p:hf hdr="0" ftr="0" dt="0"/>
  <p:txStyles>
    <p:titleStyle>
      <a:lvl1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2pPr>
      <a:lvl3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3pPr>
      <a:lvl4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4pPr>
      <a:lvl5pPr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Lato Regular" pitchFamily="34" charset="0"/>
        </a:defRPr>
      </a:lvl9pPr>
    </p:titleStyle>
    <p:bodyStyle>
      <a:lvl1pPr marL="227013" indent="-227013" algn="l" defTabSz="912813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838988-15A6-4647-86D7-062E8698D86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F1BDB4-6E33-4EB0-BC1A-E3E46395113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27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A827FB-E2E2-4484-94B2-D2227AC47374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wmf"/><Relationship Id="rId4" Type="http://schemas.openxmlformats.org/officeDocument/2006/relationships/image" Target="../media/image1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37.xml"/><Relationship Id="rId1" Type="http://schemas.openxmlformats.org/officeDocument/2006/relationships/video" Target="file:///D:\136.avi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0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" Target="slide35.xml"/><Relationship Id="rId7" Type="http://schemas.openxmlformats.org/officeDocument/2006/relationships/slide" Target="slide37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65.jpeg"/><Relationship Id="rId11" Type="http://schemas.openxmlformats.org/officeDocument/2006/relationships/slide" Target="slide21.xml"/><Relationship Id="rId5" Type="http://schemas.openxmlformats.org/officeDocument/2006/relationships/slide" Target="slide38.xml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slide" Target="slide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" Target="slide35.xml"/><Relationship Id="rId7" Type="http://schemas.openxmlformats.org/officeDocument/2006/relationships/slide" Target="slide37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65.jpeg"/><Relationship Id="rId11" Type="http://schemas.openxmlformats.org/officeDocument/2006/relationships/slide" Target="slide21.xml"/><Relationship Id="rId5" Type="http://schemas.openxmlformats.org/officeDocument/2006/relationships/slide" Target="slide38.xml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EARTH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2" y="4343428"/>
            <a:ext cx="1476375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WordArt 9"/>
          <p:cNvSpPr>
            <a:spLocks noChangeArrowheads="1" noChangeShapeType="1" noTextEdit="1"/>
          </p:cNvSpPr>
          <p:nvPr/>
        </p:nvSpPr>
        <p:spPr bwMode="auto">
          <a:xfrm>
            <a:off x="2800350" y="2971800"/>
            <a:ext cx="3714750" cy="1524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Địa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3300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lý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FF00"/>
                  </a:gs>
                  <a:gs pos="100000">
                    <a:srgbClr val="FF3300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pic>
        <p:nvPicPr>
          <p:cNvPr id="2052" name="Picture 10" descr="BOOK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5861050"/>
            <a:ext cx="30289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11" descr="imag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42976" y="4876800"/>
            <a:ext cx="1032272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12" descr="POINSET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6450" y="4276753"/>
            <a:ext cx="2114550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67277" y="2667028"/>
            <a:ext cx="7715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05577" y="673104"/>
            <a:ext cx="7715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85902" y="2743200"/>
            <a:ext cx="15144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15152" y="3200404"/>
            <a:ext cx="7715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57452" y="4876828"/>
            <a:ext cx="7715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7902" y="5105428"/>
            <a:ext cx="7715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6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2" y="2882928"/>
            <a:ext cx="7715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7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67502" y="889028"/>
            <a:ext cx="7715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8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7827" y="2959100"/>
            <a:ext cx="15144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9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77077" y="3416301"/>
            <a:ext cx="7715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0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19377" y="5092728"/>
            <a:ext cx="7715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1" descr="DSTARS-P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19827" y="5321328"/>
            <a:ext cx="7715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7" name="WordArt 32"/>
          <p:cNvSpPr>
            <a:spLocks noChangeArrowheads="1" noChangeShapeType="1" noTextEdit="1"/>
          </p:cNvSpPr>
          <p:nvPr/>
        </p:nvSpPr>
        <p:spPr bwMode="auto">
          <a:xfrm>
            <a:off x="1485900" y="1257300"/>
            <a:ext cx="6229350" cy="1397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thầy, cô giáo đến </a:t>
            </a:r>
            <a:r>
              <a:rPr 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giờ</a:t>
            </a:r>
            <a:r>
              <a:rPr lang="en-US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66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vi-VN" sz="6600" b="1" kern="10" dirty="0">
                <a:ln w="9525">
                  <a:noFill/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!</a:t>
            </a:r>
            <a:endParaRPr lang="en-US" sz="6600" b="1" kern="10" dirty="0">
              <a:ln w="9525">
                <a:noFill/>
                <a:round/>
                <a:headEnd/>
                <a:tailEnd/>
              </a:ln>
              <a:solidFill>
                <a:srgbClr val="3333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98336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Núi lửa | Thảm Họa Thiên Nhiên Trên Thế Giới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28" name="Picture 4" descr="Phun trào núi lửa ngầm ngoài bờ biển phía tây của Mỹ - MViet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5756"/>
            <a:ext cx="3894992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Núi lửa phun trào tại Nhật Bản gây hậu quả nghiêm trọng | Thế giới"/>
          <p:cNvSpPr>
            <a:spLocks noChangeAspect="1" noChangeArrowheads="1"/>
          </p:cNvSpPr>
          <p:nvPr/>
        </p:nvSpPr>
        <p:spPr bwMode="auto">
          <a:xfrm>
            <a:off x="230981" y="796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AutoShape 8" descr="Núi lửa phun trào tại Nhật Bản gây hậu quả nghiêm trọng | Thế giới"/>
          <p:cNvSpPr>
            <a:spLocks noChangeAspect="1" noChangeArrowheads="1"/>
          </p:cNvSpPr>
          <p:nvPr/>
        </p:nvSpPr>
        <p:spPr bwMode="auto">
          <a:xfrm>
            <a:off x="345281" y="160368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AutoShape 10" descr="Núi lửa phun trào tại Nhật Bản gây hậu quả nghiêm trọng | Thế giới"/>
          <p:cNvSpPr>
            <a:spLocks noChangeAspect="1" noChangeArrowheads="1"/>
          </p:cNvSpPr>
          <p:nvPr/>
        </p:nvSpPr>
        <p:spPr bwMode="auto">
          <a:xfrm>
            <a:off x="459581" y="312741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63" y="160368"/>
            <a:ext cx="4369778" cy="304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57600"/>
            <a:ext cx="3894992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77" y="3657600"/>
            <a:ext cx="436977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91680" y="3284984"/>
            <a:ext cx="4392488" cy="3726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Hậu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quả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núi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lửa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phun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032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3">
            <a:extLst>
              <a:ext uri="{FF2B5EF4-FFF2-40B4-BE49-F238E27FC236}">
                <a16:creationId xmlns:a16="http://schemas.microsoft.com/office/drawing/2014/main" id="{D57A15F4-FE97-4AD2-BA74-AA0DC8068413}"/>
              </a:ext>
            </a:extLst>
          </p:cNvPr>
          <p:cNvSpPr/>
          <p:nvPr/>
        </p:nvSpPr>
        <p:spPr>
          <a:xfrm>
            <a:off x="755577" y="764704"/>
            <a:ext cx="8158234" cy="2276291"/>
          </a:xfrm>
          <a:prstGeom prst="roundRect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ại sao ở những khu vực núi lửa ngừng hoạt động lại có sức hấp dẫ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vi-V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lớn đối với dân cư? Liên hệ với Việt Nam?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90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17">
            <a:extLst>
              <a:ext uri="{FF2B5EF4-FFF2-40B4-BE49-F238E27FC236}">
                <a16:creationId xmlns:a16="http://schemas.microsoft.com/office/drawing/2014/main" id="{EA5C9977-C351-4C17-BB37-E8C028CD5B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80928" y="2132857"/>
            <a:ext cx="3528391" cy="4214934"/>
          </a:xfrm>
          <a:prstGeom prst="rect">
            <a:avLst/>
          </a:prstGeom>
        </p:spPr>
      </p:pic>
      <p:pic>
        <p:nvPicPr>
          <p:cNvPr id="7" name="Hình ảnh 12">
            <a:extLst>
              <a:ext uri="{FF2B5EF4-FFF2-40B4-BE49-F238E27FC236}">
                <a16:creationId xmlns:a16="http://schemas.microsoft.com/office/drawing/2014/main" id="{8E101355-8FFC-43CB-966F-D586FD4B1C4E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651529" y="2132857"/>
            <a:ext cx="3528391" cy="421493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187569"/>
            <a:ext cx="8326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Ở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nhung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thuận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lử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nhiệtvà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54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cao nguyên đất đỏ">
            <a:extLst>
              <a:ext uri="{FF2B5EF4-FFF2-40B4-BE49-F238E27FC236}">
                <a16:creationId xmlns:a16="http://schemas.microsoft.com/office/drawing/2014/main" id="{25BEA4A2-4190-4D74-A5FC-B93D33649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5740"/>
            <a:ext cx="68580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5">
            <a:extLst>
              <a:ext uri="{FF2B5EF4-FFF2-40B4-BE49-F238E27FC236}">
                <a16:creationId xmlns:a16="http://schemas.microsoft.com/office/drawing/2014/main" id="{D5E13E5D-6700-4FFD-9FD5-DBCEE5DF6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201" y="2540"/>
            <a:ext cx="8637104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vi-VN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đỏ ba </a:t>
            </a:r>
            <a:r>
              <a:rPr lang="vi-VN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 </a:t>
            </a: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1806835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cà phê">
            <a:extLst>
              <a:ext uri="{FF2B5EF4-FFF2-40B4-BE49-F238E27FC236}">
                <a16:creationId xmlns:a16="http://schemas.microsoft.com/office/drawing/2014/main" id="{7C91BCC5-3601-414D-9879-A98E71201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43" y="1497330"/>
            <a:ext cx="3543300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5">
            <a:extLst>
              <a:ext uri="{FF2B5EF4-FFF2-40B4-BE49-F238E27FC236}">
                <a16:creationId xmlns:a16="http://schemas.microsoft.com/office/drawing/2014/main" id="{873BAEE3-76C7-4635-9CE5-082591FC1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" y="332656"/>
            <a:ext cx="702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vi-VN" altLang="en-US" sz="2400" b="1">
                <a:solidFill>
                  <a:srgbClr val="000000"/>
                </a:solidFill>
              </a:rPr>
              <a:t>CÂY CÀ PHÊ, CAO SU Ở TÂY NGUYÊN</a:t>
            </a:r>
            <a:endParaRPr lang="en-US" altLang="en-US" sz="2400" b="1">
              <a:solidFill>
                <a:srgbClr val="000000"/>
              </a:solidFill>
            </a:endParaRPr>
          </a:p>
        </p:txBody>
      </p:sp>
      <p:pic>
        <p:nvPicPr>
          <p:cNvPr id="12" name="Picture 7" descr="Cay_cao_su">
            <a:extLst>
              <a:ext uri="{FF2B5EF4-FFF2-40B4-BE49-F238E27FC236}">
                <a16:creationId xmlns:a16="http://schemas.microsoft.com/office/drawing/2014/main" id="{B2646DD9-44FE-49D7-A302-D43ED92F3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1497330"/>
            <a:ext cx="3314700" cy="4747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051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4572000" y="2254898"/>
            <a:ext cx="4434116" cy="12461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816368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Gồm: Lò mac-ma, miệng núi lửa, niệng phụ, ống phun.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816368">
              <a:defRPr/>
            </a:pPr>
            <a:endParaRPr lang="en-US" sz="1016" dirty="0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449" y="1682713"/>
            <a:ext cx="1424863" cy="288021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1471247" y="2924227"/>
            <a:ext cx="286638" cy="186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1739219" y="1066063"/>
            <a:ext cx="18682" cy="55738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743861" y="2924944"/>
            <a:ext cx="322639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691680" y="1066063"/>
            <a:ext cx="342635" cy="18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789228" y="4437112"/>
            <a:ext cx="34175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2034315" y="136627"/>
            <a:ext cx="2131567" cy="153810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niệm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 defTabSz="816368">
              <a:defRPr/>
            </a:pPr>
            <a:endParaRPr lang="en-US" sz="1016" dirty="0">
              <a:solidFill>
                <a:prstClr val="white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115248" y="1927424"/>
            <a:ext cx="2118381" cy="150377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2172491" y="3709767"/>
            <a:ext cx="2179431" cy="134053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16368"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478975" y="119590"/>
            <a:ext cx="4578881" cy="20852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816368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những nơi vỏ TĐ bị đứt gãy, các dòng mac-ma theo các khe nứt của vỏ TĐ phun trào lên bề mặt tạo thành núi lửa.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816368">
              <a:defRPr/>
            </a:pPr>
            <a:endParaRPr lang="en-US" sz="1016" dirty="0">
              <a:solidFill>
                <a:prstClr val="white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4165866" y="915078"/>
            <a:ext cx="372108" cy="301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4286093" y="2771300"/>
            <a:ext cx="385763" cy="305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ight Arrow 54"/>
          <p:cNvSpPr/>
          <p:nvPr/>
        </p:nvSpPr>
        <p:spPr>
          <a:xfrm flipV="1">
            <a:off x="4269980" y="4436600"/>
            <a:ext cx="411480" cy="252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4649687" y="3595488"/>
            <a:ext cx="4478424" cy="1561704"/>
          </a:xfrm>
          <a:prstGeom prst="roundRect">
            <a:avLst/>
          </a:prstGeom>
          <a:solidFill>
            <a:srgbClr val="DBB8E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2800" dirty="0">
              <a:solidFill>
                <a:prstClr val="black"/>
              </a:solidFill>
              <a:latin typeface="Times New Roma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16368">
              <a:defRPr/>
            </a:pPr>
            <a:r>
              <a:rPr lang="vi-VN" sz="2800" dirty="0">
                <a:solidFill>
                  <a:prstClr val="black"/>
                </a:solidFill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Do tác động của nội lực:nén ép lớp đất đá, đẩy vật chất từ dưới sâu lên mặt dất hình thành núi lửa.</a:t>
            </a:r>
            <a:endParaRPr lang="en-US" sz="2800" dirty="0">
              <a:solidFill>
                <a:prstClr val="black"/>
              </a:solidFill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816368">
              <a:defRPr/>
            </a:pPr>
            <a:endParaRPr lang="en-US" sz="280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066486" y="5328871"/>
            <a:ext cx="2179431" cy="1311111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579417" y="5328871"/>
            <a:ext cx="4478424" cy="156403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280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 defTabSz="816368">
              <a:defRPr/>
            </a:pPr>
            <a:r>
              <a:rPr lang="vi-VN" sz="2800">
                <a:solidFill>
                  <a:prstClr val="black"/>
                </a:solidFill>
                <a:latin typeface="Times New Roman"/>
                <a:ea typeface="Times New Roman"/>
              </a:rPr>
              <a:t>Vùi lấp các thành thị, làng mạc, ruộng nương, gây thiệt hại lớn về người và tài sản.</a:t>
            </a:r>
            <a:endParaRPr lang="en-US" sz="280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 defTabSz="816368">
              <a:defRPr/>
            </a:pPr>
            <a:endParaRPr lang="en-US" sz="280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27" name="Right Arrow 26"/>
          <p:cNvSpPr/>
          <p:nvPr/>
        </p:nvSpPr>
        <p:spPr>
          <a:xfrm flipV="1">
            <a:off x="4297787" y="5876983"/>
            <a:ext cx="281645" cy="2526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724746" y="6597352"/>
            <a:ext cx="34175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15651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9" grpId="0" animBg="1"/>
      <p:bldP spid="41" grpId="0" animBg="1"/>
      <p:bldP spid="45" grpId="0" animBg="1"/>
      <p:bldP spid="26" grpId="0" animBg="1"/>
      <p:bldP spid="48" grpId="0" animBg="1"/>
      <p:bldP spid="53" grpId="0" animBg="1"/>
      <p:bldP spid="55" grpId="0" animBg="1"/>
      <p:bldP spid="60" grpId="0" animBg="1"/>
      <p:bldP spid="24" grpId="0" animBg="1"/>
      <p:bldP spid="25" grpId="0" animBg="1"/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39D1C87-CDF4-4F43-8BBF-5CD12F024A2C}"/>
              </a:ext>
            </a:extLst>
          </p:cNvPr>
          <p:cNvSpPr txBox="1"/>
          <p:nvPr/>
        </p:nvSpPr>
        <p:spPr>
          <a:xfrm>
            <a:off x="357808" y="516866"/>
            <a:ext cx="867868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H.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Để ứng phó với hoạt động núi lửa chúng ta cần làm gì?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6F1AD9-3D33-45D7-99BA-B1A24D835613}"/>
              </a:ext>
            </a:extLst>
          </p:cNvPr>
          <p:cNvSpPr txBox="1"/>
          <p:nvPr/>
        </p:nvSpPr>
        <p:spPr>
          <a:xfrm>
            <a:off x="397565" y="2367171"/>
            <a:ext cx="8217798" cy="230832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Khi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24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ộng đấ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908720"/>
            <a:ext cx="7735888" cy="4351338"/>
          </a:xfrm>
        </p:spPr>
      </p:pic>
    </p:spTree>
    <p:extLst>
      <p:ext uri="{BB962C8B-B14F-4D97-AF65-F5344CB8AC3E}">
        <p14:creationId xmlns:p14="http://schemas.microsoft.com/office/powerpoint/2010/main" val="112885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A235E2-1C6B-45B8-A71A-DB71019545AC}"/>
              </a:ext>
            </a:extLst>
          </p:cNvPr>
          <p:cNvSpPr txBox="1"/>
          <p:nvPr/>
        </p:nvSpPr>
        <p:spPr>
          <a:xfrm>
            <a:off x="1083366" y="775061"/>
            <a:ext cx="64504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82B0F3-1D86-4706-8E60-6116573E9A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76" y="1668572"/>
            <a:ext cx="5824330" cy="40816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5272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9" name="Oval 15"/>
          <p:cNvSpPr>
            <a:spLocks noChangeArrowheads="1"/>
          </p:cNvSpPr>
          <p:nvPr/>
        </p:nvSpPr>
        <p:spPr bwMode="auto">
          <a:xfrm>
            <a:off x="2831308" y="-7938"/>
            <a:ext cx="2461022" cy="1219201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 đất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899592" y="1844824"/>
            <a:ext cx="6912768" cy="1081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/>
              </a:rPr>
              <a:t>Động đất là những rung chuyển đột ngột mạnh mẽ của vỏ Trái Đất.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0" name="Rectangle 29"/>
          <p:cNvSpPr>
            <a:spLocks noChangeArrowheads="1"/>
          </p:cNvSpPr>
          <p:nvPr/>
        </p:nvSpPr>
        <p:spPr bwMode="auto">
          <a:xfrm>
            <a:off x="4463655" y="3603625"/>
            <a:ext cx="2083594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29"/>
          <p:cNvSpPr>
            <a:spLocks noChangeArrowheads="1"/>
          </p:cNvSpPr>
          <p:nvPr/>
        </p:nvSpPr>
        <p:spPr bwMode="auto">
          <a:xfrm>
            <a:off x="7102090" y="3519494"/>
            <a:ext cx="1414463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0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4" grpId="0"/>
      <p:bldP spid="40" grpId="0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úi lử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1825625"/>
            <a:ext cx="7735888" cy="4351338"/>
          </a:xfrm>
        </p:spPr>
      </p:pic>
      <p:sp>
        <p:nvSpPr>
          <p:cNvPr id="5" name="Rectangle 4"/>
          <p:cNvSpPr/>
          <p:nvPr/>
        </p:nvSpPr>
        <p:spPr>
          <a:xfrm>
            <a:off x="467544" y="476672"/>
            <a:ext cx="82926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iện tượng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8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5A235E2-1C6B-45B8-A71A-DB71019545AC}"/>
              </a:ext>
            </a:extLst>
          </p:cNvPr>
          <p:cNvSpPr txBox="1"/>
          <p:nvPr/>
        </p:nvSpPr>
        <p:spPr>
          <a:xfrm>
            <a:off x="1006215" y="451734"/>
            <a:ext cx="64504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82B0F3-1D86-4706-8E60-6116573E9A8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76" y="1205973"/>
            <a:ext cx="5824330" cy="408166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9280F-F17D-4EB3-9EB3-96849DA52DCF}"/>
              </a:ext>
            </a:extLst>
          </p:cNvPr>
          <p:cNvSpPr txBox="1"/>
          <p:nvPr/>
        </p:nvSpPr>
        <p:spPr>
          <a:xfrm>
            <a:off x="775254" y="5449668"/>
            <a:ext cx="8045218" cy="1014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hoạt động của núi lửa, sự dịch chuyển của các mảng kiến tạo, đứt gãy trong vỏ Trái Đất.</a:t>
            </a:r>
            <a:endParaRPr lang="en-US" sz="2800" b="1" dirty="0">
              <a:solidFill>
                <a:srgbClr val="0000FF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5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1361157" y="1791041"/>
            <a:ext cx="1867463" cy="1027200"/>
          </a:xfrm>
          <a:prstGeom prst="roundRect">
            <a:avLst/>
          </a:prstGeom>
          <a:solidFill>
            <a:srgbClr val="F5DF3B"/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1088490">
              <a:defRPr/>
            </a:pPr>
            <a:endParaRPr lang="en-US" sz="1355" kern="0">
              <a:solidFill>
                <a:prstClr val="white"/>
              </a:solidFill>
              <a:latin typeface="Trebuchet MS" panose="020B0603020202020204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860032" y="1816736"/>
            <a:ext cx="2226180" cy="975810"/>
          </a:xfrm>
          <a:prstGeom prst="roundRect">
            <a:avLst/>
          </a:prstGeom>
          <a:solidFill>
            <a:srgbClr val="F5DF3B"/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1088490">
              <a:defRPr/>
            </a:pPr>
            <a:endParaRPr lang="en-US" sz="1355" kern="0">
              <a:solidFill>
                <a:prstClr val="white"/>
              </a:solidFill>
              <a:latin typeface="Trebuchet MS" panose="020B0603020202020204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653746" y="3075783"/>
            <a:ext cx="2747533" cy="33316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1088490">
              <a:defRPr/>
            </a:pPr>
            <a:endParaRPr lang="en-US" sz="1355" kern="0">
              <a:solidFill>
                <a:prstClr val="white"/>
              </a:solidFill>
              <a:latin typeface="Trebuchet MS" panose="020B0603020202020204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82931" y="3281366"/>
            <a:ext cx="2774198" cy="2992826"/>
          </a:xfrm>
          <a:prstGeom prst="roundRect">
            <a:avLst/>
          </a:prstGeom>
          <a:solidFill>
            <a:srgbClr val="FFC000"/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1088490">
              <a:defRPr/>
            </a:pPr>
            <a:endParaRPr lang="en-US" sz="1355" kern="0">
              <a:solidFill>
                <a:prstClr val="white"/>
              </a:solidFill>
              <a:latin typeface="Trebuchet MS" panose="020B0603020202020204"/>
              <a:cs typeface="Arial" pitchFamily="34" charset="0"/>
            </a:endParaRPr>
          </a:p>
        </p:txBody>
      </p:sp>
      <p:sp>
        <p:nvSpPr>
          <p:cNvPr id="26639" name="Oval 15"/>
          <p:cNvSpPr>
            <a:spLocks noChangeArrowheads="1"/>
          </p:cNvSpPr>
          <p:nvPr/>
        </p:nvSpPr>
        <p:spPr bwMode="auto">
          <a:xfrm>
            <a:off x="2831308" y="-7938"/>
            <a:ext cx="2461022" cy="1219201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 đất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1464344" y="1844824"/>
            <a:ext cx="1739504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582931" y="3284984"/>
            <a:ext cx="264568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4400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/>
              </a:rPr>
              <a:t>Động đất là những rung chuyển đột ngột mạnh mẽ của vỏ Trái Đất.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5315796" y="1916832"/>
            <a:ext cx="1387079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4790757" y="3068960"/>
            <a:ext cx="2610522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vi-VN" sz="2800" dirty="0">
                <a:solidFill>
                  <a:prstClr val="black"/>
                </a:solidFill>
                <a:latin typeface="Times New Roman"/>
              </a:rPr>
              <a:t>Do hoạt động của núi lửa, sự dịch chuyển của các mảng kiến tạo, đứt gãy trong vỏ Trái Đất.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974659" y="1036151"/>
            <a:ext cx="517221" cy="754913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145068" y="2921880"/>
            <a:ext cx="9525" cy="417513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915097" y="1036151"/>
            <a:ext cx="590365" cy="778362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5684037" y="2792569"/>
            <a:ext cx="1" cy="338067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29"/>
          <p:cNvSpPr>
            <a:spLocks noChangeArrowheads="1"/>
          </p:cNvSpPr>
          <p:nvPr/>
        </p:nvSpPr>
        <p:spPr bwMode="auto">
          <a:xfrm>
            <a:off x="4463655" y="3603625"/>
            <a:ext cx="2083594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29"/>
          <p:cNvSpPr>
            <a:spLocks noChangeArrowheads="1"/>
          </p:cNvSpPr>
          <p:nvPr/>
        </p:nvSpPr>
        <p:spPr bwMode="auto">
          <a:xfrm>
            <a:off x="7102090" y="3519494"/>
            <a:ext cx="1414463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43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3" grpId="0"/>
      <p:bldP spid="26644" grpId="0"/>
      <p:bldP spid="26647" grpId="0"/>
      <p:bldP spid="26649" grpId="0"/>
      <p:bldP spid="40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B21295-DE15-4EEE-BA84-96AF06643EC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64" y="746084"/>
            <a:ext cx="4012760" cy="31149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5C86E2-B3B0-441F-A332-6CC602813EAB}"/>
              </a:ext>
            </a:extLst>
          </p:cNvPr>
          <p:cNvSpPr txBox="1"/>
          <p:nvPr/>
        </p:nvSpPr>
        <p:spPr>
          <a:xfrm>
            <a:off x="854767" y="188640"/>
            <a:ext cx="7245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Vì sao có động đất, động đất thường kéo dài bao lâu? | Báo dân sinh">
            <a:extLst>
              <a:ext uri="{FF2B5EF4-FFF2-40B4-BE49-F238E27FC236}">
                <a16:creationId xmlns:a16="http://schemas.microsoft.com/office/drawing/2014/main" id="{DED9B99E-0532-4FD2-9919-E1289AF64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930" y="861417"/>
            <a:ext cx="3608526" cy="263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ảnh báo: năm 2018 sẽ có 20 trận động đất cực kỳ nghiêm trọng xảy ra do  Trái Đất đang quay chậm dần lại">
            <a:extLst>
              <a:ext uri="{FF2B5EF4-FFF2-40B4-BE49-F238E27FC236}">
                <a16:creationId xmlns:a16="http://schemas.microsoft.com/office/drawing/2014/main" id="{F24A5902-105D-4DFA-8933-07419C986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66" y="3933056"/>
            <a:ext cx="3789241" cy="253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4C95F-BCBB-4AF6-93DA-6D8107C3D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8064" y="3870340"/>
            <a:ext cx="3528392" cy="25279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43808" y="645333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52120" y="3501008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2866765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Box 6">
            <a:extLst>
              <a:ext uri="{FF2B5EF4-FFF2-40B4-BE49-F238E27FC236}">
                <a16:creationId xmlns:a16="http://schemas.microsoft.com/office/drawing/2014/main" id="{1BF2800F-8A1A-4347-9512-29E5DE0A2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3255367"/>
            <a:ext cx="88569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2" name="Picture 4" descr="dộng dất nhât 7">
            <a:extLst>
              <a:ext uri="{FF2B5EF4-FFF2-40B4-BE49-F238E27FC236}">
                <a16:creationId xmlns:a16="http://schemas.microsoft.com/office/drawing/2014/main" id="{89BC18B3-665B-446B-BAE2-F93617EFE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3810000"/>
            <a:ext cx="3314700" cy="249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9" descr="Kết quả hình ảnh cho hậu quả động đất">
            <a:extLst>
              <a:ext uri="{FF2B5EF4-FFF2-40B4-BE49-F238E27FC236}">
                <a16:creationId xmlns:a16="http://schemas.microsoft.com/office/drawing/2014/main" id="{F7DF3815-F618-4F6E-9010-9AE151084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7509"/>
            <a:ext cx="34290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136.avi">
            <a:hlinkClick r:id="" action="ppaction://media"/>
            <a:extLst>
              <a:ext uri="{FF2B5EF4-FFF2-40B4-BE49-F238E27FC236}">
                <a16:creationId xmlns:a16="http://schemas.microsoft.com/office/drawing/2014/main" id="{685FD3EE-6069-4AF3-8331-1178A22EF9D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33800"/>
            <a:ext cx="3429000" cy="243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6-33">
            <a:extLst>
              <a:ext uri="{FF2B5EF4-FFF2-40B4-BE49-F238E27FC236}">
                <a16:creationId xmlns:a16="http://schemas.microsoft.com/office/drawing/2014/main" id="{E4FA0DB6-CCC8-4644-9DEB-BCF73CC44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0150" y="152400"/>
            <a:ext cx="3515866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067944" y="637203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</a:t>
            </a:r>
          </a:p>
        </p:txBody>
      </p:sp>
    </p:spTree>
    <p:extLst>
      <p:ext uri="{BB962C8B-B14F-4D97-AF65-F5344CB8AC3E}">
        <p14:creationId xmlns:p14="http://schemas.microsoft.com/office/powerpoint/2010/main" val="36342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33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284978" y="1836465"/>
            <a:ext cx="1867463" cy="1027200"/>
          </a:xfrm>
          <a:prstGeom prst="roundRect">
            <a:avLst/>
          </a:prstGeom>
          <a:solidFill>
            <a:srgbClr val="F5DF3B"/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1088490">
              <a:defRPr/>
            </a:pPr>
            <a:endParaRPr lang="en-US" sz="1355" kern="0">
              <a:solidFill>
                <a:prstClr val="white"/>
              </a:solidFill>
              <a:latin typeface="Trebuchet MS" panose="020B0603020202020204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570733" y="1887294"/>
            <a:ext cx="2312819" cy="938456"/>
          </a:xfrm>
          <a:prstGeom prst="roundRect">
            <a:avLst/>
          </a:prstGeom>
          <a:solidFill>
            <a:srgbClr val="F5DF3B"/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1088490">
              <a:defRPr/>
            </a:pPr>
            <a:endParaRPr lang="en-US" sz="1355" kern="0">
              <a:solidFill>
                <a:prstClr val="white"/>
              </a:solidFill>
              <a:latin typeface="Trebuchet MS" panose="020B0603020202020204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950745" y="1772877"/>
            <a:ext cx="2293663" cy="932483"/>
          </a:xfrm>
          <a:prstGeom prst="roundRect">
            <a:avLst/>
          </a:prstGeom>
          <a:solidFill>
            <a:srgbClr val="F5DF3B"/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1088490">
              <a:defRPr/>
            </a:pPr>
            <a:endParaRPr lang="en-US" sz="1355" kern="0">
              <a:solidFill>
                <a:prstClr val="white"/>
              </a:solidFill>
              <a:latin typeface="Trebuchet MS" panose="020B0603020202020204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837917" y="3281254"/>
            <a:ext cx="2448334" cy="33316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1088490">
              <a:defRPr/>
            </a:pPr>
            <a:endParaRPr lang="en-US" sz="1355" kern="0">
              <a:solidFill>
                <a:prstClr val="white"/>
              </a:solidFill>
              <a:latin typeface="Trebuchet MS" panose="020B0603020202020204"/>
              <a:cs typeface="Arial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" y="3243600"/>
            <a:ext cx="1618744" cy="3484081"/>
          </a:xfrm>
          <a:prstGeom prst="roundRect">
            <a:avLst/>
          </a:prstGeom>
          <a:solidFill>
            <a:srgbClr val="FFC000"/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 defTabSz="1088490">
              <a:defRPr/>
            </a:pPr>
            <a:endParaRPr lang="en-US" sz="1355" kern="0">
              <a:solidFill>
                <a:prstClr val="white"/>
              </a:solidFill>
              <a:latin typeface="Trebuchet MS" panose="020B0603020202020204"/>
              <a:cs typeface="Arial" pitchFamily="34" charset="0"/>
            </a:endParaRPr>
          </a:p>
        </p:txBody>
      </p:sp>
      <p:sp>
        <p:nvSpPr>
          <p:cNvPr id="26639" name="Oval 15"/>
          <p:cNvSpPr>
            <a:spLocks noChangeArrowheads="1"/>
          </p:cNvSpPr>
          <p:nvPr/>
        </p:nvSpPr>
        <p:spPr bwMode="auto">
          <a:xfrm>
            <a:off x="2831308" y="-7938"/>
            <a:ext cx="2461022" cy="1219201"/>
          </a:xfrm>
          <a:prstGeom prst="ellipse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 đất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269083" y="1917700"/>
            <a:ext cx="1739504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Khái niệm</a:t>
            </a:r>
          </a:p>
        </p:txBody>
      </p:sp>
      <p:sp>
        <p:nvSpPr>
          <p:cNvPr id="26644" name="Text Box 20"/>
          <p:cNvSpPr txBox="1">
            <a:spLocks noChangeArrowheads="1"/>
          </p:cNvSpPr>
          <p:nvPr/>
        </p:nvSpPr>
        <p:spPr bwMode="auto">
          <a:xfrm>
            <a:off x="110728" y="3317887"/>
            <a:ext cx="1652960" cy="4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</a:pPr>
            <a:r>
              <a:rPr lang="vi-VN" sz="2800">
                <a:solidFill>
                  <a:prstClr val="black"/>
                </a:solidFill>
                <a:latin typeface="Times New Roman"/>
              </a:rPr>
              <a:t>Động đất là những rung chuyển đột ngột mạnh mẽ của vỏ Trái Đất.</a:t>
            </a:r>
            <a:endParaRPr lang="en-US" sz="28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647" name="Rectangle 23"/>
          <p:cNvSpPr>
            <a:spLocks noChangeArrowheads="1"/>
          </p:cNvSpPr>
          <p:nvPr/>
        </p:nvSpPr>
        <p:spPr bwMode="auto">
          <a:xfrm>
            <a:off x="2738449" y="1928838"/>
            <a:ext cx="1905559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49" name="Text Box 25"/>
          <p:cNvSpPr txBox="1">
            <a:spLocks noChangeArrowheads="1"/>
          </p:cNvSpPr>
          <p:nvPr/>
        </p:nvSpPr>
        <p:spPr bwMode="auto">
          <a:xfrm>
            <a:off x="1862140" y="3406800"/>
            <a:ext cx="2469356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vi-VN" sz="2800">
                <a:solidFill>
                  <a:prstClr val="black"/>
                </a:solidFill>
                <a:latin typeface="Times New Roman"/>
              </a:rPr>
              <a:t>Do hoạt động của núi lửa, sự dịch chuyển của các mảng kiến tạo, đứt gãy trong vỏ Trái Đất.</a:t>
            </a:r>
          </a:p>
        </p:txBody>
      </p:sp>
      <p:sp>
        <p:nvSpPr>
          <p:cNvPr id="26653" name="Rectangle 29"/>
          <p:cNvSpPr>
            <a:spLocks noChangeArrowheads="1"/>
          </p:cNvSpPr>
          <p:nvPr/>
        </p:nvSpPr>
        <p:spPr bwMode="auto">
          <a:xfrm>
            <a:off x="5950746" y="1844824"/>
            <a:ext cx="2083594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506142" y="1155700"/>
            <a:ext cx="2551509" cy="611188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973931" y="2863875"/>
            <a:ext cx="9525" cy="417513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027897" y="1201763"/>
            <a:ext cx="2258615" cy="549275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008835" y="1182713"/>
            <a:ext cx="0" cy="606425"/>
          </a:xfrm>
          <a:prstGeom prst="straightConnector1">
            <a:avLst/>
          </a:prstGeom>
          <a:ln w="57150">
            <a:solidFill>
              <a:srgbClr val="FF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086113" y="2797175"/>
            <a:ext cx="2381" cy="60960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ounded Rectangle 31"/>
          <p:cNvSpPr/>
          <p:nvPr/>
        </p:nvSpPr>
        <p:spPr>
          <a:xfrm>
            <a:off x="4440314" y="3472055"/>
            <a:ext cx="2134509" cy="3041483"/>
          </a:xfrm>
          <a:prstGeom prst="roundRect">
            <a:avLst/>
          </a:prstGeom>
          <a:solidFill>
            <a:srgbClr val="92D050"/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r>
              <a:rPr lang="vi-VN" sz="2800">
                <a:solidFill>
                  <a:prstClr val="black"/>
                </a:solidFill>
                <a:latin typeface="Times New Roman"/>
              </a:rPr>
              <a:t>Đổ nhà cửa, các công trình xây dựng, gây thiệt hại lớn về người và tài sản.</a:t>
            </a:r>
          </a:p>
        </p:txBody>
      </p:sp>
      <p:sp>
        <p:nvSpPr>
          <p:cNvPr id="40" name="Rectangle 29"/>
          <p:cNvSpPr>
            <a:spLocks noChangeArrowheads="1"/>
          </p:cNvSpPr>
          <p:nvPr/>
        </p:nvSpPr>
        <p:spPr bwMode="auto">
          <a:xfrm>
            <a:off x="4463655" y="3603625"/>
            <a:ext cx="2083594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752844" y="3410451"/>
            <a:ext cx="2234897" cy="3103062"/>
          </a:xfrm>
          <a:prstGeom prst="roundRect">
            <a:avLst/>
          </a:prstGeom>
          <a:solidFill>
            <a:srgbClr val="92D050"/>
          </a:solidFill>
          <a:ln w="19050" cap="rnd" cmpd="sng" algn="ctr">
            <a:noFill/>
            <a:prstDash val="solid"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r>
              <a:rPr lang="vi-VN" sz="2800">
                <a:solidFill>
                  <a:prstClr val="black"/>
                </a:solidFill>
                <a:latin typeface="Times New Roman"/>
              </a:rPr>
              <a:t>Có thể gây nên lở đất, biến dạng đáy biển, làm phát sinh sóng thần khi xảy ra ở biển.</a:t>
            </a:r>
          </a:p>
        </p:txBody>
      </p:sp>
      <p:sp>
        <p:nvSpPr>
          <p:cNvPr id="42" name="Rectangle 29"/>
          <p:cNvSpPr>
            <a:spLocks noChangeArrowheads="1"/>
          </p:cNvSpPr>
          <p:nvPr/>
        </p:nvSpPr>
        <p:spPr bwMode="auto">
          <a:xfrm>
            <a:off x="7102090" y="3519494"/>
            <a:ext cx="1414463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z="2800" b="1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5462600" y="2743225"/>
            <a:ext cx="1265635" cy="708025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6736558" y="2767013"/>
            <a:ext cx="1282304" cy="622300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83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3" grpId="0"/>
      <p:bldP spid="26644" grpId="0"/>
      <p:bldP spid="26647" grpId="0"/>
      <p:bldP spid="26649" grpId="0"/>
      <p:bldP spid="26653" grpId="0"/>
      <p:bldP spid="40" grpId="0"/>
      <p:bldP spid="4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1C5536-BBAE-4B02-829A-F6889887C0BE}"/>
              </a:ext>
            </a:extLst>
          </p:cNvPr>
          <p:cNvSpPr txBox="1"/>
          <p:nvPr/>
        </p:nvSpPr>
        <p:spPr>
          <a:xfrm>
            <a:off x="0" y="225313"/>
            <a:ext cx="9143999" cy="1887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 vào mục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 có biết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 hình ảnh sau, em hãy cho biết: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1.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 vị để đo cường độ của động đất?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 loại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Cường độ động đất được tính bằng thang Richter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Kể tên một số trận động đất lớn trong lịch sử?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26">
            <a:extLst>
              <a:ext uri="{FF2B5EF4-FFF2-40B4-BE49-F238E27FC236}">
                <a16:creationId xmlns:a16="http://schemas.microsoft.com/office/drawing/2014/main" id="{85DE1B74-3710-4C26-9E6B-0CF263DA7A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8352927" cy="43140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403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24744"/>
            <a:ext cx="7920880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37CF1BD-E17C-45AE-BF2B-5324E0DD9DC4}"/>
              </a:ext>
            </a:extLst>
          </p:cNvPr>
          <p:cNvSpPr txBox="1"/>
          <p:nvPr/>
        </p:nvSpPr>
        <p:spPr>
          <a:xfrm>
            <a:off x="395536" y="68292"/>
            <a:ext cx="7863884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prstClr val="black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vi-VN" sz="2800" b="1" dirty="0">
                <a:solidFill>
                  <a:srgbClr val="FF0066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Quan sát hình ảnh và cho biết đây là </a:t>
            </a:r>
            <a:r>
              <a:rPr lang="en-US" sz="2800" b="1" dirty="0" err="1">
                <a:solidFill>
                  <a:srgbClr val="FF0066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66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66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66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FF0066"/>
                </a:solidFill>
                <a:latin typeface="Times New Roman"/>
                <a:ea typeface="Calibri" panose="020F0502020204030204" pitchFamily="34" charset="0"/>
                <a:cs typeface="Times New Roman" panose="02020603050405020304" pitchFamily="18" charset="0"/>
              </a:rPr>
              <a:t>quốc gia nào</a:t>
            </a:r>
            <a:r>
              <a:rPr lang="en-US" sz="2800" b="1" dirty="0">
                <a:solidFill>
                  <a:srgbClr val="FF0066"/>
                </a:solidFill>
                <a:latin typeface="Calibri Light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b="1" dirty="0">
              <a:solidFill>
                <a:srgbClr val="FF0066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A86E41-D795-4044-B0FC-C8907C44B05D}"/>
              </a:ext>
            </a:extLst>
          </p:cNvPr>
          <p:cNvSpPr txBox="1"/>
          <p:nvPr/>
        </p:nvSpPr>
        <p:spPr>
          <a:xfrm>
            <a:off x="539552" y="5775647"/>
            <a:ext cx="7536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804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E872C8-1894-457B-BEB8-40BC8F6CBF9B}"/>
              </a:ext>
            </a:extLst>
          </p:cNvPr>
          <p:cNvSpPr/>
          <p:nvPr/>
        </p:nvSpPr>
        <p:spPr>
          <a:xfrm>
            <a:off x="395536" y="2402059"/>
            <a:ext cx="8640960" cy="102694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defRPr/>
            </a:pP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03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2011,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9,0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rich-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te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20.000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thảm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tồi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tệ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#9Slide04 Tinos Bold" panose="020208030705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7355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BE3979-B03B-4462-AFC2-AC7A8B9BE561}"/>
              </a:ext>
            </a:extLst>
          </p:cNvPr>
          <p:cNvSpPr txBox="1"/>
          <p:nvPr/>
        </p:nvSpPr>
        <p:spPr>
          <a:xfrm>
            <a:off x="735508" y="387339"/>
            <a:ext cx="80129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vi-VN" sz="3200" b="1" dirty="0">
                <a:solidFill>
                  <a:srgbClr val="FF0000"/>
                </a:solidFill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Trước khi xảy ra động đất thường có các dấu hiệu nào?</a:t>
            </a:r>
            <a:endParaRPr lang="en-US" sz="3200" b="1" dirty="0">
              <a:solidFill>
                <a:srgbClr val="FF0000"/>
              </a:solidFill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3200" dirty="0">
              <a:solidFill>
                <a:prstClr val="black"/>
              </a:solidFill>
              <a:latin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0233EE-7F4F-4B6A-A58C-B5BE4BF1A19D}"/>
              </a:ext>
            </a:extLst>
          </p:cNvPr>
          <p:cNvSpPr txBox="1"/>
          <p:nvPr/>
        </p:nvSpPr>
        <p:spPr>
          <a:xfrm>
            <a:off x="735508" y="2116046"/>
            <a:ext cx="792148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bong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1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467544" y="692696"/>
            <a:ext cx="8424936" cy="5544616"/>
          </a:xfrm>
          <a:prstGeom prst="cloud">
            <a:avLst/>
          </a:prstGeom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</a:pP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36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xảy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 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390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623E62-DAB6-4B1E-8A18-6DBC42ED7DD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56792"/>
            <a:ext cx="3376354" cy="3863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Hình ảnh 6">
            <a:extLst>
              <a:ext uri="{FF2B5EF4-FFF2-40B4-BE49-F238E27FC236}">
                <a16:creationId xmlns:a16="http://schemas.microsoft.com/office/drawing/2014/main" id="{9E2B3743-806A-4F20-A3A1-57FC35E2EE75}"/>
              </a:ext>
            </a:extLst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1719">
                        <a14:foregroundMark x1="17500" y1="45156" x2="17500" y2="45156"/>
                        <a14:foregroundMark x1="43906" y1="41094" x2="43906" y2="41094"/>
                        <a14:foregroundMark x1="65938" y1="28906" x2="65938" y2="28906"/>
                        <a14:foregroundMark x1="35469" y1="25938" x2="36719" y2="25313"/>
                        <a14:foregroundMark x1="47969" y1="18750" x2="47969" y2="18750"/>
                        <a14:foregroundMark x1="55313" y1="20469" x2="55313" y2="20469"/>
                        <a14:foregroundMark x1="84063" y1="55469" x2="84063" y2="55469"/>
                        <a14:foregroundMark x1="91719" y1="78906" x2="91719" y2="78906"/>
                        <a14:foregroundMark x1="62344" y1="69219" x2="63438" y2="68594"/>
                        <a14:foregroundMark x1="63125" y1="69375" x2="63125" y2="70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740" y="1700807"/>
            <a:ext cx="3548268" cy="3719821"/>
          </a:xfrm>
          <a:prstGeom prst="rect">
            <a:avLst/>
          </a:prstGeom>
        </p:spPr>
      </p:pic>
      <p:sp>
        <p:nvSpPr>
          <p:cNvPr id="7" name="Rounded Rectangle 19">
            <a:extLst>
              <a:ext uri="{FF2B5EF4-FFF2-40B4-BE49-F238E27FC236}">
                <a16:creationId xmlns:a16="http://schemas.microsoft.com/office/drawing/2014/main" id="{01D2B95E-C709-4DE1-B4E9-7ECAC2012F25}"/>
              </a:ext>
            </a:extLst>
          </p:cNvPr>
          <p:cNvSpPr/>
          <p:nvPr/>
        </p:nvSpPr>
        <p:spPr>
          <a:xfrm>
            <a:off x="5796136" y="5830492"/>
            <a:ext cx="2557068" cy="471054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vi-VN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99706C73-9527-4C28-9DF6-BAD04671B5C6}"/>
              </a:ext>
            </a:extLst>
          </p:cNvPr>
          <p:cNvSpPr/>
          <p:nvPr/>
        </p:nvSpPr>
        <p:spPr>
          <a:xfrm>
            <a:off x="2123728" y="5661248"/>
            <a:ext cx="1319646" cy="656047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006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kern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kern="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vi-VN" sz="2400" kern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" y="260648"/>
            <a:ext cx="86418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4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vi-VN" sz="4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NÚI LỬA VÀ ĐỘNG ĐẤT</a:t>
            </a:r>
            <a:endParaRPr lang="en-US" sz="4400" dirty="0">
              <a:solidFill>
                <a:srgbClr val="FF0066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vi-VN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094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5C6304-8295-4A8B-BA11-94A9356EB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4450" y="3276600"/>
            <a:ext cx="31432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 trạm dự báo để sơ tán dân cư</a:t>
            </a:r>
          </a:p>
        </p:txBody>
      </p:sp>
      <p:pic>
        <p:nvPicPr>
          <p:cNvPr id="16391" name="Picture 7" descr="C:\Users\user\Desktop\imagesCAYGP8OR.jpg">
            <a:extLst>
              <a:ext uri="{FF2B5EF4-FFF2-40B4-BE49-F238E27FC236}">
                <a16:creationId xmlns:a16="http://schemas.microsoft.com/office/drawing/2014/main" id="{5E185EEE-13C5-4ADC-B677-9434BFF48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609601"/>
            <a:ext cx="314325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1" descr="http://tinmoidoday.com/wp-content/uploads/phong-chong-dong-dat-230912-150x150.jpg">
            <a:extLst>
              <a:ext uri="{FF2B5EF4-FFF2-40B4-BE49-F238E27FC236}">
                <a16:creationId xmlns:a16="http://schemas.microsoft.com/office/drawing/2014/main" id="{15095FF0-6976-428E-8C4F-CE256006E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77072"/>
            <a:ext cx="3086100" cy="2499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MIX35043">
            <a:extLst>
              <a:ext uri="{FF2B5EF4-FFF2-40B4-BE49-F238E27FC236}">
                <a16:creationId xmlns:a16="http://schemas.microsoft.com/office/drawing/2014/main" id="{13DD2CCC-100E-4565-9F09-3D0F2ABAB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565150"/>
            <a:ext cx="337185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3E2895-0FF7-40FC-8491-F406A80C1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257550"/>
            <a:ext cx="3543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nhà vật liệu nhẹ: bằng gỗ, giấy.</a:t>
            </a:r>
          </a:p>
        </p:txBody>
      </p:sp>
      <p:pic>
        <p:nvPicPr>
          <p:cNvPr id="29707" name="Picture 11" descr="Kết quả hình ảnh cho trú ẩn khi có động đất">
            <a:extLst>
              <a:ext uri="{FF2B5EF4-FFF2-40B4-BE49-F238E27FC236}">
                <a16:creationId xmlns:a16="http://schemas.microsoft.com/office/drawing/2014/main" id="{53A42146-0ECB-4CD1-A014-60D56A54A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49080"/>
            <a:ext cx="3257550" cy="2489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38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  <p:bldP spid="12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515D66-5BE3-4B9F-90F4-A350307091B9}"/>
              </a:ext>
            </a:extLst>
          </p:cNvPr>
          <p:cNvSpPr txBox="1"/>
          <p:nvPr/>
        </p:nvSpPr>
        <p:spPr>
          <a:xfrm>
            <a:off x="785192" y="188640"/>
            <a:ext cx="767524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H.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có động đất xảy ra, em sẽ làm gì để bảo vệ mình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4F4154-945D-4214-B0BA-B636EAFB7577}"/>
              </a:ext>
            </a:extLst>
          </p:cNvPr>
          <p:cNvSpPr txBox="1"/>
          <p:nvPr/>
        </p:nvSpPr>
        <p:spPr>
          <a:xfrm>
            <a:off x="785192" y="1747743"/>
            <a:ext cx="7891264" cy="4076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 đang ở trong lớp học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 chóng trú ẩn dưới gầm b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tránh khu vực kê giá sách, tủ để đồ.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 được phép tự ý chạy về nhà vì từ trường về nhà rất có thể gặp nguy hiểm.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đang ở hành lang, sân vận động, nhà thể thao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trung lại vào chính giữa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vi-VN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 đang ở phòng thí nghiệm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nhanh chóng rời khỏi đây vì có thể cháy nổ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1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22" y="3186113"/>
            <a:ext cx="5557837" cy="358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22" y="3186113"/>
            <a:ext cx="5557837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3186114"/>
            <a:ext cx="5594350" cy="1125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2333643"/>
            <a:ext cx="2862262" cy="133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3" name="Picture 9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6" y="301629"/>
            <a:ext cx="5580063" cy="318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5" y="301643"/>
            <a:ext cx="5626100" cy="23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7" y="301643"/>
            <a:ext cx="5594350" cy="166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227" y="60325"/>
            <a:ext cx="5678488" cy="10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6" y="120668"/>
            <a:ext cx="2832100" cy="26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" y="1805006"/>
            <a:ext cx="2030413" cy="156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04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4" descr="D:\NGÂN\HÌNH ẢNH\Hinh nen powerpoint\HÌNH NỀN PP\port_turq_bor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9" y="0"/>
            <a:ext cx="68556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D:\NGÂN\HÌNH ẢNH\VĂN 7\hop qua do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2316180"/>
            <a:ext cx="10763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D:\NGÂN\HÌNH ẢNH\VĂN 7\hop qua mau hong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06" y="4344988"/>
            <a:ext cx="14859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D:\NGÂN\HÌNH ẢNH\VĂN 7\hop qua mau tim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124" y="4344988"/>
            <a:ext cx="1631156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D:\NGÂN\HÌNH ẢNH\VĂN 7\hop qua trang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1" y="2363788"/>
            <a:ext cx="117395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9" name="TextBox 13"/>
          <p:cNvSpPr txBox="1">
            <a:spLocks noChangeArrowheads="1"/>
          </p:cNvSpPr>
          <p:nvPr/>
        </p:nvSpPr>
        <p:spPr bwMode="auto">
          <a:xfrm>
            <a:off x="2499125" y="839798"/>
            <a:ext cx="453032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 HỘP BÍ MẬT</a:t>
            </a:r>
          </a:p>
        </p:txBody>
      </p:sp>
      <p:sp>
        <p:nvSpPr>
          <p:cNvPr id="3" name="Right Arrow 2">
            <a:hlinkClick r:id="rId11" action="ppaction://hlinksldjump"/>
          </p:cNvPr>
          <p:cNvSpPr/>
          <p:nvPr/>
        </p:nvSpPr>
        <p:spPr>
          <a:xfrm>
            <a:off x="7143750" y="6062663"/>
            <a:ext cx="769144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86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10" descr="http://www.freepptbackgrounds.net/wp-content/uploads/2013/12/Back-to-School-PPT-Backgrounds-8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099" name="TextBox 5"/>
          <p:cNvSpPr txBox="1">
            <a:spLocks noChangeArrowheads="1"/>
          </p:cNvSpPr>
          <p:nvPr/>
        </p:nvSpPr>
        <p:spPr bwMode="auto">
          <a:xfrm>
            <a:off x="1454944" y="2743215"/>
            <a:ext cx="61722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altLang="en-US" sz="30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Có 4 chiếc hộp với các màu sắc khác nhau. Mỗi đội có 1 lượt chọn và trả lời câu hỏi.</a:t>
            </a:r>
          </a:p>
          <a:p>
            <a:pPr algn="just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altLang="en-US" sz="30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Mỗi đội có 10 giây suy nghĩ để đưa ra câu trả lời.</a:t>
            </a:r>
          </a:p>
          <a:p>
            <a:pPr algn="just" fontAlgn="base">
              <a:spcBef>
                <a:spcPct val="0"/>
              </a:spcBef>
              <a:spcAft>
                <a:spcPts val="600"/>
              </a:spcAft>
              <a:buFont typeface="Wingdings" pitchFamily="2" charset="2"/>
              <a:buChar char="v"/>
            </a:pPr>
            <a:r>
              <a:rPr lang="en-US" altLang="en-US" sz="30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Mỗi câu hỏi trả lời đúng đạt 10 điểm, trả lời sai không có điểm.</a:t>
            </a:r>
          </a:p>
        </p:txBody>
      </p:sp>
      <p:sp>
        <p:nvSpPr>
          <p:cNvPr id="132100" name="TextBox 4"/>
          <p:cNvSpPr txBox="1">
            <a:spLocks noChangeArrowheads="1"/>
          </p:cNvSpPr>
          <p:nvPr/>
        </p:nvSpPr>
        <p:spPr bwMode="auto">
          <a:xfrm>
            <a:off x="3543302" y="762009"/>
            <a:ext cx="24860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</a:p>
        </p:txBody>
      </p:sp>
      <p:pic>
        <p:nvPicPr>
          <p:cNvPr id="132101" name="Picture 8" descr="http://az616578.vo.msecnd.net/files/2016/03/14/635935204327573244-1084282554_Home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322" y="5334017"/>
            <a:ext cx="1257300" cy="119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164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14" descr="D:\NGÂN\HÌNH ẢNH\Hinh nen powerpoint\HÌNH NỀN PP\port_turq_bord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9" y="0"/>
            <a:ext cx="68556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D:\NGÂN\HÌNH ẢNH\VĂN 7\hop qua do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538" y="2316180"/>
            <a:ext cx="10763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D:\NGÂN\HÌNH ẢNH\VĂN 7\hop qua mau hong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06" y="4344988"/>
            <a:ext cx="14859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D:\NGÂN\HÌNH ẢNH\VĂN 7\hop qua mau tim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124" y="4344988"/>
            <a:ext cx="1631156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8" descr="D:\NGÂN\HÌNH ẢNH\VĂN 7\hop qua trang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51" y="2363788"/>
            <a:ext cx="117395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9" name="TextBox 13"/>
          <p:cNvSpPr txBox="1">
            <a:spLocks noChangeArrowheads="1"/>
          </p:cNvSpPr>
          <p:nvPr/>
        </p:nvSpPr>
        <p:spPr bwMode="auto">
          <a:xfrm>
            <a:off x="2499125" y="839798"/>
            <a:ext cx="453032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CHIẾC HỘP BÍ MẬT</a:t>
            </a:r>
          </a:p>
        </p:txBody>
      </p:sp>
      <p:sp>
        <p:nvSpPr>
          <p:cNvPr id="3" name="Right Arrow 2">
            <a:hlinkClick r:id="rId11" action="ppaction://hlinksldjump"/>
          </p:cNvPr>
          <p:cNvSpPr/>
          <p:nvPr/>
        </p:nvSpPr>
        <p:spPr>
          <a:xfrm>
            <a:off x="7143750" y="6062663"/>
            <a:ext cx="769144" cy="685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4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4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4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1714508" y="692696"/>
            <a:ext cx="5354515" cy="1159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Núi lửa và động đất là hệ quả của:</a:t>
            </a:r>
            <a:endParaRPr lang="en-US" sz="28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984743" y="2444334"/>
            <a:ext cx="7544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984743" y="3086405"/>
            <a:ext cx="6585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B. Lực Cô - ri - Ô - lít</a:t>
            </a:r>
          </a:p>
          <a:p>
            <a:endParaRPr lang="en-US" sz="2800">
              <a:solidFill>
                <a:srgbClr val="5F5F5F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984742" y="3767920"/>
            <a:ext cx="65854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C. Sự di chuyển của các địa mảng</a:t>
            </a:r>
          </a:p>
          <a:p>
            <a:endParaRPr lang="en-US" sz="2800">
              <a:solidFill>
                <a:srgbClr val="5F5F5F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984743" y="4383310"/>
            <a:ext cx="65854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D. Sự chuyển động của Trái Đất quanh trục</a:t>
            </a:r>
          </a:p>
          <a:p>
            <a:endParaRPr lang="en-US" sz="280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>
              <a:solidFill>
                <a:srgbClr val="5F5F5F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984735" y="3820792"/>
            <a:ext cx="342904" cy="44068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63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8"/>
          <p:cNvSpPr/>
          <p:nvPr/>
        </p:nvSpPr>
        <p:spPr>
          <a:xfrm>
            <a:off x="1547447" y="410309"/>
            <a:ext cx="6348046" cy="104335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Khi núi lửa có dấu hiệu phun trào, người dân sống gần khu vực cần:</a:t>
            </a:r>
            <a:endParaRPr lang="en-US" sz="2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116632" y="2438400"/>
            <a:ext cx="65590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dập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Đóng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276" y="3297917"/>
            <a:ext cx="38457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ight Arrow 32">
            <a:hlinkClick r:id="rId3" action="ppaction://hlinksldjump"/>
          </p:cNvPr>
          <p:cNvSpPr/>
          <p:nvPr/>
        </p:nvSpPr>
        <p:spPr>
          <a:xfrm>
            <a:off x="8255318" y="410326"/>
            <a:ext cx="548640" cy="521677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68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9"/>
          <p:cNvSpPr/>
          <p:nvPr/>
        </p:nvSpPr>
        <p:spPr>
          <a:xfrm>
            <a:off x="342908" y="476672"/>
            <a:ext cx="8590085" cy="1809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Đất đỏ ba dan màu mỡ được hình thành do quá trình phong hóa các sản phâtm phun trào của núi lửa thích hợp cho việc trồng cây công nghiệp ( cà phê, cao su...) tập trung ở khu vực nào ở nước ta?</a:t>
            </a:r>
            <a:endParaRPr lang="en-US" sz="28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791316" y="2614245"/>
            <a:ext cx="778998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756128" y="4411635"/>
            <a:ext cx="431495" cy="44068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1424362" y="351694"/>
            <a:ext cx="6814039" cy="15575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96816" y="2442686"/>
            <a:ext cx="769326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chạm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băng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đứt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mảng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18" y="2442703"/>
            <a:ext cx="38457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336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27C1BC-82C4-4A32-9BBC-B8621C41715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436113" cy="4613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BÁO SÀI GÒN GIẢI PHÓNG">
            <a:extLst>
              <a:ext uri="{FF2B5EF4-FFF2-40B4-BE49-F238E27FC236}">
                <a16:creationId xmlns:a16="http://schemas.microsoft.com/office/drawing/2014/main" id="{4790C9A1-DF7F-496E-88CE-093C4F0D3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73" y="1268760"/>
            <a:ext cx="409927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7504" y="260648"/>
            <a:ext cx="89568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T133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2730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132" y="1711569"/>
            <a:ext cx="83473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trận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3966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TextBox 4"/>
          <p:cNvSpPr txBox="1">
            <a:spLocks noChangeArrowheads="1"/>
          </p:cNvSpPr>
          <p:nvPr/>
        </p:nvSpPr>
        <p:spPr bwMode="auto">
          <a:xfrm>
            <a:off x="611560" y="620688"/>
            <a:ext cx="748883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2114550" y="1628800"/>
            <a:ext cx="5829300" cy="19697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fontAlgn="base" hangingPunct="1">
              <a:spcBef>
                <a:spcPct val="0"/>
              </a:spcBef>
              <a:spcAft>
                <a:spcPts val="600"/>
              </a:spcAft>
              <a:buFontTx/>
              <a:buChar char="-"/>
              <a:defRPr/>
            </a:pP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chỉnh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dirty="0">
              <a:solidFill>
                <a:srgbClr val="5F5F5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base" hangingPunct="1"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: Bài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13: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>
                <a:solidFill>
                  <a:srgbClr val="5F5F5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62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4709884" y="2884858"/>
            <a:ext cx="4434116" cy="12461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51521" y="913659"/>
            <a:ext cx="3384375" cy="153810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51521" y="2561100"/>
            <a:ext cx="3528391" cy="150377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Nêu cấu tạo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núi lửa?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23529" y="4685588"/>
            <a:ext cx="3528392" cy="18397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816368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 nhân hình thành núi lửa?</a:t>
            </a:r>
            <a:endParaRPr lang="en-US" sz="1016" dirty="0">
              <a:solidFill>
                <a:prstClr val="white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512992" y="916810"/>
            <a:ext cx="4578881" cy="178093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611135" y="913632"/>
            <a:ext cx="4348840" cy="168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48" name="Right Arrow 47"/>
          <p:cNvSpPr/>
          <p:nvPr/>
        </p:nvSpPr>
        <p:spPr>
          <a:xfrm>
            <a:off x="3635896" y="1508754"/>
            <a:ext cx="902078" cy="301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3779912" y="3345699"/>
            <a:ext cx="891943" cy="305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ight Arrow 54"/>
          <p:cNvSpPr/>
          <p:nvPr/>
        </p:nvSpPr>
        <p:spPr>
          <a:xfrm flipV="1">
            <a:off x="3881195" y="5388755"/>
            <a:ext cx="729940" cy="2004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4613435" y="4774303"/>
            <a:ext cx="4478424" cy="1481509"/>
          </a:xfrm>
          <a:prstGeom prst="roundRect">
            <a:avLst/>
          </a:prstGeom>
          <a:solidFill>
            <a:srgbClr val="DBB8E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4701026" y="4914892"/>
            <a:ext cx="42589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/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</a:t>
            </a:r>
            <a:endParaRPr lang="en-US" altLang="zh-CN" sz="2400" b="1" dirty="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43" name="TextBox 2"/>
          <p:cNvSpPr txBox="1">
            <a:spLocks noChangeArrowheads="1"/>
          </p:cNvSpPr>
          <p:nvPr/>
        </p:nvSpPr>
        <p:spPr bwMode="auto">
          <a:xfrm>
            <a:off x="4398" y="-40475"/>
            <a:ext cx="4533575" cy="523220"/>
          </a:xfrm>
          <a:prstGeom prst="rect">
            <a:avLst/>
          </a:prstGeom>
          <a:solidFill>
            <a:srgbClr val="BBF7E7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LUẬN: 5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251522" y="1007908"/>
            <a:ext cx="324035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Mô tả hiện tượng núi lửa?</a:t>
            </a:r>
            <a:endParaRPr lang="en-US" sz="2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25FFEBF-8D23-4830-9F27-A4D2E4963A41}"/>
              </a:ext>
            </a:extLst>
          </p:cNvPr>
          <p:cNvSpPr txBox="1"/>
          <p:nvPr/>
        </p:nvSpPr>
        <p:spPr>
          <a:xfrm>
            <a:off x="16470" y="426817"/>
            <a:ext cx="91174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rao đổi theo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hoàn t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phiếu học 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4806070" y="2907748"/>
            <a:ext cx="42589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457200"/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</a:t>
            </a:r>
            <a:endParaRPr lang="en-US" altLang="zh-CN" sz="2400" b="1" dirty="0">
              <a:solidFill>
                <a:prstClr val="black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8369733"/>
      </p:ext>
    </p:extLst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4617000" y="2561100"/>
            <a:ext cx="4440854" cy="156986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16368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Gồm: Lò mac-ma, miệng núi lửa, 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iệng phụ, ống phun.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816368">
              <a:defRPr/>
            </a:pPr>
            <a:endParaRPr lang="en-US" sz="1016" dirty="0">
              <a:solidFill>
                <a:prstClr val="white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323529" y="548680"/>
            <a:ext cx="3456383" cy="1538101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16368">
              <a:defRPr/>
            </a:pPr>
            <a:endParaRPr lang="en-US" sz="1016">
              <a:solidFill>
                <a:prstClr val="white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23529" y="2561100"/>
            <a:ext cx="3672407" cy="150377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Nêu cấu tạo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 núi lửa?</a:t>
            </a:r>
            <a:endParaRPr lang="en-US" sz="2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39553" y="4685588"/>
            <a:ext cx="3456383" cy="156403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defTabSz="816368">
              <a:defRPr/>
            </a:pP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 nhân hình thành núi lửa?</a:t>
            </a:r>
            <a:endParaRPr lang="en-US" sz="1016" b="1" dirty="0">
              <a:solidFill>
                <a:prstClr val="white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478972" y="404665"/>
            <a:ext cx="4578881" cy="215643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816368">
              <a:defRPr/>
            </a:pP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 những nơi vỏ TĐ bị đứt gãy, các dòng mac-ma theo các khe nứt của vỏ TĐ phun trào lên bề mặt tạo thành núi lửa.</a:t>
            </a:r>
            <a:endParaRPr lang="en-US" sz="28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816368">
              <a:defRPr/>
            </a:pPr>
            <a:endParaRPr lang="en-US" sz="1016" dirty="0">
              <a:solidFill>
                <a:prstClr val="white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3851920" y="1196752"/>
            <a:ext cx="686054" cy="301970"/>
          </a:xfrm>
          <a:prstGeom prst="rightArrow">
            <a:avLst>
              <a:gd name="adj1" fmla="val 50000"/>
              <a:gd name="adj2" fmla="val 103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3995937" y="3345699"/>
            <a:ext cx="675918" cy="305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5" name="Right Arrow 54"/>
          <p:cNvSpPr/>
          <p:nvPr/>
        </p:nvSpPr>
        <p:spPr>
          <a:xfrm flipV="1">
            <a:off x="3923928" y="5341277"/>
            <a:ext cx="693071" cy="247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4512978" y="4365104"/>
            <a:ext cx="4478424" cy="2160240"/>
          </a:xfrm>
          <a:prstGeom prst="roundRect">
            <a:avLst/>
          </a:prstGeom>
          <a:solidFill>
            <a:srgbClr val="DBB8EA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816368">
              <a:defRPr/>
            </a:pPr>
            <a:r>
              <a:rPr lang="vi-VN" sz="2800" dirty="0">
                <a:solidFill>
                  <a:prstClr val="black"/>
                </a:solidFill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Do tác động của nội lực:</a:t>
            </a:r>
            <a:r>
              <a:rPr lang="en-US" sz="2800" dirty="0">
                <a:solidFill>
                  <a:prstClr val="black"/>
                </a:solidFill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prstClr val="black"/>
                </a:solidFill>
                <a:latin typeface="Times New Roman"/>
                <a:ea typeface="Times New Roman" panose="02020603050405020304" pitchFamily="18" charset="0"/>
                <a:cs typeface="Times New Roman" panose="02020603050405020304" pitchFamily="18" charset="0"/>
              </a:rPr>
              <a:t>nén ép lớp đất đá, đẩy vật chất từ dưới sâu lên mặt dất hình thành núi lửa.</a:t>
            </a:r>
            <a:endParaRPr lang="en-US" sz="2800" dirty="0">
              <a:solidFill>
                <a:prstClr val="black"/>
              </a:solidFill>
              <a:latin typeface="Calibri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816368">
              <a:defRPr/>
            </a:pPr>
            <a:endParaRPr lang="en-US" sz="2800" dirty="0">
              <a:solidFill>
                <a:prstClr val="white"/>
              </a:solidFill>
              <a:latin typeface="Calibri Light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467545" y="836323"/>
            <a:ext cx="324035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8159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815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 tả hiện tượng núi lửa?</a:t>
            </a:r>
            <a:endParaRPr lang="en-US" sz="2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82611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26" grpId="0" animBg="1"/>
      <p:bldP spid="60" grpId="0" animBg="1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>
            <a:extLst>
              <a:ext uri="{FF2B5EF4-FFF2-40B4-BE49-F238E27FC236}">
                <a16:creationId xmlns:a16="http://schemas.microsoft.com/office/drawing/2014/main" id="{9FB07B2A-EF50-4EDD-99D1-9672A49E5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00" y="11430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1B52EB1E-EB31-47C7-9725-DADE0AC37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62484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CA" altLang="en-US" sz="2000">
              <a:solidFill>
                <a:srgbClr val="000000"/>
              </a:solidFill>
            </a:endParaRPr>
          </a:p>
        </p:txBody>
      </p:sp>
      <p:pic>
        <p:nvPicPr>
          <p:cNvPr id="56324" name="Picture 4" descr="01">
            <a:extLst>
              <a:ext uri="{FF2B5EF4-FFF2-40B4-BE49-F238E27FC236}">
                <a16:creationId xmlns:a16="http://schemas.microsoft.com/office/drawing/2014/main" id="{7761EB98-0BA3-41FD-ACD7-31C5E257A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4008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7" name="Text Box 5">
            <a:extLst>
              <a:ext uri="{FF2B5EF4-FFF2-40B4-BE49-F238E27FC236}">
                <a16:creationId xmlns:a16="http://schemas.microsoft.com/office/drawing/2014/main" id="{C3504508-A15B-4B69-B062-6F6EF3D92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19050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58" name="Text Box 6">
            <a:extLst>
              <a:ext uri="{FF2B5EF4-FFF2-40B4-BE49-F238E27FC236}">
                <a16:creationId xmlns:a16="http://schemas.microsoft.com/office/drawing/2014/main" id="{5DA7F8E4-4313-4C52-8F60-CE440C3876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8382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59" name="Text Box 7">
            <a:extLst>
              <a:ext uri="{FF2B5EF4-FFF2-40B4-BE49-F238E27FC236}">
                <a16:creationId xmlns:a16="http://schemas.microsoft.com/office/drawing/2014/main" id="{E1632821-EA65-4FBD-AC50-E8E9A85EA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15" y="1676400"/>
            <a:ext cx="4405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0" name="Text Box 8">
            <a:extLst>
              <a:ext uri="{FF2B5EF4-FFF2-40B4-BE49-F238E27FC236}">
                <a16:creationId xmlns:a16="http://schemas.microsoft.com/office/drawing/2014/main" id="{9075B408-E6D3-4414-95E8-CDA943A07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2250" y="3540125"/>
            <a:ext cx="457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1" name="Text Box 9">
            <a:extLst>
              <a:ext uri="{FF2B5EF4-FFF2-40B4-BE49-F238E27FC236}">
                <a16:creationId xmlns:a16="http://schemas.microsoft.com/office/drawing/2014/main" id="{625B4D68-2AE1-405D-A90E-31C13F409CD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343650" y="3276600"/>
            <a:ext cx="3429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2" name="Text Box 10">
            <a:extLst>
              <a:ext uri="{FF2B5EF4-FFF2-40B4-BE49-F238E27FC236}">
                <a16:creationId xmlns:a16="http://schemas.microsoft.com/office/drawing/2014/main" id="{F5958625-3AEB-4D61-AABF-7E7E63B34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650" y="2590800"/>
            <a:ext cx="228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3" name="Rectangle 11">
            <a:extLst>
              <a:ext uri="{FF2B5EF4-FFF2-40B4-BE49-F238E27FC236}">
                <a16:creationId xmlns:a16="http://schemas.microsoft.com/office/drawing/2014/main" id="{46BC83BF-7EB6-4CE7-9BE0-EB321C184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2667000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4" name="Rectangle 12">
            <a:extLst>
              <a:ext uri="{FF2B5EF4-FFF2-40B4-BE49-F238E27FC236}">
                <a16:creationId xmlns:a16="http://schemas.microsoft.com/office/drawing/2014/main" id="{2B2111F6-0894-4E4A-9E95-ECB4D9DF3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3031" y="1371600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5" name="Text Box 13">
            <a:extLst>
              <a:ext uri="{FF2B5EF4-FFF2-40B4-BE49-F238E27FC236}">
                <a16:creationId xmlns:a16="http://schemas.microsoft.com/office/drawing/2014/main" id="{A1E70447-8D4D-4BE1-80BB-7BBDCE059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4384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6" name="Text Box 14">
            <a:extLst>
              <a:ext uri="{FF2B5EF4-FFF2-40B4-BE49-F238E27FC236}">
                <a16:creationId xmlns:a16="http://schemas.microsoft.com/office/drawing/2014/main" id="{ACF43CDC-A684-46B5-A7D6-422FD2067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27432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7" name="Rectangle 15">
            <a:extLst>
              <a:ext uri="{FF2B5EF4-FFF2-40B4-BE49-F238E27FC236}">
                <a16:creationId xmlns:a16="http://schemas.microsoft.com/office/drawing/2014/main" id="{E045CAF8-0668-436E-828F-40E88CE50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4550" y="3276600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8" name="Text Box 16">
            <a:extLst>
              <a:ext uri="{FF2B5EF4-FFF2-40B4-BE49-F238E27FC236}">
                <a16:creationId xmlns:a16="http://schemas.microsoft.com/office/drawing/2014/main" id="{522DC1C2-DF72-4926-8EFD-6659EC96E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38862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69" name="Rectangle 17">
            <a:extLst>
              <a:ext uri="{FF2B5EF4-FFF2-40B4-BE49-F238E27FC236}">
                <a16:creationId xmlns:a16="http://schemas.microsoft.com/office/drawing/2014/main" id="{24FB9903-2F5F-4EDE-9D29-0B3365A9D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6494" y="4862513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70" name="Text Box 18">
            <a:extLst>
              <a:ext uri="{FF2B5EF4-FFF2-40B4-BE49-F238E27FC236}">
                <a16:creationId xmlns:a16="http://schemas.microsoft.com/office/drawing/2014/main" id="{84213366-5F4E-4D85-B3CC-26553A9CF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41148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71" name="Text Box 19">
            <a:extLst>
              <a:ext uri="{FF2B5EF4-FFF2-40B4-BE49-F238E27FC236}">
                <a16:creationId xmlns:a16="http://schemas.microsoft.com/office/drawing/2014/main" id="{6F45FFE2-69B7-4563-8E92-C6DFAB3AA8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9450" y="9144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72" name="Rectangle 20">
            <a:extLst>
              <a:ext uri="{FF2B5EF4-FFF2-40B4-BE49-F238E27FC236}">
                <a16:creationId xmlns:a16="http://schemas.microsoft.com/office/drawing/2014/main" id="{D357C834-CA34-48E4-B8AF-FDA386FF32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696913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73" name="Rectangle 21">
            <a:extLst>
              <a:ext uri="{FF2B5EF4-FFF2-40B4-BE49-F238E27FC236}">
                <a16:creationId xmlns:a16="http://schemas.microsoft.com/office/drawing/2014/main" id="{E4B5A284-E687-4E6E-8245-92B76D385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8497" y="5229225"/>
            <a:ext cx="3834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56342" name="Text Box 22">
            <a:extLst>
              <a:ext uri="{FF2B5EF4-FFF2-40B4-BE49-F238E27FC236}">
                <a16:creationId xmlns:a16="http://schemas.microsoft.com/office/drawing/2014/main" id="{54EE4420-8246-42FA-ABF5-64A92AE70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943630"/>
            <a:ext cx="6858000" cy="51911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vi-VN" altLang="en-US" sz="2800" b="1">
                <a:solidFill>
                  <a:srgbClr val="000000"/>
                </a:solidFill>
              </a:rPr>
              <a:t>VÀNH ĐAI NÚI LỬA THÁI BÌNH DƯƠNG</a:t>
            </a:r>
            <a:endParaRPr lang="en-US" altLang="en-US" sz="2800" b="1">
              <a:solidFill>
                <a:srgbClr val="000000"/>
              </a:solidFill>
            </a:endParaRPr>
          </a:p>
        </p:txBody>
      </p:sp>
      <p:sp>
        <p:nvSpPr>
          <p:cNvPr id="49175" name="Text Box 23">
            <a:extLst>
              <a:ext uri="{FF2B5EF4-FFF2-40B4-BE49-F238E27FC236}">
                <a16:creationId xmlns:a16="http://schemas.microsoft.com/office/drawing/2014/main" id="{E5E0CCEA-91B0-4D30-A81D-27F10FDEB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" y="243840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49176" name="Text Box 24">
            <a:extLst>
              <a:ext uri="{FF2B5EF4-FFF2-40B4-BE49-F238E27FC236}">
                <a16:creationId xmlns:a16="http://schemas.microsoft.com/office/drawing/2014/main" id="{9393206A-ACDC-47AE-AC4D-A80BD6B99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9125" y="1738313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19085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9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9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9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9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9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9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9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9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9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9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9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9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9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8" grpId="0"/>
      <p:bldP spid="49160" grpId="0"/>
      <p:bldP spid="49161" grpId="0"/>
      <p:bldP spid="49162" grpId="0"/>
      <p:bldP spid="49163" grpId="0"/>
      <p:bldP spid="49164" grpId="0"/>
      <p:bldP spid="49165" grpId="0"/>
      <p:bldP spid="49166" grpId="0"/>
      <p:bldP spid="49167" grpId="0"/>
      <p:bldP spid="49168" grpId="0"/>
      <p:bldP spid="49169" grpId="0"/>
      <p:bldP spid="49170" grpId="0"/>
      <p:bldP spid="49171" grpId="0"/>
      <p:bldP spid="49172" grpId="0"/>
      <p:bldP spid="49173" grpId="0"/>
      <p:bldP spid="49175" grpId="0"/>
      <p:bldP spid="4917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E:\nen slide\ẢNH NỀN\ring-of-fire-and-globalvolcanoes13.jpg">
            <a:extLst>
              <a:ext uri="{FF2B5EF4-FFF2-40B4-BE49-F238E27FC236}">
                <a16:creationId xmlns:a16="http://schemas.microsoft.com/office/drawing/2014/main" id="{AD467E89-2096-4409-BD63-D25AE55A1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457200"/>
            <a:ext cx="565785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5" descr="Explode-03-june">
            <a:extLst>
              <a:ext uri="{FF2B5EF4-FFF2-40B4-BE49-F238E27FC236}">
                <a16:creationId xmlns:a16="http://schemas.microsoft.com/office/drawing/2014/main" id="{43D1E3E1-E4F8-4788-BBFC-CFA6339341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1524000"/>
            <a:ext cx="171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Explode-03-june">
            <a:extLst>
              <a:ext uri="{FF2B5EF4-FFF2-40B4-BE49-F238E27FC236}">
                <a16:creationId xmlns:a16="http://schemas.microsoft.com/office/drawing/2014/main" id="{5186D4EB-5870-4320-9A1D-09A331292D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447800"/>
            <a:ext cx="285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5" descr="Explode-03-june">
            <a:extLst>
              <a:ext uri="{FF2B5EF4-FFF2-40B4-BE49-F238E27FC236}">
                <a16:creationId xmlns:a16="http://schemas.microsoft.com/office/drawing/2014/main" id="{B24AFA6D-7511-46FC-BD91-8FD3FFC6BA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685800"/>
            <a:ext cx="171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5" descr="Explode-03-june">
            <a:extLst>
              <a:ext uri="{FF2B5EF4-FFF2-40B4-BE49-F238E27FC236}">
                <a16:creationId xmlns:a16="http://schemas.microsoft.com/office/drawing/2014/main" id="{A8E3B7BA-818A-4582-B455-7214BC70CE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514600"/>
            <a:ext cx="171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5" descr="Explode-03-june">
            <a:extLst>
              <a:ext uri="{FF2B5EF4-FFF2-40B4-BE49-F238E27FC236}">
                <a16:creationId xmlns:a16="http://schemas.microsoft.com/office/drawing/2014/main" id="{203F10BD-2AB1-4107-9BA7-57BBED1CCC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4191000"/>
            <a:ext cx="171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5" descr="Explode-03-june">
            <a:extLst>
              <a:ext uri="{FF2B5EF4-FFF2-40B4-BE49-F238E27FC236}">
                <a16:creationId xmlns:a16="http://schemas.microsoft.com/office/drawing/2014/main" id="{C641CE90-A81F-4B48-97BA-7B5A5B1AFC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800600"/>
            <a:ext cx="171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5" descr="Explode-03-june">
            <a:extLst>
              <a:ext uri="{FF2B5EF4-FFF2-40B4-BE49-F238E27FC236}">
                <a16:creationId xmlns:a16="http://schemas.microsoft.com/office/drawing/2014/main" id="{33A11DE9-A85A-425F-988F-4895C561F2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495800"/>
            <a:ext cx="171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1E764E2-C92D-4985-8666-0F553B3F4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6166" y="2686065"/>
            <a:ext cx="220384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“Vành đai lửa TBD” có gần 300 núi lửa đang hoạt động</a:t>
            </a:r>
          </a:p>
        </p:txBody>
      </p:sp>
      <p:pic>
        <p:nvPicPr>
          <p:cNvPr id="24" name="Picture 25" descr="Explode-03-june">
            <a:extLst>
              <a:ext uri="{FF2B5EF4-FFF2-40B4-BE49-F238E27FC236}">
                <a16:creationId xmlns:a16="http://schemas.microsoft.com/office/drawing/2014/main" id="{6FED6858-B190-4B30-A22C-480385DEC3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1066800"/>
            <a:ext cx="171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5" descr="Explode-03-june">
            <a:extLst>
              <a:ext uri="{FF2B5EF4-FFF2-40B4-BE49-F238E27FC236}">
                <a16:creationId xmlns:a16="http://schemas.microsoft.com/office/drawing/2014/main" id="{2A89A7E2-3851-486E-81F5-74D4CBC5EA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76600"/>
            <a:ext cx="171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 descr="Explode-03-june">
            <a:extLst>
              <a:ext uri="{FF2B5EF4-FFF2-40B4-BE49-F238E27FC236}">
                <a16:creationId xmlns:a16="http://schemas.microsoft.com/office/drawing/2014/main" id="{75DFC9F6-9FD3-4BC5-BFE7-B87C2002BF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4267200"/>
            <a:ext cx="1714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5" descr="Explode-03-june">
            <a:extLst>
              <a:ext uri="{FF2B5EF4-FFF2-40B4-BE49-F238E27FC236}">
                <a16:creationId xmlns:a16="http://schemas.microsoft.com/office/drawing/2014/main" id="{6A767B8E-8DB6-4C29-8800-D490EC2A3FD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474497" y="4267200"/>
            <a:ext cx="240506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5" descr="Explode-03-june">
            <a:extLst>
              <a:ext uri="{FF2B5EF4-FFF2-40B4-BE49-F238E27FC236}">
                <a16:creationId xmlns:a16="http://schemas.microsoft.com/office/drawing/2014/main" id="{7537A760-B2AD-43FA-A11E-41C4B0BBF7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1" y="1981200"/>
            <a:ext cx="18335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5" descr="Explode-03-june">
            <a:extLst>
              <a:ext uri="{FF2B5EF4-FFF2-40B4-BE49-F238E27FC236}">
                <a16:creationId xmlns:a16="http://schemas.microsoft.com/office/drawing/2014/main" id="{F5A7A0EB-37AB-4F26-8FA6-9AF3E4511C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343665" y="4876800"/>
            <a:ext cx="1952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5" descr="Explode-03-june">
            <a:extLst>
              <a:ext uri="{FF2B5EF4-FFF2-40B4-BE49-F238E27FC236}">
                <a16:creationId xmlns:a16="http://schemas.microsoft.com/office/drawing/2014/main" id="{9DBABB0C-FA43-41B1-BBD4-5EC90564F1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1" y="2971800"/>
            <a:ext cx="2809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5" descr="Explode-03-june">
            <a:extLst>
              <a:ext uri="{FF2B5EF4-FFF2-40B4-BE49-F238E27FC236}">
                <a16:creationId xmlns:a16="http://schemas.microsoft.com/office/drawing/2014/main" id="{ABDE61DF-D438-4B8F-A17A-0EEFCD2FDC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600700" y="4648200"/>
            <a:ext cx="1952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5" descr="Explode-03-june">
            <a:extLst>
              <a:ext uri="{FF2B5EF4-FFF2-40B4-BE49-F238E27FC236}">
                <a16:creationId xmlns:a16="http://schemas.microsoft.com/office/drawing/2014/main" id="{D375DA14-AC9A-42E4-B3C2-04119DFBE1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800615" y="4648200"/>
            <a:ext cx="1952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5" descr="Explode-03-june">
            <a:extLst>
              <a:ext uri="{FF2B5EF4-FFF2-40B4-BE49-F238E27FC236}">
                <a16:creationId xmlns:a16="http://schemas.microsoft.com/office/drawing/2014/main" id="{0804F870-33D7-40BF-B44B-39C625AD3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743450" y="5986495"/>
            <a:ext cx="1952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5" descr="Explode-03-june">
            <a:extLst>
              <a:ext uri="{FF2B5EF4-FFF2-40B4-BE49-F238E27FC236}">
                <a16:creationId xmlns:a16="http://schemas.microsoft.com/office/drawing/2014/main" id="{E37F7373-4DFA-4013-8D49-75DDC990F4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025753" y="3581400"/>
            <a:ext cx="284559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5" descr="Explode-03-june">
            <a:extLst>
              <a:ext uri="{FF2B5EF4-FFF2-40B4-BE49-F238E27FC236}">
                <a16:creationId xmlns:a16="http://schemas.microsoft.com/office/drawing/2014/main" id="{0001066C-D06F-4A24-9DE8-1E936A14EB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3657600"/>
            <a:ext cx="228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5" descr="Explode-03-june">
            <a:extLst>
              <a:ext uri="{FF2B5EF4-FFF2-40B4-BE49-F238E27FC236}">
                <a16:creationId xmlns:a16="http://schemas.microsoft.com/office/drawing/2014/main" id="{A84642E0-0E7A-4906-8A40-93F4877736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3810003"/>
            <a:ext cx="114300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5" descr="Explode-03-june">
            <a:extLst>
              <a:ext uri="{FF2B5EF4-FFF2-40B4-BE49-F238E27FC236}">
                <a16:creationId xmlns:a16="http://schemas.microsoft.com/office/drawing/2014/main" id="{C6FD8417-D7DC-4204-8D3B-EEF909D930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71815" y="3014695"/>
            <a:ext cx="1952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5" descr="Explode-03-june">
            <a:extLst>
              <a:ext uri="{FF2B5EF4-FFF2-40B4-BE49-F238E27FC236}">
                <a16:creationId xmlns:a16="http://schemas.microsoft.com/office/drawing/2014/main" id="{6DE5D3FB-110B-42D3-97FE-D62C09799A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171965" y="2786095"/>
            <a:ext cx="1952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5" descr="Explode-03-june">
            <a:extLst>
              <a:ext uri="{FF2B5EF4-FFF2-40B4-BE49-F238E27FC236}">
                <a16:creationId xmlns:a16="http://schemas.microsoft.com/office/drawing/2014/main" id="{BFE3E443-933E-4741-9E47-F0F5229951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4400565" y="2938495"/>
            <a:ext cx="1952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5" descr="Explode-03-june">
            <a:extLst>
              <a:ext uri="{FF2B5EF4-FFF2-40B4-BE49-F238E27FC236}">
                <a16:creationId xmlns:a16="http://schemas.microsoft.com/office/drawing/2014/main" id="{E051DE98-BB07-4B07-B355-1BD70FA0D9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343665" y="4572000"/>
            <a:ext cx="1952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5" descr="Explode-03-june">
            <a:extLst>
              <a:ext uri="{FF2B5EF4-FFF2-40B4-BE49-F238E27FC236}">
                <a16:creationId xmlns:a16="http://schemas.microsoft.com/office/drawing/2014/main" id="{DDE60716-0D1F-448B-A5F0-111496EC33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914665" y="2590800"/>
            <a:ext cx="1952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5" descr="Explode-03-june">
            <a:extLst>
              <a:ext uri="{FF2B5EF4-FFF2-40B4-BE49-F238E27FC236}">
                <a16:creationId xmlns:a16="http://schemas.microsoft.com/office/drawing/2014/main" id="{3669CA36-20CA-4980-836C-9DB269653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1" y="2895600"/>
            <a:ext cx="18335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25" descr="Explode-03-june">
            <a:extLst>
              <a:ext uri="{FF2B5EF4-FFF2-40B4-BE49-F238E27FC236}">
                <a16:creationId xmlns:a16="http://schemas.microsoft.com/office/drawing/2014/main" id="{291BFFFC-7DB1-4EF9-9CA3-F64222F7E6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1" y="1295400"/>
            <a:ext cx="18335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25" descr="Explode-03-june">
            <a:extLst>
              <a:ext uri="{FF2B5EF4-FFF2-40B4-BE49-F238E27FC236}">
                <a16:creationId xmlns:a16="http://schemas.microsoft.com/office/drawing/2014/main" id="{34FDE981-CF18-4A98-96BC-AC6E91DD4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1" y="1981200"/>
            <a:ext cx="18335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5" descr="Explode-03-june">
            <a:extLst>
              <a:ext uri="{FF2B5EF4-FFF2-40B4-BE49-F238E27FC236}">
                <a16:creationId xmlns:a16="http://schemas.microsoft.com/office/drawing/2014/main" id="{D0D094E9-1E21-455B-A658-3C062299C9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3505200"/>
            <a:ext cx="18335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5" descr="Explode-03-june">
            <a:extLst>
              <a:ext uri="{FF2B5EF4-FFF2-40B4-BE49-F238E27FC236}">
                <a16:creationId xmlns:a16="http://schemas.microsoft.com/office/drawing/2014/main" id="{23417C06-6AF8-45EC-98E7-19F1702EC1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1" y="3124200"/>
            <a:ext cx="18335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66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F00E3249-ACD5-4D11-8D94-2D016D6532E8}"/>
              </a:ext>
            </a:extLst>
          </p:cNvPr>
          <p:cNvSpPr/>
          <p:nvPr/>
        </p:nvSpPr>
        <p:spPr>
          <a:xfrm>
            <a:off x="827584" y="1196752"/>
            <a:ext cx="7992888" cy="1728192"/>
          </a:xfrm>
          <a:prstGeom prst="roundRect">
            <a:avLst/>
          </a:prstGeom>
          <a:solidFill>
            <a:srgbClr val="CC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phun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0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CBDF2E46-EC06-4832-9DCB-124399A91F9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22.364"/>
  <p:tag name="ISPRING_SLIDE_ID_2" val="{2190FF8D-DBF6-402E-85DD-A955CD7E8DA3}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5.xml><?xml version="1.0" encoding="utf-8"?>
<a:theme xmlns:a="http://schemas.openxmlformats.org/drawingml/2006/main" name="9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1522</Words>
  <Application>Microsoft Office PowerPoint</Application>
  <PresentationFormat>On-screen Show (4:3)</PresentationFormat>
  <Paragraphs>150</Paragraphs>
  <Slides>41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41</vt:i4>
      </vt:variant>
    </vt:vector>
  </HeadingPairs>
  <TitlesOfParts>
    <vt:vector size="58" baseType="lpstr">
      <vt:lpstr>微软雅黑 Light</vt:lpstr>
      <vt:lpstr>宋体</vt:lpstr>
      <vt:lpstr>Arial</vt:lpstr>
      <vt:lpstr>Calibri</vt:lpstr>
      <vt:lpstr>Calibri Light</vt:lpstr>
      <vt:lpstr>Lato Light</vt:lpstr>
      <vt:lpstr>Lato Regular</vt:lpstr>
      <vt:lpstr>Times New Roman</vt:lpstr>
      <vt:lpstr>Trebuchet MS</vt:lpstr>
      <vt:lpstr>Wingdings</vt:lpstr>
      <vt:lpstr>1_Office Theme</vt:lpstr>
      <vt:lpstr>6_Default Design</vt:lpstr>
      <vt:lpstr>3_Office Theme</vt:lpstr>
      <vt:lpstr>2_Office Theme</vt:lpstr>
      <vt:lpstr>9_Office Theme</vt:lpstr>
      <vt:lpstr>4_Office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</dc:creator>
  <cp:lastModifiedBy>Tran Nhat Minh 20206430</cp:lastModifiedBy>
  <cp:revision>22</cp:revision>
  <cp:lastPrinted>2021-10-26T12:53:30Z</cp:lastPrinted>
  <dcterms:created xsi:type="dcterms:W3CDTF">2021-08-07T00:30:53Z</dcterms:created>
  <dcterms:modified xsi:type="dcterms:W3CDTF">2025-12-01T00:27:24Z</dcterms:modified>
</cp:coreProperties>
</file>