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71" r:id="rId2"/>
  </p:sldMasterIdLst>
  <p:notesMasterIdLst>
    <p:notesMasterId r:id="rId17"/>
  </p:notesMasterIdLst>
  <p:sldIdLst>
    <p:sldId id="408" r:id="rId3"/>
    <p:sldId id="377" r:id="rId4"/>
    <p:sldId id="384" r:id="rId5"/>
    <p:sldId id="406" r:id="rId6"/>
    <p:sldId id="280" r:id="rId7"/>
    <p:sldId id="402" r:id="rId8"/>
    <p:sldId id="403" r:id="rId9"/>
    <p:sldId id="390" r:id="rId10"/>
    <p:sldId id="407" r:id="rId11"/>
    <p:sldId id="405" r:id="rId12"/>
    <p:sldId id="378" r:id="rId13"/>
    <p:sldId id="410" r:id="rId14"/>
    <p:sldId id="409" r:id="rId15"/>
    <p:sldId id="379" r:id="rId16"/>
  </p:sldIdLst>
  <p:sldSz cx="6858000" cy="5143500"/>
  <p:notesSz cx="6858000" cy="9144000"/>
  <p:embeddedFontLst>
    <p:embeddedFont>
      <p:font typeface=".VnTime" panose="020B720000000000000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ivvic" pitchFamily="2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atrick Hand" panose="00000500000000000000" pitchFamily="2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Condensed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16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B60062-95B3-444E-B05A-8CA78945141D}">
  <a:tblStyle styleId="{1AB60062-95B3-444E-B05A-8CA7894514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536" y="62"/>
      </p:cViewPr>
      <p:guideLst>
        <p:guide orient="horz" pos="16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ableStyles" Target="tableStyle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5778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825">
                <a:latin typeface="Open Sans"/>
                <a:ea typeface="Open Sans"/>
                <a:cs typeface="Open Sans"/>
                <a:sym typeface="Open Sans"/>
              </a:defRPr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lphaLcPeriod"/>
              <a:defRPr/>
            </a:lvl2pPr>
            <a:lvl3pPr marL="1028700" lvl="2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romanLcPeriod"/>
              <a:defRPr/>
            </a:lvl3pPr>
            <a:lvl4pPr marL="1371600" lvl="3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rabicPeriod"/>
              <a:defRPr/>
            </a:lvl4pPr>
            <a:lvl5pPr marL="1714500" lvl="4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lphaLcPeriod"/>
              <a:defRPr/>
            </a:lvl5pPr>
            <a:lvl6pPr marL="2057400" lvl="5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romanLcPeriod"/>
              <a:defRPr/>
            </a:lvl6pPr>
            <a:lvl7pPr marL="2400300" lvl="6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rabicPeriod"/>
              <a:defRPr/>
            </a:lvl7pPr>
            <a:lvl8pPr marL="2743200" lvl="7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lphaLcPeriod"/>
              <a:defRPr/>
            </a:lvl8pPr>
            <a:lvl9pPr marL="3086100" lvl="8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2707142" y="4551214"/>
            <a:ext cx="4150826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8" name="Google Shape;258;p4"/>
          <p:cNvSpPr/>
          <p:nvPr/>
        </p:nvSpPr>
        <p:spPr>
          <a:xfrm>
            <a:off x="10" y="4641271"/>
            <a:ext cx="2359946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9" name="Google Shape;259;p4"/>
          <p:cNvSpPr/>
          <p:nvPr/>
        </p:nvSpPr>
        <p:spPr>
          <a:xfrm>
            <a:off x="9" y="4815166"/>
            <a:ext cx="685797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0" name="Google Shape;260;p4"/>
          <p:cNvSpPr/>
          <p:nvPr/>
        </p:nvSpPr>
        <p:spPr>
          <a:xfrm>
            <a:off x="10" y="4811664"/>
            <a:ext cx="5324051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1" name="Google Shape;261;p4"/>
          <p:cNvSpPr/>
          <p:nvPr/>
        </p:nvSpPr>
        <p:spPr>
          <a:xfrm>
            <a:off x="9" y="4811665"/>
            <a:ext cx="2344521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2" name="Google Shape;262;p4"/>
          <p:cNvSpPr/>
          <p:nvPr/>
        </p:nvSpPr>
        <p:spPr>
          <a:xfrm>
            <a:off x="9" y="4872348"/>
            <a:ext cx="497004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3" name="Google Shape;263;p4"/>
          <p:cNvSpPr/>
          <p:nvPr/>
        </p:nvSpPr>
        <p:spPr>
          <a:xfrm>
            <a:off x="2474351" y="4840713"/>
            <a:ext cx="4383620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4" name="Google Shape;264;p4"/>
          <p:cNvSpPr/>
          <p:nvPr/>
        </p:nvSpPr>
        <p:spPr>
          <a:xfrm>
            <a:off x="3625295" y="4947476"/>
            <a:ext cx="3232675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5" name="Google Shape;265;p4"/>
          <p:cNvSpPr/>
          <p:nvPr/>
        </p:nvSpPr>
        <p:spPr>
          <a:xfrm>
            <a:off x="9" y="4889633"/>
            <a:ext cx="685797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26835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1279988" y="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5" name="Google Shape;465;p14"/>
          <p:cNvSpPr/>
          <p:nvPr/>
        </p:nvSpPr>
        <p:spPr>
          <a:xfrm>
            <a:off x="5928052" y="187014"/>
            <a:ext cx="2269843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6" name="Google Shape;466;p14"/>
          <p:cNvSpPr/>
          <p:nvPr/>
        </p:nvSpPr>
        <p:spPr>
          <a:xfrm>
            <a:off x="187" y="4013100"/>
            <a:ext cx="6875549" cy="1144671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7" name="Google Shape;467;p14"/>
          <p:cNvSpPr/>
          <p:nvPr/>
        </p:nvSpPr>
        <p:spPr>
          <a:xfrm>
            <a:off x="194" y="3968812"/>
            <a:ext cx="6875549" cy="32373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14"/>
          <p:cNvSpPr/>
          <p:nvPr/>
        </p:nvSpPr>
        <p:spPr>
          <a:xfrm>
            <a:off x="187" y="4286251"/>
            <a:ext cx="6875549" cy="87153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9" name="Google Shape;469;p14"/>
          <p:cNvSpPr/>
          <p:nvPr/>
        </p:nvSpPr>
        <p:spPr>
          <a:xfrm>
            <a:off x="188" y="4013080"/>
            <a:ext cx="3656936" cy="114468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0" name="Google Shape;470;p14"/>
          <p:cNvSpPr/>
          <p:nvPr/>
        </p:nvSpPr>
        <p:spPr>
          <a:xfrm>
            <a:off x="3366505" y="4122419"/>
            <a:ext cx="3509261" cy="101840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1" name="Google Shape;471;p14"/>
          <p:cNvSpPr/>
          <p:nvPr/>
        </p:nvSpPr>
        <p:spPr>
          <a:xfrm>
            <a:off x="4747762" y="4630175"/>
            <a:ext cx="2128013" cy="51065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534919" y="2753051"/>
            <a:ext cx="194445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534919" y="2293775"/>
            <a:ext cx="194445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4373552" y="2753051"/>
            <a:ext cx="194445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4373550" y="2293775"/>
            <a:ext cx="194445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2456682" y="2753051"/>
            <a:ext cx="194445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2456681" y="2293775"/>
            <a:ext cx="194445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32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540082" y="540000"/>
            <a:ext cx="2889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540000" y="2096275"/>
            <a:ext cx="2889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38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6023042" y="1106625"/>
            <a:ext cx="1231514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4" name="Google Shape;484;p16"/>
          <p:cNvSpPr/>
          <p:nvPr/>
        </p:nvSpPr>
        <p:spPr>
          <a:xfrm>
            <a:off x="4015852" y="1742823"/>
            <a:ext cx="337277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5" name="Google Shape;485;p16"/>
          <p:cNvSpPr/>
          <p:nvPr/>
        </p:nvSpPr>
        <p:spPr>
          <a:xfrm>
            <a:off x="-57150" y="3304225"/>
            <a:ext cx="6429407" cy="105704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6" name="Google Shape;486;p16"/>
          <p:cNvSpPr/>
          <p:nvPr/>
        </p:nvSpPr>
        <p:spPr>
          <a:xfrm>
            <a:off x="2881645" y="4348767"/>
            <a:ext cx="39910" cy="257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7" name="Google Shape;487;p16"/>
          <p:cNvSpPr/>
          <p:nvPr/>
        </p:nvSpPr>
        <p:spPr>
          <a:xfrm>
            <a:off x="5484578" y="4014225"/>
            <a:ext cx="336034" cy="1676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8" name="Google Shape;488;p16"/>
          <p:cNvSpPr/>
          <p:nvPr/>
        </p:nvSpPr>
        <p:spPr>
          <a:xfrm>
            <a:off x="-57150" y="3174201"/>
            <a:ext cx="6997282" cy="10570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89" name="Google Shape;489;p16"/>
          <p:cNvSpPr/>
          <p:nvPr/>
        </p:nvSpPr>
        <p:spPr>
          <a:xfrm>
            <a:off x="-57150" y="3587525"/>
            <a:ext cx="6997282" cy="12294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0" name="Google Shape;490;p16"/>
          <p:cNvSpPr/>
          <p:nvPr/>
        </p:nvSpPr>
        <p:spPr>
          <a:xfrm>
            <a:off x="2812388" y="3469600"/>
            <a:ext cx="4127743" cy="151488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1" name="Google Shape;491;p16"/>
          <p:cNvSpPr/>
          <p:nvPr/>
        </p:nvSpPr>
        <p:spPr>
          <a:xfrm>
            <a:off x="-57150" y="4086452"/>
            <a:ext cx="6997282" cy="10570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540000" y="2370276"/>
            <a:ext cx="3631275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195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540000" y="800550"/>
            <a:ext cx="4967550" cy="16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76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206" y="4287868"/>
            <a:ext cx="6875555" cy="1098588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4884899" y="-635150"/>
            <a:ext cx="2589203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1" name="Google Shape;501;p17"/>
          <p:cNvSpPr/>
          <p:nvPr/>
        </p:nvSpPr>
        <p:spPr>
          <a:xfrm>
            <a:off x="-283351" y="19415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135407" y="3480031"/>
            <a:ext cx="988109" cy="1177748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543131" y="1946932"/>
            <a:ext cx="1825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543131" y="1479925"/>
            <a:ext cx="18252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2516400" y="1946932"/>
            <a:ext cx="1825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2516403" y="1479925"/>
            <a:ext cx="18252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4489669" y="1946932"/>
            <a:ext cx="1825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4489675" y="1479925"/>
            <a:ext cx="18252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543131" y="3508270"/>
            <a:ext cx="1825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543131" y="3041239"/>
            <a:ext cx="18252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2516400" y="3508270"/>
            <a:ext cx="1825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2516403" y="3041239"/>
            <a:ext cx="18252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4489669" y="3508270"/>
            <a:ext cx="1825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4489675" y="3041239"/>
            <a:ext cx="18252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02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2707142" y="4551214"/>
            <a:ext cx="4150826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27" name="Google Shape;527;p18"/>
          <p:cNvSpPr/>
          <p:nvPr/>
        </p:nvSpPr>
        <p:spPr>
          <a:xfrm>
            <a:off x="10" y="4641271"/>
            <a:ext cx="2359946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28" name="Google Shape;528;p18"/>
          <p:cNvSpPr/>
          <p:nvPr/>
        </p:nvSpPr>
        <p:spPr>
          <a:xfrm>
            <a:off x="9" y="4815166"/>
            <a:ext cx="685797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29" name="Google Shape;529;p18"/>
          <p:cNvSpPr/>
          <p:nvPr/>
        </p:nvSpPr>
        <p:spPr>
          <a:xfrm>
            <a:off x="10" y="4811664"/>
            <a:ext cx="5324051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0" name="Google Shape;530;p18"/>
          <p:cNvSpPr/>
          <p:nvPr/>
        </p:nvSpPr>
        <p:spPr>
          <a:xfrm>
            <a:off x="9" y="4811665"/>
            <a:ext cx="2344521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1" name="Google Shape;531;p18"/>
          <p:cNvSpPr/>
          <p:nvPr/>
        </p:nvSpPr>
        <p:spPr>
          <a:xfrm>
            <a:off x="9" y="4872348"/>
            <a:ext cx="497004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2" name="Google Shape;532;p18"/>
          <p:cNvSpPr/>
          <p:nvPr/>
        </p:nvSpPr>
        <p:spPr>
          <a:xfrm>
            <a:off x="2474351" y="4840713"/>
            <a:ext cx="4383620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3" name="Google Shape;533;p18"/>
          <p:cNvSpPr/>
          <p:nvPr/>
        </p:nvSpPr>
        <p:spPr>
          <a:xfrm>
            <a:off x="4947407" y="4947478"/>
            <a:ext cx="1910555" cy="2739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4" name="Google Shape;534;p18"/>
          <p:cNvSpPr/>
          <p:nvPr/>
        </p:nvSpPr>
        <p:spPr>
          <a:xfrm>
            <a:off x="-27019" y="4889626"/>
            <a:ext cx="6884980" cy="3317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5" name="Google Shape;535;p18"/>
          <p:cNvSpPr/>
          <p:nvPr/>
        </p:nvSpPr>
        <p:spPr>
          <a:xfrm>
            <a:off x="-507882" y="-126033"/>
            <a:ext cx="1656698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48287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4018601" y="4878117"/>
            <a:ext cx="39910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39" name="Google Shape;539;p19"/>
          <p:cNvSpPr/>
          <p:nvPr/>
        </p:nvSpPr>
        <p:spPr>
          <a:xfrm flipH="1">
            <a:off x="1119543" y="4723071"/>
            <a:ext cx="336034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40" name="Google Shape;540;p19"/>
          <p:cNvSpPr/>
          <p:nvPr/>
        </p:nvSpPr>
        <p:spPr>
          <a:xfrm flipH="1">
            <a:off x="-2" y="4378794"/>
            <a:ext cx="6858009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41" name="Google Shape;541;p19"/>
          <p:cNvSpPr/>
          <p:nvPr/>
        </p:nvSpPr>
        <p:spPr>
          <a:xfrm flipH="1">
            <a:off x="17" y="4565861"/>
            <a:ext cx="6858009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42" name="Google Shape;542;p19"/>
          <p:cNvSpPr/>
          <p:nvPr/>
        </p:nvSpPr>
        <p:spPr>
          <a:xfrm flipH="1">
            <a:off x="21" y="4475405"/>
            <a:ext cx="4127743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43" name="Google Shape;543;p19"/>
          <p:cNvSpPr/>
          <p:nvPr/>
        </p:nvSpPr>
        <p:spPr>
          <a:xfrm flipH="1">
            <a:off x="136601" y="4793700"/>
            <a:ext cx="6721426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44" name="Google Shape;544;p19"/>
          <p:cNvSpPr/>
          <p:nvPr/>
        </p:nvSpPr>
        <p:spPr>
          <a:xfrm flipH="1">
            <a:off x="17" y="4955423"/>
            <a:ext cx="6858009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465103" y="4084726"/>
            <a:ext cx="624506" cy="73341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98309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2707142" y="4323507"/>
            <a:ext cx="4150826" cy="755162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58" name="Google Shape;558;p20"/>
          <p:cNvSpPr/>
          <p:nvPr/>
        </p:nvSpPr>
        <p:spPr>
          <a:xfrm>
            <a:off x="19" y="4221427"/>
            <a:ext cx="2359946" cy="856557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59" name="Google Shape;559;p20"/>
          <p:cNvSpPr/>
          <p:nvPr/>
        </p:nvSpPr>
        <p:spPr>
          <a:xfrm>
            <a:off x="19" y="4605927"/>
            <a:ext cx="685797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0" name="Google Shape;560;p20"/>
          <p:cNvSpPr/>
          <p:nvPr/>
        </p:nvSpPr>
        <p:spPr>
          <a:xfrm>
            <a:off x="7725" y="4556074"/>
            <a:ext cx="2344521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1" name="Google Shape;561;p20"/>
          <p:cNvSpPr/>
          <p:nvPr/>
        </p:nvSpPr>
        <p:spPr>
          <a:xfrm>
            <a:off x="2474344" y="4655204"/>
            <a:ext cx="4383620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2" name="Google Shape;562;p20"/>
          <p:cNvSpPr/>
          <p:nvPr/>
        </p:nvSpPr>
        <p:spPr>
          <a:xfrm>
            <a:off x="4947413" y="4740778"/>
            <a:ext cx="1910555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3" name="Google Shape;563;p20"/>
          <p:cNvSpPr/>
          <p:nvPr/>
        </p:nvSpPr>
        <p:spPr>
          <a:xfrm>
            <a:off x="19" y="4693301"/>
            <a:ext cx="6857971" cy="47758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00882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2880274" y="4589408"/>
            <a:ext cx="39116" cy="179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7" name="Google Shape;567;p21"/>
          <p:cNvSpPr/>
          <p:nvPr/>
        </p:nvSpPr>
        <p:spPr>
          <a:xfrm>
            <a:off x="5431407" y="4356162"/>
            <a:ext cx="329347" cy="1168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8" name="Google Shape;568;p21"/>
          <p:cNvSpPr/>
          <p:nvPr/>
        </p:nvSpPr>
        <p:spPr>
          <a:xfrm>
            <a:off x="-36" y="4058660"/>
            <a:ext cx="6858036" cy="85721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69" name="Google Shape;569;p21"/>
          <p:cNvSpPr/>
          <p:nvPr/>
        </p:nvSpPr>
        <p:spPr>
          <a:xfrm>
            <a:off x="2812396" y="3976441"/>
            <a:ext cx="4045601" cy="105619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70" name="Google Shape;570;p21"/>
          <p:cNvSpPr/>
          <p:nvPr/>
        </p:nvSpPr>
        <p:spPr>
          <a:xfrm>
            <a:off x="-36" y="4406519"/>
            <a:ext cx="6858036" cy="7369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14790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540000" y="1566375"/>
            <a:ext cx="2889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1575"/>
            </a:lvl9pPr>
          </a:lstStyle>
          <a:p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2"/>
          </p:nvPr>
        </p:nvSpPr>
        <p:spPr>
          <a:xfrm>
            <a:off x="3429000" y="1566375"/>
            <a:ext cx="2889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1575"/>
            </a:lvl9pPr>
          </a:lstStyle>
          <a:p>
            <a:endParaRPr/>
          </a:p>
        </p:txBody>
      </p:sp>
      <p:sp>
        <p:nvSpPr>
          <p:cNvPr id="575" name="Google Shape;575;p22"/>
          <p:cNvSpPr/>
          <p:nvPr/>
        </p:nvSpPr>
        <p:spPr>
          <a:xfrm>
            <a:off x="-1417969" y="20135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76" name="Google Shape;576;p22"/>
          <p:cNvSpPr/>
          <p:nvPr/>
        </p:nvSpPr>
        <p:spPr>
          <a:xfrm flipH="1">
            <a:off x="5805637" y="293475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77" name="Google Shape;577;p22"/>
          <p:cNvSpPr/>
          <p:nvPr/>
        </p:nvSpPr>
        <p:spPr>
          <a:xfrm>
            <a:off x="2799507" y="4686973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78" name="Google Shape;578;p22"/>
          <p:cNvSpPr/>
          <p:nvPr/>
        </p:nvSpPr>
        <p:spPr>
          <a:xfrm>
            <a:off x="5402441" y="4470881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79" name="Google Shape;579;p22"/>
          <p:cNvSpPr/>
          <p:nvPr/>
        </p:nvSpPr>
        <p:spPr>
          <a:xfrm>
            <a:off x="10" y="3991052"/>
            <a:ext cx="6858009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80" name="Google Shape;580;p22"/>
          <p:cNvSpPr/>
          <p:nvPr/>
        </p:nvSpPr>
        <p:spPr>
          <a:xfrm>
            <a:off x="-9" y="4251774"/>
            <a:ext cx="6858009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81" name="Google Shape;581;p22"/>
          <p:cNvSpPr/>
          <p:nvPr/>
        </p:nvSpPr>
        <p:spPr>
          <a:xfrm>
            <a:off x="2730254" y="4125702"/>
            <a:ext cx="4127743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82" name="Google Shape;582;p22"/>
          <p:cNvSpPr/>
          <p:nvPr/>
        </p:nvSpPr>
        <p:spPr>
          <a:xfrm>
            <a:off x="-9" y="4569318"/>
            <a:ext cx="6721426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83" name="Google Shape;583;p22"/>
          <p:cNvSpPr/>
          <p:nvPr/>
        </p:nvSpPr>
        <p:spPr>
          <a:xfrm>
            <a:off x="-9" y="4794717"/>
            <a:ext cx="68580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75948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36" y="3976440"/>
            <a:ext cx="6858036" cy="1167064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961023" y="2660048"/>
            <a:ext cx="201465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961022" y="2122850"/>
            <a:ext cx="201465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3882331" y="2660048"/>
            <a:ext cx="201465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3882328" y="2122850"/>
            <a:ext cx="201465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2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1594538" y="3898775"/>
            <a:ext cx="3668922" cy="1244726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3" name="Google Shape;283;p6"/>
          <p:cNvSpPr/>
          <p:nvPr/>
        </p:nvSpPr>
        <p:spPr>
          <a:xfrm>
            <a:off x="-1183219" y="896695"/>
            <a:ext cx="2875597" cy="88132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4" name="Google Shape;284;p6"/>
          <p:cNvSpPr/>
          <p:nvPr/>
        </p:nvSpPr>
        <p:spPr>
          <a:xfrm>
            <a:off x="4399535" y="83426"/>
            <a:ext cx="2489657" cy="718731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6400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46498" y="4485100"/>
            <a:ext cx="6186379" cy="50817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98" name="Google Shape;598;p24"/>
          <p:cNvSpPr/>
          <p:nvPr/>
        </p:nvSpPr>
        <p:spPr>
          <a:xfrm>
            <a:off x="3129853" y="4493086"/>
            <a:ext cx="3774647" cy="206256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99" name="Google Shape;599;p24"/>
          <p:cNvSpPr/>
          <p:nvPr/>
        </p:nvSpPr>
        <p:spPr>
          <a:xfrm>
            <a:off x="-46498" y="4682105"/>
            <a:ext cx="6950981" cy="53770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00" name="Google Shape;600;p24"/>
          <p:cNvSpPr/>
          <p:nvPr/>
        </p:nvSpPr>
        <p:spPr>
          <a:xfrm>
            <a:off x="-46498" y="4738006"/>
            <a:ext cx="6950981" cy="4817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01" name="Google Shape;601;p24"/>
          <p:cNvSpPr/>
          <p:nvPr/>
        </p:nvSpPr>
        <p:spPr>
          <a:xfrm>
            <a:off x="-46498" y="4785748"/>
            <a:ext cx="6950981" cy="4340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1719506" y="1900077"/>
            <a:ext cx="34884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1719506" y="1446400"/>
            <a:ext cx="3686175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1719506" y="3907255"/>
            <a:ext cx="34884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1719506" y="3453575"/>
            <a:ext cx="3686175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1650094" y="2903666"/>
            <a:ext cx="34884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1452319" y="2450000"/>
            <a:ext cx="3686175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925931" y="1233725"/>
            <a:ext cx="793575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5138494" y="2249302"/>
            <a:ext cx="793575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925931" y="3264879"/>
            <a:ext cx="793575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1161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204" y="3209867"/>
            <a:ext cx="3572128" cy="666537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3748800" y="1508927"/>
            <a:ext cx="2569275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206" y="3666726"/>
            <a:ext cx="6875549" cy="149103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16" name="Google Shape;616;p25"/>
          <p:cNvSpPr/>
          <p:nvPr/>
        </p:nvSpPr>
        <p:spPr>
          <a:xfrm>
            <a:off x="203" y="3612551"/>
            <a:ext cx="6875567" cy="362390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17" name="Google Shape;617;p25"/>
          <p:cNvSpPr/>
          <p:nvPr/>
        </p:nvSpPr>
        <p:spPr>
          <a:xfrm>
            <a:off x="203" y="3960362"/>
            <a:ext cx="6875567" cy="1197413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18" name="Google Shape;618;p25"/>
          <p:cNvSpPr/>
          <p:nvPr/>
        </p:nvSpPr>
        <p:spPr>
          <a:xfrm>
            <a:off x="197" y="3876412"/>
            <a:ext cx="3656936" cy="1281350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19" name="Google Shape;619;p25"/>
          <p:cNvSpPr/>
          <p:nvPr/>
        </p:nvSpPr>
        <p:spPr>
          <a:xfrm>
            <a:off x="3366506" y="3998800"/>
            <a:ext cx="3509280" cy="1158946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0" name="Google Shape;620;p25"/>
          <p:cNvSpPr/>
          <p:nvPr/>
        </p:nvSpPr>
        <p:spPr>
          <a:xfrm>
            <a:off x="4747762" y="4567174"/>
            <a:ext cx="2128010" cy="590600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748819" y="2615327"/>
            <a:ext cx="2569275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1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66683" y="4312000"/>
            <a:ext cx="6981834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4" name="Google Shape;624;p26"/>
          <p:cNvSpPr/>
          <p:nvPr/>
        </p:nvSpPr>
        <p:spPr>
          <a:xfrm>
            <a:off x="2430410" y="4571058"/>
            <a:ext cx="807558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5" name="Google Shape;625;p26"/>
          <p:cNvSpPr/>
          <p:nvPr/>
        </p:nvSpPr>
        <p:spPr>
          <a:xfrm>
            <a:off x="24460" y="4469349"/>
            <a:ext cx="807558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6" name="Google Shape;626;p26"/>
          <p:cNvSpPr/>
          <p:nvPr/>
        </p:nvSpPr>
        <p:spPr>
          <a:xfrm>
            <a:off x="860599" y="4456174"/>
            <a:ext cx="317513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7" name="Google Shape;627;p26"/>
          <p:cNvSpPr/>
          <p:nvPr/>
        </p:nvSpPr>
        <p:spPr>
          <a:xfrm>
            <a:off x="824216" y="4564779"/>
            <a:ext cx="635305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8" name="Google Shape;628;p26"/>
          <p:cNvSpPr/>
          <p:nvPr/>
        </p:nvSpPr>
        <p:spPr>
          <a:xfrm>
            <a:off x="1382293" y="4474257"/>
            <a:ext cx="491993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29" name="Google Shape;629;p26"/>
          <p:cNvSpPr/>
          <p:nvPr/>
        </p:nvSpPr>
        <p:spPr>
          <a:xfrm>
            <a:off x="1876368" y="4564779"/>
            <a:ext cx="414910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0" name="Google Shape;630;p26"/>
          <p:cNvSpPr/>
          <p:nvPr/>
        </p:nvSpPr>
        <p:spPr>
          <a:xfrm>
            <a:off x="2409678" y="4526311"/>
            <a:ext cx="11409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1" name="Google Shape;631;p26"/>
          <p:cNvSpPr/>
          <p:nvPr/>
        </p:nvSpPr>
        <p:spPr>
          <a:xfrm>
            <a:off x="2362790" y="4520488"/>
            <a:ext cx="13218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2" name="Google Shape;632;p26"/>
          <p:cNvSpPr/>
          <p:nvPr/>
        </p:nvSpPr>
        <p:spPr>
          <a:xfrm>
            <a:off x="2388947" y="4515581"/>
            <a:ext cx="13218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3" name="Google Shape;633;p26"/>
          <p:cNvSpPr/>
          <p:nvPr/>
        </p:nvSpPr>
        <p:spPr>
          <a:xfrm>
            <a:off x="2336214" y="4527795"/>
            <a:ext cx="11409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4" name="Google Shape;634;p26"/>
          <p:cNvSpPr/>
          <p:nvPr/>
        </p:nvSpPr>
        <p:spPr>
          <a:xfrm>
            <a:off x="2434028" y="4518548"/>
            <a:ext cx="13218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5" name="Google Shape;635;p26"/>
          <p:cNvSpPr/>
          <p:nvPr/>
        </p:nvSpPr>
        <p:spPr>
          <a:xfrm>
            <a:off x="2424566" y="4538068"/>
            <a:ext cx="13218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6" name="Google Shape;636;p26"/>
          <p:cNvSpPr/>
          <p:nvPr/>
        </p:nvSpPr>
        <p:spPr>
          <a:xfrm>
            <a:off x="2342058" y="4510444"/>
            <a:ext cx="13218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7" name="Google Shape;637;p26"/>
          <p:cNvSpPr/>
          <p:nvPr/>
        </p:nvSpPr>
        <p:spPr>
          <a:xfrm>
            <a:off x="2406061" y="4504849"/>
            <a:ext cx="13218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8" name="Google Shape;638;p26"/>
          <p:cNvSpPr/>
          <p:nvPr/>
        </p:nvSpPr>
        <p:spPr>
          <a:xfrm>
            <a:off x="2460186" y="4527795"/>
            <a:ext cx="13636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39" name="Google Shape;639;p26"/>
          <p:cNvSpPr/>
          <p:nvPr/>
        </p:nvSpPr>
        <p:spPr>
          <a:xfrm>
            <a:off x="2302404" y="4520488"/>
            <a:ext cx="13636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0" name="Google Shape;640;p26"/>
          <p:cNvSpPr/>
          <p:nvPr/>
        </p:nvSpPr>
        <p:spPr>
          <a:xfrm>
            <a:off x="2366407" y="4543319"/>
            <a:ext cx="13218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1" name="Google Shape;641;p26"/>
          <p:cNvSpPr/>
          <p:nvPr/>
        </p:nvSpPr>
        <p:spPr>
          <a:xfrm>
            <a:off x="2387138" y="4534072"/>
            <a:ext cx="13218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2" name="Google Shape;642;p26"/>
          <p:cNvSpPr/>
          <p:nvPr/>
        </p:nvSpPr>
        <p:spPr>
          <a:xfrm>
            <a:off x="1331369" y="4505764"/>
            <a:ext cx="13218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3" name="Google Shape;643;p26"/>
          <p:cNvSpPr/>
          <p:nvPr/>
        </p:nvSpPr>
        <p:spPr>
          <a:xfrm>
            <a:off x="1378258" y="4498572"/>
            <a:ext cx="11409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4" name="Google Shape;644;p26"/>
          <p:cNvSpPr/>
          <p:nvPr/>
        </p:nvSpPr>
        <p:spPr>
          <a:xfrm>
            <a:off x="1352100" y="4495603"/>
            <a:ext cx="13218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5" name="Google Shape;645;p26"/>
          <p:cNvSpPr/>
          <p:nvPr/>
        </p:nvSpPr>
        <p:spPr>
          <a:xfrm>
            <a:off x="1404833" y="4506334"/>
            <a:ext cx="13218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6" name="Google Shape;646;p26"/>
          <p:cNvSpPr/>
          <p:nvPr/>
        </p:nvSpPr>
        <p:spPr>
          <a:xfrm>
            <a:off x="1307020" y="4497087"/>
            <a:ext cx="11409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7" name="Google Shape;647;p26"/>
          <p:cNvSpPr/>
          <p:nvPr/>
        </p:nvSpPr>
        <p:spPr>
          <a:xfrm>
            <a:off x="1316481" y="4517065"/>
            <a:ext cx="13218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8" name="Google Shape;648;p26"/>
          <p:cNvSpPr/>
          <p:nvPr/>
        </p:nvSpPr>
        <p:spPr>
          <a:xfrm>
            <a:off x="1398989" y="4489326"/>
            <a:ext cx="13218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49" name="Google Shape;649;p26"/>
          <p:cNvSpPr/>
          <p:nvPr/>
        </p:nvSpPr>
        <p:spPr>
          <a:xfrm>
            <a:off x="1335404" y="4484303"/>
            <a:ext cx="13218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0" name="Google Shape;650;p26"/>
          <p:cNvSpPr/>
          <p:nvPr/>
        </p:nvSpPr>
        <p:spPr>
          <a:xfrm>
            <a:off x="1280862" y="4506334"/>
            <a:ext cx="11409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1" name="Google Shape;651;p26"/>
          <p:cNvSpPr/>
          <p:nvPr/>
        </p:nvSpPr>
        <p:spPr>
          <a:xfrm>
            <a:off x="1436834" y="4498572"/>
            <a:ext cx="13218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2" name="Google Shape;652;p26"/>
          <p:cNvSpPr/>
          <p:nvPr/>
        </p:nvSpPr>
        <p:spPr>
          <a:xfrm>
            <a:off x="1372832" y="4521972"/>
            <a:ext cx="13218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3" name="Google Shape;653;p26"/>
          <p:cNvSpPr/>
          <p:nvPr/>
        </p:nvSpPr>
        <p:spPr>
          <a:xfrm>
            <a:off x="1353909" y="4512727"/>
            <a:ext cx="11409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4" name="Google Shape;654;p26"/>
          <p:cNvSpPr/>
          <p:nvPr/>
        </p:nvSpPr>
        <p:spPr>
          <a:xfrm>
            <a:off x="5115614" y="4480591"/>
            <a:ext cx="458600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5" name="Google Shape;655;p26"/>
          <p:cNvSpPr/>
          <p:nvPr/>
        </p:nvSpPr>
        <p:spPr>
          <a:xfrm>
            <a:off x="4875325" y="4606613"/>
            <a:ext cx="328784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6" name="Google Shape;656;p26"/>
          <p:cNvSpPr/>
          <p:nvPr/>
        </p:nvSpPr>
        <p:spPr>
          <a:xfrm>
            <a:off x="985054" y="4613099"/>
            <a:ext cx="5930067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7" name="Google Shape;657;p26"/>
          <p:cNvSpPr/>
          <p:nvPr/>
        </p:nvSpPr>
        <p:spPr>
          <a:xfrm>
            <a:off x="-26876" y="4459987"/>
            <a:ext cx="43425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8" name="Google Shape;658;p26"/>
          <p:cNvSpPr/>
          <p:nvPr/>
        </p:nvSpPr>
        <p:spPr>
          <a:xfrm>
            <a:off x="-66682" y="4708925"/>
            <a:ext cx="3773269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59" name="Google Shape;659;p26"/>
          <p:cNvSpPr/>
          <p:nvPr/>
        </p:nvSpPr>
        <p:spPr>
          <a:xfrm>
            <a:off x="2545261" y="5059153"/>
            <a:ext cx="240068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60" name="Google Shape;660;p26"/>
          <p:cNvSpPr/>
          <p:nvPr/>
        </p:nvSpPr>
        <p:spPr>
          <a:xfrm>
            <a:off x="4461951" y="4646742"/>
            <a:ext cx="1481960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2250544" y="1977075"/>
            <a:ext cx="35766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2250544" y="1515605"/>
            <a:ext cx="35766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2250544" y="3831852"/>
            <a:ext cx="35766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2250544" y="3370385"/>
            <a:ext cx="35766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2250544" y="2904463"/>
            <a:ext cx="35766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75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2250544" y="2442995"/>
            <a:ext cx="35766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01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4489889" y="3004223"/>
            <a:ext cx="337277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0" name="Google Shape;670;p27"/>
          <p:cNvSpPr/>
          <p:nvPr/>
        </p:nvSpPr>
        <p:spPr>
          <a:xfrm>
            <a:off x="-255886" y="3004223"/>
            <a:ext cx="337277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1" name="Google Shape;671;p27"/>
          <p:cNvSpPr/>
          <p:nvPr/>
        </p:nvSpPr>
        <p:spPr>
          <a:xfrm>
            <a:off x="2799507" y="4686973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2" name="Google Shape;672;p27"/>
          <p:cNvSpPr/>
          <p:nvPr/>
        </p:nvSpPr>
        <p:spPr>
          <a:xfrm>
            <a:off x="5402441" y="4470881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3" name="Google Shape;673;p27"/>
          <p:cNvSpPr/>
          <p:nvPr/>
        </p:nvSpPr>
        <p:spPr>
          <a:xfrm>
            <a:off x="19" y="3780925"/>
            <a:ext cx="6858009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4" name="Google Shape;674;p27"/>
          <p:cNvSpPr/>
          <p:nvPr/>
        </p:nvSpPr>
        <p:spPr>
          <a:xfrm>
            <a:off x="-9" y="4251774"/>
            <a:ext cx="6858009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5" name="Google Shape;675;p27"/>
          <p:cNvSpPr/>
          <p:nvPr/>
        </p:nvSpPr>
        <p:spPr>
          <a:xfrm>
            <a:off x="2730254" y="4125702"/>
            <a:ext cx="4127743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6" name="Google Shape;676;p27"/>
          <p:cNvSpPr/>
          <p:nvPr/>
        </p:nvSpPr>
        <p:spPr>
          <a:xfrm>
            <a:off x="-9" y="4569318"/>
            <a:ext cx="6721426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77" name="Google Shape;677;p27"/>
          <p:cNvSpPr/>
          <p:nvPr/>
        </p:nvSpPr>
        <p:spPr>
          <a:xfrm>
            <a:off x="-9" y="4794717"/>
            <a:ext cx="68580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4034932" y="3842655"/>
            <a:ext cx="193614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2376000" y="2147125"/>
            <a:ext cx="2106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2376000" y="2684745"/>
            <a:ext cx="2106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685800" lvl="1" indent="-24765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2376000" y="1084875"/>
            <a:ext cx="2106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154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4764243" y="590600"/>
            <a:ext cx="879311" cy="1145144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1" name="Google Shape;891;p28"/>
          <p:cNvSpPr/>
          <p:nvPr/>
        </p:nvSpPr>
        <p:spPr>
          <a:xfrm>
            <a:off x="-637051" y="-37945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2" name="Google Shape;892;p28"/>
          <p:cNvSpPr/>
          <p:nvPr/>
        </p:nvSpPr>
        <p:spPr>
          <a:xfrm>
            <a:off x="-161607" y="2734206"/>
            <a:ext cx="1656698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3" name="Google Shape;893;p28"/>
          <p:cNvSpPr/>
          <p:nvPr/>
        </p:nvSpPr>
        <p:spPr>
          <a:xfrm>
            <a:off x="4588140" y="333339"/>
            <a:ext cx="2269843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4" name="Google Shape;894;p28"/>
          <p:cNvSpPr/>
          <p:nvPr/>
        </p:nvSpPr>
        <p:spPr>
          <a:xfrm>
            <a:off x="3146538" y="3746399"/>
            <a:ext cx="3782857" cy="42507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5" name="Google Shape;895;p28"/>
          <p:cNvSpPr/>
          <p:nvPr/>
        </p:nvSpPr>
        <p:spPr>
          <a:xfrm>
            <a:off x="-36672" y="3746404"/>
            <a:ext cx="6966081" cy="104612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6" name="Google Shape;896;p28"/>
          <p:cNvSpPr/>
          <p:nvPr/>
        </p:nvSpPr>
        <p:spPr>
          <a:xfrm>
            <a:off x="2785" y="4063516"/>
            <a:ext cx="6370568" cy="619748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7" name="Google Shape;897;p28"/>
          <p:cNvSpPr/>
          <p:nvPr/>
        </p:nvSpPr>
        <p:spPr>
          <a:xfrm>
            <a:off x="-36672" y="4151679"/>
            <a:ext cx="6966098" cy="99183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8" name="Google Shape;898;p28"/>
          <p:cNvSpPr/>
          <p:nvPr/>
        </p:nvSpPr>
        <p:spPr>
          <a:xfrm>
            <a:off x="-36675" y="4523753"/>
            <a:ext cx="6966098" cy="6197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540054" y="866900"/>
            <a:ext cx="3385125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540018" y="1751350"/>
            <a:ext cx="3385125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540098" y="2285512"/>
            <a:ext cx="3385125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540000" y="3169963"/>
            <a:ext cx="3385125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9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/>
          <p:nvPr/>
        </p:nvSpPr>
        <p:spPr>
          <a:xfrm flipH="1">
            <a:off x="36" y="3512801"/>
            <a:ext cx="2990833" cy="1605595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5" name="Google Shape;905;p29"/>
          <p:cNvSpPr/>
          <p:nvPr/>
        </p:nvSpPr>
        <p:spPr>
          <a:xfrm flipH="1">
            <a:off x="4986553" y="3587476"/>
            <a:ext cx="1871447" cy="1498403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6" name="Google Shape;906;p29"/>
          <p:cNvSpPr/>
          <p:nvPr/>
        </p:nvSpPr>
        <p:spPr>
          <a:xfrm flipH="1">
            <a:off x="19" y="4229221"/>
            <a:ext cx="6857971" cy="67492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7" name="Google Shape;907;p29"/>
          <p:cNvSpPr/>
          <p:nvPr/>
        </p:nvSpPr>
        <p:spPr>
          <a:xfrm flipH="1">
            <a:off x="4505762" y="4143392"/>
            <a:ext cx="2344521" cy="1010484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8" name="Google Shape;908;p29"/>
          <p:cNvSpPr/>
          <p:nvPr/>
        </p:nvSpPr>
        <p:spPr>
          <a:xfrm flipH="1">
            <a:off x="45" y="4314054"/>
            <a:ext cx="4383620" cy="822262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9" name="Google Shape;909;p29"/>
          <p:cNvSpPr/>
          <p:nvPr/>
        </p:nvSpPr>
        <p:spPr>
          <a:xfrm flipH="1">
            <a:off x="45" y="4461376"/>
            <a:ext cx="4176345" cy="67495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10" name="Google Shape;910;p29"/>
          <p:cNvSpPr/>
          <p:nvPr/>
        </p:nvSpPr>
        <p:spPr>
          <a:xfrm flipH="1">
            <a:off x="19" y="4379648"/>
            <a:ext cx="6857971" cy="756633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11" name="Google Shape;911;p29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2" name="Google Shape;912;p29"/>
          <p:cNvSpPr txBox="1">
            <a:spLocks noGrp="1"/>
          </p:cNvSpPr>
          <p:nvPr>
            <p:ph type="subTitle" idx="1"/>
          </p:nvPr>
        </p:nvSpPr>
        <p:spPr>
          <a:xfrm>
            <a:off x="1538464" y="1982564"/>
            <a:ext cx="18695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75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1538383" y="1515025"/>
            <a:ext cx="1869525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3"/>
          </p:nvPr>
        </p:nvSpPr>
        <p:spPr>
          <a:xfrm>
            <a:off x="4269383" y="1982564"/>
            <a:ext cx="18695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2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title" idx="4"/>
          </p:nvPr>
        </p:nvSpPr>
        <p:spPr>
          <a:xfrm>
            <a:off x="4269318" y="1515025"/>
            <a:ext cx="1869525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subTitle" idx="5"/>
          </p:nvPr>
        </p:nvSpPr>
        <p:spPr>
          <a:xfrm>
            <a:off x="1538372" y="3294300"/>
            <a:ext cx="18695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75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17" name="Google Shape;917;p29"/>
          <p:cNvSpPr txBox="1">
            <a:spLocks noGrp="1"/>
          </p:cNvSpPr>
          <p:nvPr>
            <p:ph type="title" idx="6"/>
          </p:nvPr>
        </p:nvSpPr>
        <p:spPr>
          <a:xfrm>
            <a:off x="1538383" y="2826746"/>
            <a:ext cx="1869525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8" name="Google Shape;918;p29"/>
          <p:cNvSpPr txBox="1">
            <a:spLocks noGrp="1"/>
          </p:cNvSpPr>
          <p:nvPr>
            <p:ph type="subTitle" idx="7"/>
          </p:nvPr>
        </p:nvSpPr>
        <p:spPr>
          <a:xfrm>
            <a:off x="4269272" y="3294300"/>
            <a:ext cx="18695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5183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19" name="Google Shape;919;p29"/>
          <p:cNvSpPr txBox="1">
            <a:spLocks noGrp="1"/>
          </p:cNvSpPr>
          <p:nvPr>
            <p:ph type="title" idx="8"/>
          </p:nvPr>
        </p:nvSpPr>
        <p:spPr>
          <a:xfrm>
            <a:off x="4269296" y="2826746"/>
            <a:ext cx="1869525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5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0"/>
          <p:cNvGrpSpPr/>
          <p:nvPr/>
        </p:nvGrpSpPr>
        <p:grpSpPr>
          <a:xfrm>
            <a:off x="206" y="4059268"/>
            <a:ext cx="6875555" cy="1098588"/>
            <a:chOff x="271" y="2964551"/>
            <a:chExt cx="9167406" cy="2193229"/>
          </a:xfrm>
        </p:grpSpPr>
        <p:sp>
          <p:nvSpPr>
            <p:cNvPr id="922" name="Google Shape;922;p30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26" name="Google Shape;926;p30"/>
          <p:cNvGrpSpPr/>
          <p:nvPr/>
        </p:nvGrpSpPr>
        <p:grpSpPr>
          <a:xfrm>
            <a:off x="5410391" y="3976470"/>
            <a:ext cx="1000030" cy="827977"/>
            <a:chOff x="6746800" y="2104200"/>
            <a:chExt cx="70575" cy="43825"/>
          </a:xfrm>
        </p:grpSpPr>
        <p:sp>
          <p:nvSpPr>
            <p:cNvPr id="927" name="Google Shape;927;p30"/>
            <p:cNvSpPr/>
            <p:nvPr/>
          </p:nvSpPr>
          <p:spPr>
            <a:xfrm>
              <a:off x="6796125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2" y="1"/>
                  </a:moveTo>
                  <a:cubicBezTo>
                    <a:pt x="202" y="1"/>
                    <a:pt x="176" y="95"/>
                    <a:pt x="133" y="218"/>
                  </a:cubicBezTo>
                  <a:lnTo>
                    <a:pt x="176" y="286"/>
                  </a:lnTo>
                  <a:lnTo>
                    <a:pt x="121" y="231"/>
                  </a:lnTo>
                  <a:cubicBezTo>
                    <a:pt x="108" y="286"/>
                    <a:pt x="95" y="338"/>
                    <a:pt x="82" y="393"/>
                  </a:cubicBezTo>
                  <a:lnTo>
                    <a:pt x="121" y="487"/>
                  </a:lnTo>
                  <a:lnTo>
                    <a:pt x="69" y="419"/>
                  </a:lnTo>
                  <a:cubicBezTo>
                    <a:pt x="27" y="542"/>
                    <a:pt x="1" y="649"/>
                    <a:pt x="1" y="675"/>
                  </a:cubicBezTo>
                  <a:cubicBezTo>
                    <a:pt x="1" y="730"/>
                    <a:pt x="150" y="837"/>
                    <a:pt x="150" y="837"/>
                  </a:cubicBezTo>
                  <a:lnTo>
                    <a:pt x="214" y="866"/>
                  </a:lnTo>
                  <a:lnTo>
                    <a:pt x="257" y="837"/>
                  </a:lnTo>
                  <a:cubicBezTo>
                    <a:pt x="257" y="837"/>
                    <a:pt x="406" y="730"/>
                    <a:pt x="406" y="675"/>
                  </a:cubicBezTo>
                  <a:cubicBezTo>
                    <a:pt x="406" y="662"/>
                    <a:pt x="376" y="568"/>
                    <a:pt x="351" y="487"/>
                  </a:cubicBezTo>
                  <a:lnTo>
                    <a:pt x="257" y="610"/>
                  </a:lnTo>
                  <a:lnTo>
                    <a:pt x="338" y="448"/>
                  </a:lnTo>
                  <a:cubicBezTo>
                    <a:pt x="283" y="257"/>
                    <a:pt x="202" y="1"/>
                    <a:pt x="202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01150" y="2127100"/>
              <a:ext cx="750" cy="12825"/>
            </a:xfrm>
            <a:custGeom>
              <a:avLst/>
              <a:gdLst/>
              <a:ahLst/>
              <a:cxnLst/>
              <a:rect l="l" t="t" r="r" b="b"/>
              <a:pathLst>
                <a:path w="30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0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797100" y="2139575"/>
              <a:ext cx="7150" cy="7800"/>
            </a:xfrm>
            <a:custGeom>
              <a:avLst/>
              <a:gdLst/>
              <a:ahLst/>
              <a:cxnLst/>
              <a:rect l="l" t="t" r="r" b="b"/>
              <a:pathLst>
                <a:path w="286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43" y="14"/>
                    <a:pt x="1" y="270"/>
                    <a:pt x="1" y="312"/>
                  </a:cubicBezTo>
                  <a:cubicBezTo>
                    <a:pt x="13" y="312"/>
                    <a:pt x="256" y="82"/>
                    <a:pt x="286" y="56"/>
                  </a:cubicBezTo>
                  <a:cubicBezTo>
                    <a:pt x="273" y="43"/>
                    <a:pt x="218" y="14"/>
                    <a:pt x="192" y="1"/>
                  </a:cubicBezTo>
                  <a:lnTo>
                    <a:pt x="192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801150" y="2139575"/>
              <a:ext cx="750" cy="350"/>
            </a:xfrm>
            <a:custGeom>
              <a:avLst/>
              <a:gdLst/>
              <a:ahLst/>
              <a:cxnLst/>
              <a:rect l="l" t="t" r="r" b="b"/>
              <a:pathLst>
                <a:path w="30" h="14" extrusionOk="0">
                  <a:moveTo>
                    <a:pt x="1" y="1"/>
                  </a:moveTo>
                  <a:lnTo>
                    <a:pt x="1" y="14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6746800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5" y="1"/>
                  </a:moveTo>
                  <a:cubicBezTo>
                    <a:pt x="205" y="1"/>
                    <a:pt x="162" y="95"/>
                    <a:pt x="137" y="218"/>
                  </a:cubicBezTo>
                  <a:lnTo>
                    <a:pt x="179" y="286"/>
                  </a:lnTo>
                  <a:lnTo>
                    <a:pt x="124" y="231"/>
                  </a:lnTo>
                  <a:cubicBezTo>
                    <a:pt x="111" y="286"/>
                    <a:pt x="98" y="338"/>
                    <a:pt x="81" y="393"/>
                  </a:cubicBezTo>
                  <a:lnTo>
                    <a:pt x="124" y="487"/>
                  </a:lnTo>
                  <a:lnTo>
                    <a:pt x="69" y="419"/>
                  </a:lnTo>
                  <a:cubicBezTo>
                    <a:pt x="30" y="542"/>
                    <a:pt x="0" y="649"/>
                    <a:pt x="0" y="675"/>
                  </a:cubicBezTo>
                  <a:cubicBezTo>
                    <a:pt x="0" y="730"/>
                    <a:pt x="150" y="837"/>
                    <a:pt x="150" y="837"/>
                  </a:cubicBezTo>
                  <a:lnTo>
                    <a:pt x="218" y="866"/>
                  </a:lnTo>
                  <a:lnTo>
                    <a:pt x="243" y="837"/>
                  </a:lnTo>
                  <a:cubicBezTo>
                    <a:pt x="243" y="837"/>
                    <a:pt x="405" y="730"/>
                    <a:pt x="405" y="675"/>
                  </a:cubicBezTo>
                  <a:cubicBezTo>
                    <a:pt x="405" y="662"/>
                    <a:pt x="380" y="568"/>
                    <a:pt x="354" y="487"/>
                  </a:cubicBezTo>
                  <a:lnTo>
                    <a:pt x="260" y="610"/>
                  </a:lnTo>
                  <a:lnTo>
                    <a:pt x="341" y="448"/>
                  </a:lnTo>
                  <a:cubicBezTo>
                    <a:pt x="286" y="257"/>
                    <a:pt x="205" y="1"/>
                    <a:pt x="205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6751900" y="2127100"/>
              <a:ext cx="675" cy="12825"/>
            </a:xfrm>
            <a:custGeom>
              <a:avLst/>
              <a:gdLst/>
              <a:ahLst/>
              <a:cxnLst/>
              <a:rect l="l" t="t" r="r" b="b"/>
              <a:pathLst>
                <a:path w="27" h="513" extrusionOk="0">
                  <a:moveTo>
                    <a:pt x="1" y="1"/>
                  </a:moveTo>
                  <a:lnTo>
                    <a:pt x="1" y="513"/>
                  </a:lnTo>
                  <a:lnTo>
                    <a:pt x="27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747850" y="2139575"/>
              <a:ext cx="7075" cy="7800"/>
            </a:xfrm>
            <a:custGeom>
              <a:avLst/>
              <a:gdLst/>
              <a:ahLst/>
              <a:cxnLst/>
              <a:rect l="l" t="t" r="r" b="b"/>
              <a:pathLst>
                <a:path w="283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39" y="14"/>
                    <a:pt x="1" y="270"/>
                    <a:pt x="1" y="312"/>
                  </a:cubicBezTo>
                  <a:cubicBezTo>
                    <a:pt x="14" y="312"/>
                    <a:pt x="257" y="82"/>
                    <a:pt x="282" y="56"/>
                  </a:cubicBezTo>
                  <a:cubicBezTo>
                    <a:pt x="270" y="43"/>
                    <a:pt x="218" y="14"/>
                    <a:pt x="189" y="1"/>
                  </a:cubicBezTo>
                  <a:lnTo>
                    <a:pt x="189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6751900" y="2139575"/>
              <a:ext cx="675" cy="35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" y="1"/>
                  </a:moveTo>
                  <a:lnTo>
                    <a:pt x="1" y="14"/>
                  </a:lnTo>
                  <a:lnTo>
                    <a:pt x="27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6811275" y="2129125"/>
              <a:ext cx="6100" cy="13575"/>
            </a:xfrm>
            <a:custGeom>
              <a:avLst/>
              <a:gdLst/>
              <a:ahLst/>
              <a:cxnLst/>
              <a:rect l="l" t="t" r="r" b="b"/>
              <a:pathLst>
                <a:path w="244" h="543" extrusionOk="0">
                  <a:moveTo>
                    <a:pt x="124" y="1"/>
                  </a:moveTo>
                  <a:cubicBezTo>
                    <a:pt x="124" y="1"/>
                    <a:pt x="111" y="69"/>
                    <a:pt x="82" y="137"/>
                  </a:cubicBezTo>
                  <a:lnTo>
                    <a:pt x="111" y="189"/>
                  </a:lnTo>
                  <a:lnTo>
                    <a:pt x="82" y="150"/>
                  </a:lnTo>
                  <a:cubicBezTo>
                    <a:pt x="69" y="176"/>
                    <a:pt x="56" y="218"/>
                    <a:pt x="43" y="244"/>
                  </a:cubicBezTo>
                  <a:lnTo>
                    <a:pt x="82" y="299"/>
                  </a:lnTo>
                  <a:lnTo>
                    <a:pt x="43" y="257"/>
                  </a:lnTo>
                  <a:cubicBezTo>
                    <a:pt x="13" y="338"/>
                    <a:pt x="1" y="406"/>
                    <a:pt x="1" y="432"/>
                  </a:cubicBezTo>
                  <a:cubicBezTo>
                    <a:pt x="1" y="461"/>
                    <a:pt x="94" y="526"/>
                    <a:pt x="94" y="526"/>
                  </a:cubicBezTo>
                  <a:lnTo>
                    <a:pt x="137" y="542"/>
                  </a:lnTo>
                  <a:lnTo>
                    <a:pt x="150" y="526"/>
                  </a:lnTo>
                  <a:cubicBezTo>
                    <a:pt x="150" y="526"/>
                    <a:pt x="244" y="461"/>
                    <a:pt x="244" y="432"/>
                  </a:cubicBezTo>
                  <a:cubicBezTo>
                    <a:pt x="244" y="419"/>
                    <a:pt x="231" y="364"/>
                    <a:pt x="218" y="299"/>
                  </a:cubicBezTo>
                  <a:lnTo>
                    <a:pt x="163" y="380"/>
                  </a:lnTo>
                  <a:lnTo>
                    <a:pt x="218" y="283"/>
                  </a:lnTo>
                  <a:cubicBezTo>
                    <a:pt x="175" y="163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6814350" y="2135200"/>
              <a:ext cx="350" cy="8125"/>
            </a:xfrm>
            <a:custGeom>
              <a:avLst/>
              <a:gdLst/>
              <a:ahLst/>
              <a:cxnLst/>
              <a:rect l="l" t="t" r="r" b="b"/>
              <a:pathLst>
                <a:path w="14" h="325" extrusionOk="0">
                  <a:moveTo>
                    <a:pt x="1" y="1"/>
                  </a:moveTo>
                  <a:lnTo>
                    <a:pt x="1" y="325"/>
                  </a:lnTo>
                  <a:lnTo>
                    <a:pt x="14" y="3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6812000" y="2142975"/>
              <a:ext cx="4400" cy="5050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95" y="1"/>
                  </a:moveTo>
                  <a:cubicBezTo>
                    <a:pt x="82" y="1"/>
                    <a:pt x="40" y="14"/>
                    <a:pt x="27" y="14"/>
                  </a:cubicBezTo>
                  <a:cubicBezTo>
                    <a:pt x="27" y="14"/>
                    <a:pt x="1" y="176"/>
                    <a:pt x="1" y="202"/>
                  </a:cubicBezTo>
                  <a:cubicBezTo>
                    <a:pt x="1" y="202"/>
                    <a:pt x="163" y="53"/>
                    <a:pt x="176" y="40"/>
                  </a:cubicBezTo>
                  <a:cubicBezTo>
                    <a:pt x="176" y="27"/>
                    <a:pt x="134" y="14"/>
                    <a:pt x="108" y="14"/>
                  </a:cubicBezTo>
                  <a:lnTo>
                    <a:pt x="95" y="1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6814350" y="2142975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cubicBezTo>
                    <a:pt x="1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781625" y="2119000"/>
              <a:ext cx="9750" cy="24650"/>
            </a:xfrm>
            <a:custGeom>
              <a:avLst/>
              <a:gdLst/>
              <a:ahLst/>
              <a:cxnLst/>
              <a:rect l="l" t="t" r="r" b="b"/>
              <a:pathLst>
                <a:path w="390" h="986" extrusionOk="0">
                  <a:moveTo>
                    <a:pt x="1" y="1"/>
                  </a:moveTo>
                  <a:lnTo>
                    <a:pt x="65" y="986"/>
                  </a:lnTo>
                  <a:lnTo>
                    <a:pt x="351" y="811"/>
                  </a:lnTo>
                  <a:lnTo>
                    <a:pt x="389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760000" y="2107825"/>
              <a:ext cx="24975" cy="35825"/>
            </a:xfrm>
            <a:custGeom>
              <a:avLst/>
              <a:gdLst/>
              <a:ahLst/>
              <a:cxnLst/>
              <a:rect l="l" t="t" r="r" b="b"/>
              <a:pathLst>
                <a:path w="999" h="1433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108" y="1407"/>
                  </a:lnTo>
                  <a:lnTo>
                    <a:pt x="930" y="1433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771825" y="2104200"/>
              <a:ext cx="22625" cy="25925"/>
            </a:xfrm>
            <a:custGeom>
              <a:avLst/>
              <a:gdLst/>
              <a:ahLst/>
              <a:cxnLst/>
              <a:rect l="l" t="t" r="r" b="b"/>
              <a:pathLst>
                <a:path w="905" h="1037" extrusionOk="0">
                  <a:moveTo>
                    <a:pt x="351" y="0"/>
                  </a:moveTo>
                  <a:lnTo>
                    <a:pt x="1" y="39"/>
                  </a:lnTo>
                  <a:lnTo>
                    <a:pt x="40" y="146"/>
                  </a:lnTo>
                  <a:lnTo>
                    <a:pt x="364" y="418"/>
                  </a:lnTo>
                  <a:lnTo>
                    <a:pt x="581" y="1037"/>
                  </a:lnTo>
                  <a:lnTo>
                    <a:pt x="905" y="891"/>
                  </a:lnTo>
                  <a:lnTo>
                    <a:pt x="636" y="188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6760000" y="2107825"/>
              <a:ext cx="24975" cy="22300"/>
            </a:xfrm>
            <a:custGeom>
              <a:avLst/>
              <a:gdLst/>
              <a:ahLst/>
              <a:cxnLst/>
              <a:rect l="l" t="t" r="r" b="b"/>
              <a:pathLst>
                <a:path w="999" h="892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27" y="892"/>
                  </a:lnTo>
                  <a:lnTo>
                    <a:pt x="282" y="273"/>
                  </a:lnTo>
                  <a:lnTo>
                    <a:pt x="513" y="124"/>
                  </a:lnTo>
                  <a:lnTo>
                    <a:pt x="743" y="231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6764050" y="2112300"/>
              <a:ext cx="1725" cy="15475"/>
            </a:xfrm>
            <a:custGeom>
              <a:avLst/>
              <a:gdLst/>
              <a:ahLst/>
              <a:cxnLst/>
              <a:rect l="l" t="t" r="r" b="b"/>
              <a:pathLst>
                <a:path w="69" h="619" extrusionOk="0">
                  <a:moveTo>
                    <a:pt x="39" y="0"/>
                  </a:moveTo>
                  <a:lnTo>
                    <a:pt x="1" y="13"/>
                  </a:lnTo>
                  <a:cubicBezTo>
                    <a:pt x="1" y="39"/>
                    <a:pt x="39" y="619"/>
                    <a:pt x="39" y="619"/>
                  </a:cubicBezTo>
                  <a:lnTo>
                    <a:pt x="69" y="61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779925" y="2112300"/>
              <a:ext cx="2050" cy="15475"/>
            </a:xfrm>
            <a:custGeom>
              <a:avLst/>
              <a:gdLst/>
              <a:ahLst/>
              <a:cxnLst/>
              <a:rect l="l" t="t" r="r" b="b"/>
              <a:pathLst>
                <a:path w="82" h="619" extrusionOk="0">
                  <a:moveTo>
                    <a:pt x="27" y="0"/>
                  </a:moveTo>
                  <a:lnTo>
                    <a:pt x="1" y="619"/>
                  </a:lnTo>
                  <a:lnTo>
                    <a:pt x="27" y="619"/>
                  </a:lnTo>
                  <a:cubicBezTo>
                    <a:pt x="27" y="619"/>
                    <a:pt x="82" y="39"/>
                    <a:pt x="82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769800" y="2109200"/>
              <a:ext cx="675" cy="18250"/>
            </a:xfrm>
            <a:custGeom>
              <a:avLst/>
              <a:gdLst/>
              <a:ahLst/>
              <a:cxnLst/>
              <a:rect l="l" t="t" r="r" b="b"/>
              <a:pathLst>
                <a:path w="27" h="730" extrusionOk="0">
                  <a:moveTo>
                    <a:pt x="27" y="1"/>
                  </a:moveTo>
                  <a:lnTo>
                    <a:pt x="14" y="56"/>
                  </a:lnTo>
                  <a:lnTo>
                    <a:pt x="1" y="717"/>
                  </a:lnTo>
                  <a:lnTo>
                    <a:pt x="27" y="73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775550" y="2109525"/>
              <a:ext cx="1000" cy="18250"/>
            </a:xfrm>
            <a:custGeom>
              <a:avLst/>
              <a:gdLst/>
              <a:ahLst/>
              <a:cxnLst/>
              <a:rect l="l" t="t" r="r" b="b"/>
              <a:pathLst>
                <a:path w="40" h="730" extrusionOk="0">
                  <a:moveTo>
                    <a:pt x="40" y="1"/>
                  </a:moveTo>
                  <a:lnTo>
                    <a:pt x="27" y="56"/>
                  </a:lnTo>
                  <a:lnTo>
                    <a:pt x="1" y="717"/>
                  </a:lnTo>
                  <a:lnTo>
                    <a:pt x="40" y="7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764375" y="21267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cubicBezTo>
                    <a:pt x="1" y="1"/>
                    <a:pt x="56" y="620"/>
                    <a:pt x="56" y="662"/>
                  </a:cubicBezTo>
                  <a:lnTo>
                    <a:pt x="623" y="67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766075" y="2128075"/>
              <a:ext cx="13550" cy="15575"/>
            </a:xfrm>
            <a:custGeom>
              <a:avLst/>
              <a:gdLst/>
              <a:ahLst/>
              <a:cxnLst/>
              <a:rect l="l" t="t" r="r" b="b"/>
              <a:pathLst>
                <a:path w="542" h="623" extrusionOk="0">
                  <a:moveTo>
                    <a:pt x="1" y="1"/>
                  </a:moveTo>
                  <a:cubicBezTo>
                    <a:pt x="1" y="1"/>
                    <a:pt x="39" y="584"/>
                    <a:pt x="39" y="610"/>
                  </a:cubicBezTo>
                  <a:lnTo>
                    <a:pt x="487" y="623"/>
                  </a:lnTo>
                  <a:lnTo>
                    <a:pt x="542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775550" y="2106850"/>
              <a:ext cx="9750" cy="3750"/>
            </a:xfrm>
            <a:custGeom>
              <a:avLst/>
              <a:gdLst/>
              <a:ahLst/>
              <a:cxnLst/>
              <a:rect l="l" t="t" r="r" b="b"/>
              <a:pathLst>
                <a:path w="390" h="150" extrusionOk="0">
                  <a:moveTo>
                    <a:pt x="351" y="1"/>
                  </a:moveTo>
                  <a:lnTo>
                    <a:pt x="1" y="137"/>
                  </a:lnTo>
                  <a:lnTo>
                    <a:pt x="27" y="150"/>
                  </a:lnTo>
                  <a:lnTo>
                    <a:pt x="389" y="14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780900" y="2111225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12" y="1"/>
                  </a:moveTo>
                  <a:lnTo>
                    <a:pt x="1" y="124"/>
                  </a:lnTo>
                  <a:lnTo>
                    <a:pt x="1" y="137"/>
                  </a:lnTo>
                  <a:lnTo>
                    <a:pt x="13" y="163"/>
                  </a:lnTo>
                  <a:lnTo>
                    <a:pt x="325" y="4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782925" y="2116975"/>
              <a:ext cx="8450" cy="4075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325" y="1"/>
                  </a:moveTo>
                  <a:lnTo>
                    <a:pt x="1" y="137"/>
                  </a:lnTo>
                  <a:lnTo>
                    <a:pt x="13" y="163"/>
                  </a:lnTo>
                  <a:lnTo>
                    <a:pt x="337" y="4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784625" y="2122425"/>
              <a:ext cx="8775" cy="407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338" y="0"/>
                  </a:moveTo>
                  <a:lnTo>
                    <a:pt x="1" y="133"/>
                  </a:lnTo>
                  <a:lnTo>
                    <a:pt x="14" y="162"/>
                  </a:lnTo>
                  <a:lnTo>
                    <a:pt x="350" y="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6756925" y="2105150"/>
              <a:ext cx="31125" cy="24975"/>
            </a:xfrm>
            <a:custGeom>
              <a:avLst/>
              <a:gdLst/>
              <a:ahLst/>
              <a:cxnLst/>
              <a:rect l="l" t="t" r="r" b="b"/>
              <a:pathLst>
                <a:path w="1245" h="999" extrusionOk="0">
                  <a:moveTo>
                    <a:pt x="597" y="1"/>
                  </a:moveTo>
                  <a:lnTo>
                    <a:pt x="243" y="244"/>
                  </a:lnTo>
                  <a:lnTo>
                    <a:pt x="0" y="879"/>
                  </a:lnTo>
                  <a:cubicBezTo>
                    <a:pt x="17" y="879"/>
                    <a:pt x="81" y="905"/>
                    <a:pt x="81" y="905"/>
                  </a:cubicBezTo>
                  <a:lnTo>
                    <a:pt x="324" y="286"/>
                  </a:lnTo>
                  <a:lnTo>
                    <a:pt x="636" y="108"/>
                  </a:lnTo>
                  <a:lnTo>
                    <a:pt x="891" y="299"/>
                  </a:lnTo>
                  <a:lnTo>
                    <a:pt x="1177" y="999"/>
                  </a:lnTo>
                  <a:lnTo>
                    <a:pt x="1245" y="973"/>
                  </a:lnTo>
                  <a:lnTo>
                    <a:pt x="989" y="25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6765025" y="2127100"/>
              <a:ext cx="14200" cy="16225"/>
            </a:xfrm>
            <a:custGeom>
              <a:avLst/>
              <a:gdLst/>
              <a:ahLst/>
              <a:cxnLst/>
              <a:rect l="l" t="t" r="r" b="b"/>
              <a:pathLst>
                <a:path w="568" h="649" extrusionOk="0">
                  <a:moveTo>
                    <a:pt x="81" y="1"/>
                  </a:moveTo>
                  <a:lnTo>
                    <a:pt x="0" y="27"/>
                  </a:lnTo>
                  <a:lnTo>
                    <a:pt x="555" y="649"/>
                  </a:lnTo>
                  <a:lnTo>
                    <a:pt x="567" y="58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6766075" y="2127425"/>
              <a:ext cx="14525" cy="15900"/>
            </a:xfrm>
            <a:custGeom>
              <a:avLst/>
              <a:gdLst/>
              <a:ahLst/>
              <a:cxnLst/>
              <a:rect l="l" t="t" r="r" b="b"/>
              <a:pathLst>
                <a:path w="581" h="636" extrusionOk="0">
                  <a:moveTo>
                    <a:pt x="513" y="1"/>
                  </a:moveTo>
                  <a:lnTo>
                    <a:pt x="1" y="568"/>
                  </a:lnTo>
                  <a:lnTo>
                    <a:pt x="39" y="636"/>
                  </a:lnTo>
                  <a:lnTo>
                    <a:pt x="581" y="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56" name="Google Shape;956;p30"/>
          <p:cNvSpPr txBox="1">
            <a:spLocks noGrp="1"/>
          </p:cNvSpPr>
          <p:nvPr>
            <p:ph type="title"/>
          </p:nvPr>
        </p:nvSpPr>
        <p:spPr>
          <a:xfrm>
            <a:off x="534919" y="1738988"/>
            <a:ext cx="2568375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30"/>
          <p:cNvSpPr txBox="1">
            <a:spLocks noGrp="1"/>
          </p:cNvSpPr>
          <p:nvPr>
            <p:ph type="subTitle" idx="1"/>
          </p:nvPr>
        </p:nvSpPr>
        <p:spPr>
          <a:xfrm>
            <a:off x="534919" y="2278306"/>
            <a:ext cx="2568375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98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1"/>
          <p:cNvSpPr/>
          <p:nvPr/>
        </p:nvSpPr>
        <p:spPr>
          <a:xfrm>
            <a:off x="2880268" y="4380056"/>
            <a:ext cx="39116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0" name="Google Shape;960;p31"/>
          <p:cNvSpPr/>
          <p:nvPr/>
        </p:nvSpPr>
        <p:spPr>
          <a:xfrm>
            <a:off x="-38" y="3759525"/>
            <a:ext cx="6858036" cy="136100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1" name="Google Shape;961;p31"/>
          <p:cNvSpPr/>
          <p:nvPr/>
        </p:nvSpPr>
        <p:spPr>
          <a:xfrm>
            <a:off x="2812388" y="4155001"/>
            <a:ext cx="4045601" cy="98849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2" name="Google Shape;962;p31"/>
          <p:cNvSpPr/>
          <p:nvPr/>
        </p:nvSpPr>
        <p:spPr>
          <a:xfrm>
            <a:off x="-42" y="4128068"/>
            <a:ext cx="6858036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534919" y="1725788"/>
            <a:ext cx="2267325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534919" y="2265106"/>
            <a:ext cx="2625075" cy="1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27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4018594" y="4686973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7" name="Google Shape;967;p32"/>
          <p:cNvSpPr/>
          <p:nvPr/>
        </p:nvSpPr>
        <p:spPr>
          <a:xfrm flipH="1">
            <a:off x="1119536" y="4470881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8" name="Google Shape;968;p32"/>
          <p:cNvSpPr/>
          <p:nvPr/>
        </p:nvSpPr>
        <p:spPr>
          <a:xfrm flipH="1">
            <a:off x="-9" y="3991052"/>
            <a:ext cx="6858009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9" name="Google Shape;969;p32"/>
          <p:cNvSpPr/>
          <p:nvPr/>
        </p:nvSpPr>
        <p:spPr>
          <a:xfrm flipH="1">
            <a:off x="10" y="4251774"/>
            <a:ext cx="6858009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70" name="Google Shape;970;p32"/>
          <p:cNvSpPr/>
          <p:nvPr/>
        </p:nvSpPr>
        <p:spPr>
          <a:xfrm flipH="1">
            <a:off x="14" y="4125702"/>
            <a:ext cx="4127743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71" name="Google Shape;971;p32"/>
          <p:cNvSpPr/>
          <p:nvPr/>
        </p:nvSpPr>
        <p:spPr>
          <a:xfrm flipH="1">
            <a:off x="136593" y="4569318"/>
            <a:ext cx="6721426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72" name="Google Shape;972;p32"/>
          <p:cNvSpPr/>
          <p:nvPr/>
        </p:nvSpPr>
        <p:spPr>
          <a:xfrm flipH="1">
            <a:off x="10" y="4794717"/>
            <a:ext cx="68580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465094" y="3581201"/>
            <a:ext cx="624506" cy="1022175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4055663" y="1701038"/>
            <a:ext cx="2267325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3800381" y="2240356"/>
            <a:ext cx="2522700" cy="1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99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439" y="2305743"/>
            <a:ext cx="6873767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87" name="Google Shape;987;p33"/>
          <p:cNvSpPr/>
          <p:nvPr/>
        </p:nvSpPr>
        <p:spPr>
          <a:xfrm>
            <a:off x="440" y="2619229"/>
            <a:ext cx="2836445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88" name="Google Shape;988;p33"/>
          <p:cNvSpPr/>
          <p:nvPr/>
        </p:nvSpPr>
        <p:spPr>
          <a:xfrm>
            <a:off x="2190" y="2736902"/>
            <a:ext cx="3232433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89" name="Google Shape;989;p33"/>
          <p:cNvSpPr/>
          <p:nvPr/>
        </p:nvSpPr>
        <p:spPr>
          <a:xfrm>
            <a:off x="3779597" y="3409662"/>
            <a:ext cx="3094598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0" name="Google Shape;990;p33"/>
          <p:cNvSpPr/>
          <p:nvPr/>
        </p:nvSpPr>
        <p:spPr>
          <a:xfrm>
            <a:off x="3814054" y="2787965"/>
            <a:ext cx="3060152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1" name="Google Shape;991;p33"/>
          <p:cNvSpPr/>
          <p:nvPr/>
        </p:nvSpPr>
        <p:spPr>
          <a:xfrm>
            <a:off x="-799173" y="1243837"/>
            <a:ext cx="2869162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2" name="Google Shape;992;p33"/>
          <p:cNvSpPr/>
          <p:nvPr/>
        </p:nvSpPr>
        <p:spPr>
          <a:xfrm>
            <a:off x="440" y="3177414"/>
            <a:ext cx="4257225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3" name="Google Shape;993;p33"/>
          <p:cNvSpPr/>
          <p:nvPr/>
        </p:nvSpPr>
        <p:spPr>
          <a:xfrm>
            <a:off x="2958433" y="3177414"/>
            <a:ext cx="3941063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4" name="Google Shape;994;p33"/>
          <p:cNvSpPr/>
          <p:nvPr/>
        </p:nvSpPr>
        <p:spPr>
          <a:xfrm>
            <a:off x="589158" y="3327511"/>
            <a:ext cx="6297678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5" name="Google Shape;995;p33"/>
          <p:cNvSpPr/>
          <p:nvPr/>
        </p:nvSpPr>
        <p:spPr>
          <a:xfrm>
            <a:off x="589158" y="3364085"/>
            <a:ext cx="6297678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6" name="Google Shape;996;p33"/>
          <p:cNvSpPr/>
          <p:nvPr/>
        </p:nvSpPr>
        <p:spPr>
          <a:xfrm>
            <a:off x="439" y="3344531"/>
            <a:ext cx="6128897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7" name="Google Shape;997;p33"/>
          <p:cNvSpPr/>
          <p:nvPr/>
        </p:nvSpPr>
        <p:spPr>
          <a:xfrm>
            <a:off x="440" y="3344813"/>
            <a:ext cx="1317142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8" name="Google Shape;998;p33"/>
          <p:cNvSpPr/>
          <p:nvPr/>
        </p:nvSpPr>
        <p:spPr>
          <a:xfrm>
            <a:off x="856060" y="3348470"/>
            <a:ext cx="1242980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99" name="Google Shape;999;p33"/>
          <p:cNvSpPr/>
          <p:nvPr/>
        </p:nvSpPr>
        <p:spPr>
          <a:xfrm>
            <a:off x="1746540" y="3409662"/>
            <a:ext cx="1093850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0" name="Google Shape;1000;p33"/>
          <p:cNvSpPr/>
          <p:nvPr/>
        </p:nvSpPr>
        <p:spPr>
          <a:xfrm>
            <a:off x="2754792" y="3507992"/>
            <a:ext cx="867058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1" name="Google Shape;1001;p33"/>
          <p:cNvSpPr/>
          <p:nvPr/>
        </p:nvSpPr>
        <p:spPr>
          <a:xfrm>
            <a:off x="440" y="3342983"/>
            <a:ext cx="4173507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2" name="Google Shape;1002;p33"/>
          <p:cNvSpPr/>
          <p:nvPr/>
        </p:nvSpPr>
        <p:spPr>
          <a:xfrm>
            <a:off x="439" y="3659495"/>
            <a:ext cx="6128897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3" name="Google Shape;1003;p33"/>
          <p:cNvSpPr/>
          <p:nvPr/>
        </p:nvSpPr>
        <p:spPr>
          <a:xfrm>
            <a:off x="3147271" y="3364085"/>
            <a:ext cx="3739574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4" name="Google Shape;1004;p33"/>
          <p:cNvSpPr/>
          <p:nvPr/>
        </p:nvSpPr>
        <p:spPr>
          <a:xfrm>
            <a:off x="3147271" y="3496597"/>
            <a:ext cx="3739574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5" name="Google Shape;1005;p33"/>
          <p:cNvSpPr/>
          <p:nvPr/>
        </p:nvSpPr>
        <p:spPr>
          <a:xfrm>
            <a:off x="440" y="3826894"/>
            <a:ext cx="6886395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6" name="Google Shape;1006;p33"/>
          <p:cNvSpPr/>
          <p:nvPr/>
        </p:nvSpPr>
        <p:spPr>
          <a:xfrm>
            <a:off x="440" y="3897511"/>
            <a:ext cx="6886395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7" name="Google Shape;1007;p33"/>
          <p:cNvSpPr/>
          <p:nvPr/>
        </p:nvSpPr>
        <p:spPr>
          <a:xfrm>
            <a:off x="440" y="3963766"/>
            <a:ext cx="6886395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8" name="Google Shape;1008;p33"/>
          <p:cNvSpPr/>
          <p:nvPr/>
        </p:nvSpPr>
        <p:spPr>
          <a:xfrm>
            <a:off x="5942135" y="3759935"/>
            <a:ext cx="370808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9" name="Google Shape;1009;p33"/>
          <p:cNvSpPr/>
          <p:nvPr/>
        </p:nvSpPr>
        <p:spPr>
          <a:xfrm>
            <a:off x="6232591" y="3720125"/>
            <a:ext cx="49248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0" name="Google Shape;1010;p33"/>
          <p:cNvSpPr/>
          <p:nvPr/>
        </p:nvSpPr>
        <p:spPr>
          <a:xfrm>
            <a:off x="6274450" y="3762185"/>
            <a:ext cx="403514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1" name="Google Shape;1011;p33"/>
          <p:cNvSpPr/>
          <p:nvPr/>
        </p:nvSpPr>
        <p:spPr>
          <a:xfrm>
            <a:off x="3496140" y="3749525"/>
            <a:ext cx="483733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2" name="Google Shape;1012;p33"/>
          <p:cNvSpPr/>
          <p:nvPr/>
        </p:nvSpPr>
        <p:spPr>
          <a:xfrm>
            <a:off x="3899522" y="3711261"/>
            <a:ext cx="530841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3" name="Google Shape;1013;p33"/>
          <p:cNvSpPr/>
          <p:nvPr/>
        </p:nvSpPr>
        <p:spPr>
          <a:xfrm>
            <a:off x="5511296" y="3907217"/>
            <a:ext cx="49248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4" name="Google Shape;1014;p33"/>
          <p:cNvSpPr/>
          <p:nvPr/>
        </p:nvSpPr>
        <p:spPr>
          <a:xfrm>
            <a:off x="3995892" y="3778362"/>
            <a:ext cx="403514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5" name="Google Shape;1015;p33"/>
          <p:cNvSpPr/>
          <p:nvPr/>
        </p:nvSpPr>
        <p:spPr>
          <a:xfrm>
            <a:off x="3643522" y="3791725"/>
            <a:ext cx="285341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6" name="Google Shape;1016;p33"/>
          <p:cNvSpPr/>
          <p:nvPr/>
        </p:nvSpPr>
        <p:spPr>
          <a:xfrm>
            <a:off x="4243142" y="3774563"/>
            <a:ext cx="49248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7" name="Google Shape;1017;p33"/>
          <p:cNvSpPr/>
          <p:nvPr/>
        </p:nvSpPr>
        <p:spPr>
          <a:xfrm>
            <a:off x="4373969" y="4079539"/>
            <a:ext cx="1729674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8" name="Google Shape;1018;p33"/>
          <p:cNvSpPr/>
          <p:nvPr/>
        </p:nvSpPr>
        <p:spPr>
          <a:xfrm>
            <a:off x="3301651" y="4159300"/>
            <a:ext cx="1788089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9" name="Google Shape;1019;p33"/>
          <p:cNvSpPr/>
          <p:nvPr/>
        </p:nvSpPr>
        <p:spPr>
          <a:xfrm>
            <a:off x="5480339" y="4007516"/>
            <a:ext cx="1406513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0" name="Google Shape;1020;p33"/>
          <p:cNvSpPr/>
          <p:nvPr/>
        </p:nvSpPr>
        <p:spPr>
          <a:xfrm>
            <a:off x="3029096" y="3963767"/>
            <a:ext cx="3857749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1" name="Google Shape;1021;p33"/>
          <p:cNvSpPr/>
          <p:nvPr/>
        </p:nvSpPr>
        <p:spPr>
          <a:xfrm>
            <a:off x="440" y="4080664"/>
            <a:ext cx="6886395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2" name="Google Shape;1022;p33"/>
          <p:cNvSpPr/>
          <p:nvPr/>
        </p:nvSpPr>
        <p:spPr>
          <a:xfrm>
            <a:off x="440" y="4059143"/>
            <a:ext cx="6886395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3" name="Google Shape;1023;p33"/>
          <p:cNvSpPr/>
          <p:nvPr/>
        </p:nvSpPr>
        <p:spPr>
          <a:xfrm>
            <a:off x="440" y="4089105"/>
            <a:ext cx="2621902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4" name="Google Shape;1024;p33"/>
          <p:cNvSpPr/>
          <p:nvPr/>
        </p:nvSpPr>
        <p:spPr>
          <a:xfrm>
            <a:off x="2491389" y="4321073"/>
            <a:ext cx="2109904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5" name="Google Shape;1025;p33"/>
          <p:cNvSpPr/>
          <p:nvPr/>
        </p:nvSpPr>
        <p:spPr>
          <a:xfrm>
            <a:off x="4788252" y="4562184"/>
            <a:ext cx="1936815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6" name="Google Shape;1026;p33"/>
          <p:cNvSpPr/>
          <p:nvPr/>
        </p:nvSpPr>
        <p:spPr>
          <a:xfrm>
            <a:off x="4941557" y="1277625"/>
            <a:ext cx="2484086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1912050" y="740275"/>
            <a:ext cx="30339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1912050" y="2079175"/>
            <a:ext cx="30339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657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3814127" y="2395583"/>
            <a:ext cx="3043905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7" name="Google Shape;287;p7"/>
          <p:cNvSpPr/>
          <p:nvPr/>
        </p:nvSpPr>
        <p:spPr>
          <a:xfrm flipH="1">
            <a:off x="4018594" y="4686973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8" name="Google Shape;288;p7"/>
          <p:cNvSpPr/>
          <p:nvPr/>
        </p:nvSpPr>
        <p:spPr>
          <a:xfrm flipH="1">
            <a:off x="1119536" y="4470881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9" name="Google Shape;289;p7"/>
          <p:cNvSpPr/>
          <p:nvPr/>
        </p:nvSpPr>
        <p:spPr>
          <a:xfrm flipH="1">
            <a:off x="-9" y="3791076"/>
            <a:ext cx="6858009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0" name="Google Shape;290;p7"/>
          <p:cNvSpPr/>
          <p:nvPr/>
        </p:nvSpPr>
        <p:spPr>
          <a:xfrm flipH="1">
            <a:off x="10" y="4077600"/>
            <a:ext cx="6858009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1" name="Google Shape;291;p7"/>
          <p:cNvSpPr/>
          <p:nvPr/>
        </p:nvSpPr>
        <p:spPr>
          <a:xfrm flipH="1">
            <a:off x="19" y="3869249"/>
            <a:ext cx="4127743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2" name="Google Shape;292;p7"/>
          <p:cNvSpPr/>
          <p:nvPr/>
        </p:nvSpPr>
        <p:spPr>
          <a:xfrm flipH="1">
            <a:off x="136593" y="4569318"/>
            <a:ext cx="6721426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3" name="Google Shape;293;p7"/>
          <p:cNvSpPr/>
          <p:nvPr/>
        </p:nvSpPr>
        <p:spPr>
          <a:xfrm flipH="1">
            <a:off x="10" y="4794717"/>
            <a:ext cx="68580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540000" y="406335"/>
            <a:ext cx="5778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540000" y="1251000"/>
            <a:ext cx="3741075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84196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57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57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7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57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57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7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57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62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/>
          <p:nvPr/>
        </p:nvSpPr>
        <p:spPr>
          <a:xfrm>
            <a:off x="-52894" y="3963821"/>
            <a:ext cx="2495192" cy="509150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1" name="Google Shape;1031;p34"/>
          <p:cNvSpPr/>
          <p:nvPr/>
        </p:nvSpPr>
        <p:spPr>
          <a:xfrm>
            <a:off x="3334518" y="3953726"/>
            <a:ext cx="3523493" cy="80205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2" name="Google Shape;1032;p34"/>
          <p:cNvSpPr/>
          <p:nvPr/>
        </p:nvSpPr>
        <p:spPr>
          <a:xfrm>
            <a:off x="-52894" y="4150228"/>
            <a:ext cx="6951042" cy="477595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3" name="Google Shape;1033;p34"/>
          <p:cNvSpPr/>
          <p:nvPr/>
        </p:nvSpPr>
        <p:spPr>
          <a:xfrm>
            <a:off x="3123457" y="4133982"/>
            <a:ext cx="3774647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4" name="Google Shape;1034;p34"/>
          <p:cNvSpPr/>
          <p:nvPr/>
        </p:nvSpPr>
        <p:spPr>
          <a:xfrm>
            <a:off x="-52893" y="4444672"/>
            <a:ext cx="6950981" cy="698703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5" name="Google Shape;1035;p34"/>
          <p:cNvSpPr/>
          <p:nvPr/>
        </p:nvSpPr>
        <p:spPr>
          <a:xfrm>
            <a:off x="-52893" y="4444672"/>
            <a:ext cx="6950981" cy="6986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6" name="Google Shape;1036;p34"/>
          <p:cNvSpPr/>
          <p:nvPr/>
        </p:nvSpPr>
        <p:spPr>
          <a:xfrm>
            <a:off x="-52893" y="4444673"/>
            <a:ext cx="6950981" cy="698705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34"/>
          <p:cNvSpPr txBox="1">
            <a:spLocks noGrp="1"/>
          </p:cNvSpPr>
          <p:nvPr>
            <p:ph type="subTitle" idx="1"/>
          </p:nvPr>
        </p:nvSpPr>
        <p:spPr>
          <a:xfrm>
            <a:off x="540001" y="3150125"/>
            <a:ext cx="1692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039" name="Google Shape;1039;p34"/>
          <p:cNvSpPr txBox="1">
            <a:spLocks noGrp="1"/>
          </p:cNvSpPr>
          <p:nvPr>
            <p:ph type="title" idx="2"/>
          </p:nvPr>
        </p:nvSpPr>
        <p:spPr>
          <a:xfrm>
            <a:off x="540000" y="2690893"/>
            <a:ext cx="1692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0" name="Google Shape;1040;p34"/>
          <p:cNvSpPr txBox="1">
            <a:spLocks noGrp="1"/>
          </p:cNvSpPr>
          <p:nvPr>
            <p:ph type="subTitle" idx="3"/>
          </p:nvPr>
        </p:nvSpPr>
        <p:spPr>
          <a:xfrm>
            <a:off x="4625888" y="3150125"/>
            <a:ext cx="1692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041" name="Google Shape;1041;p34"/>
          <p:cNvSpPr txBox="1">
            <a:spLocks noGrp="1"/>
          </p:cNvSpPr>
          <p:nvPr>
            <p:ph type="title" idx="4"/>
          </p:nvPr>
        </p:nvSpPr>
        <p:spPr>
          <a:xfrm>
            <a:off x="4625888" y="2690893"/>
            <a:ext cx="1692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2" name="Google Shape;1042;p34"/>
          <p:cNvSpPr txBox="1">
            <a:spLocks noGrp="1"/>
          </p:cNvSpPr>
          <p:nvPr>
            <p:ph type="subTitle" idx="5"/>
          </p:nvPr>
        </p:nvSpPr>
        <p:spPr>
          <a:xfrm>
            <a:off x="2576626" y="3150125"/>
            <a:ext cx="1692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043" name="Google Shape;1043;p34"/>
          <p:cNvSpPr txBox="1">
            <a:spLocks noGrp="1"/>
          </p:cNvSpPr>
          <p:nvPr>
            <p:ph type="title" idx="6"/>
          </p:nvPr>
        </p:nvSpPr>
        <p:spPr>
          <a:xfrm>
            <a:off x="2576625" y="2690893"/>
            <a:ext cx="1692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4" name="Google Shape;1044;p34"/>
          <p:cNvSpPr/>
          <p:nvPr/>
        </p:nvSpPr>
        <p:spPr>
          <a:xfrm>
            <a:off x="-1085494" y="-39345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45" name="Google Shape;1045;p34"/>
          <p:cNvSpPr/>
          <p:nvPr/>
        </p:nvSpPr>
        <p:spPr>
          <a:xfrm flipH="1">
            <a:off x="5430337" y="107310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49777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5948512" y="474498"/>
            <a:ext cx="2368007" cy="153847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48" name="Google Shape;1048;p35"/>
          <p:cNvSpPr/>
          <p:nvPr/>
        </p:nvSpPr>
        <p:spPr>
          <a:xfrm>
            <a:off x="-57136" y="4069256"/>
            <a:ext cx="6997282" cy="715517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49" name="Google Shape;1049;p35"/>
          <p:cNvSpPr/>
          <p:nvPr/>
        </p:nvSpPr>
        <p:spPr>
          <a:xfrm>
            <a:off x="2881664" y="4606378"/>
            <a:ext cx="39910" cy="174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0" name="Google Shape;1050;p35"/>
          <p:cNvSpPr/>
          <p:nvPr/>
        </p:nvSpPr>
        <p:spPr>
          <a:xfrm>
            <a:off x="5484597" y="4379929"/>
            <a:ext cx="336034" cy="1134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1" name="Google Shape;1051;p35"/>
          <p:cNvSpPr/>
          <p:nvPr/>
        </p:nvSpPr>
        <p:spPr>
          <a:xfrm>
            <a:off x="-57131" y="3966201"/>
            <a:ext cx="6997282" cy="71551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2" name="Google Shape;1052;p35"/>
          <p:cNvSpPr/>
          <p:nvPr/>
        </p:nvSpPr>
        <p:spPr>
          <a:xfrm>
            <a:off x="-57136" y="4207834"/>
            <a:ext cx="6997282" cy="7154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3" name="Google Shape;1053;p35"/>
          <p:cNvSpPr/>
          <p:nvPr/>
        </p:nvSpPr>
        <p:spPr>
          <a:xfrm>
            <a:off x="2812407" y="4137251"/>
            <a:ext cx="4127743" cy="102542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4" name="Google Shape;1054;p35"/>
          <p:cNvSpPr/>
          <p:nvPr/>
        </p:nvSpPr>
        <p:spPr>
          <a:xfrm>
            <a:off x="-57131" y="4428818"/>
            <a:ext cx="6997282" cy="7155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539531" y="3247548"/>
            <a:ext cx="18191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651544" y="2786075"/>
            <a:ext cx="1595025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4498874" y="3247548"/>
            <a:ext cx="18191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4610812" y="2786075"/>
            <a:ext cx="159525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2519203" y="3247548"/>
            <a:ext cx="181912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2631065" y="2786075"/>
            <a:ext cx="159525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42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6"/>
          <p:cNvSpPr/>
          <p:nvPr/>
        </p:nvSpPr>
        <p:spPr>
          <a:xfrm flipH="1">
            <a:off x="-785175" y="2128442"/>
            <a:ext cx="3372779" cy="2615562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4" name="Google Shape;1064;p36"/>
          <p:cNvSpPr/>
          <p:nvPr/>
        </p:nvSpPr>
        <p:spPr>
          <a:xfrm>
            <a:off x="5721522" y="1423795"/>
            <a:ext cx="3375026" cy="2615562"/>
          </a:xfrm>
          <a:custGeom>
            <a:avLst/>
            <a:gdLst/>
            <a:ahLst/>
            <a:cxnLst/>
            <a:rect l="l" t="t" r="r" b="b"/>
            <a:pathLst>
              <a:path w="19535" h="11895" extrusionOk="0">
                <a:moveTo>
                  <a:pt x="10706" y="1"/>
                </a:moveTo>
                <a:cubicBezTo>
                  <a:pt x="8681" y="1"/>
                  <a:pt x="6967" y="1310"/>
                  <a:pt x="6358" y="3121"/>
                </a:cubicBezTo>
                <a:cubicBezTo>
                  <a:pt x="6264" y="3079"/>
                  <a:pt x="6157" y="3053"/>
                  <a:pt x="6034" y="3053"/>
                </a:cubicBezTo>
                <a:cubicBezTo>
                  <a:pt x="5820" y="3053"/>
                  <a:pt x="5616" y="3147"/>
                  <a:pt x="5480" y="3296"/>
                </a:cubicBezTo>
                <a:cubicBezTo>
                  <a:pt x="5318" y="3254"/>
                  <a:pt x="5156" y="3241"/>
                  <a:pt x="4994" y="3241"/>
                </a:cubicBezTo>
                <a:cubicBezTo>
                  <a:pt x="3659" y="3241"/>
                  <a:pt x="2580" y="4323"/>
                  <a:pt x="2580" y="5658"/>
                </a:cubicBezTo>
                <a:lnTo>
                  <a:pt x="2580" y="5820"/>
                </a:lnTo>
                <a:cubicBezTo>
                  <a:pt x="2308" y="5590"/>
                  <a:pt x="1958" y="5457"/>
                  <a:pt x="1579" y="5457"/>
                </a:cubicBezTo>
                <a:cubicBezTo>
                  <a:pt x="717" y="5457"/>
                  <a:pt x="1" y="6157"/>
                  <a:pt x="1" y="7035"/>
                </a:cubicBezTo>
                <a:cubicBezTo>
                  <a:pt x="1" y="7900"/>
                  <a:pt x="717" y="8600"/>
                  <a:pt x="1579" y="8600"/>
                </a:cubicBezTo>
                <a:cubicBezTo>
                  <a:pt x="2078" y="8600"/>
                  <a:pt x="2525" y="8373"/>
                  <a:pt x="2807" y="8007"/>
                </a:cubicBezTo>
                <a:cubicBezTo>
                  <a:pt x="2930" y="8049"/>
                  <a:pt x="3050" y="8075"/>
                  <a:pt x="3186" y="8075"/>
                </a:cubicBezTo>
                <a:cubicBezTo>
                  <a:pt x="3455" y="8075"/>
                  <a:pt x="3714" y="7981"/>
                  <a:pt x="3902" y="7819"/>
                </a:cubicBezTo>
                <a:cubicBezTo>
                  <a:pt x="4226" y="7981"/>
                  <a:pt x="4605" y="8075"/>
                  <a:pt x="4994" y="8075"/>
                </a:cubicBezTo>
                <a:cubicBezTo>
                  <a:pt x="5091" y="8075"/>
                  <a:pt x="5198" y="8062"/>
                  <a:pt x="5292" y="8062"/>
                </a:cubicBezTo>
                <a:cubicBezTo>
                  <a:pt x="5049" y="8357"/>
                  <a:pt x="4913" y="8736"/>
                  <a:pt x="4913" y="9154"/>
                </a:cubicBezTo>
                <a:cubicBezTo>
                  <a:pt x="4913" y="10126"/>
                  <a:pt x="5697" y="10910"/>
                  <a:pt x="6669" y="10910"/>
                </a:cubicBezTo>
                <a:cubicBezTo>
                  <a:pt x="7641" y="10910"/>
                  <a:pt x="8438" y="10126"/>
                  <a:pt x="8438" y="9154"/>
                </a:cubicBezTo>
                <a:lnTo>
                  <a:pt x="8438" y="9128"/>
                </a:lnTo>
                <a:cubicBezTo>
                  <a:pt x="8613" y="9034"/>
                  <a:pt x="8775" y="8924"/>
                  <a:pt x="8924" y="8791"/>
                </a:cubicBezTo>
                <a:cubicBezTo>
                  <a:pt x="9465" y="9021"/>
                  <a:pt x="10071" y="9154"/>
                  <a:pt x="10706" y="9154"/>
                </a:cubicBezTo>
                <a:cubicBezTo>
                  <a:pt x="10881" y="9154"/>
                  <a:pt x="11056" y="9141"/>
                  <a:pt x="11231" y="9115"/>
                </a:cubicBezTo>
                <a:lnTo>
                  <a:pt x="11231" y="9115"/>
                </a:lnTo>
                <a:cubicBezTo>
                  <a:pt x="11231" y="9167"/>
                  <a:pt x="11218" y="9222"/>
                  <a:pt x="11218" y="9277"/>
                </a:cubicBezTo>
                <a:cubicBezTo>
                  <a:pt x="11218" y="10722"/>
                  <a:pt x="12394" y="11895"/>
                  <a:pt x="13852" y="11895"/>
                </a:cubicBezTo>
                <a:cubicBezTo>
                  <a:pt x="14539" y="11895"/>
                  <a:pt x="15174" y="11626"/>
                  <a:pt x="15647" y="11179"/>
                </a:cubicBezTo>
                <a:lnTo>
                  <a:pt x="15741" y="11179"/>
                </a:lnTo>
                <a:cubicBezTo>
                  <a:pt x="16376" y="11179"/>
                  <a:pt x="16888" y="10680"/>
                  <a:pt x="16888" y="10045"/>
                </a:cubicBezTo>
                <a:cubicBezTo>
                  <a:pt x="16888" y="9831"/>
                  <a:pt x="16820" y="9627"/>
                  <a:pt x="16726" y="9452"/>
                </a:cubicBezTo>
                <a:cubicBezTo>
                  <a:pt x="18294" y="9303"/>
                  <a:pt x="19535" y="7968"/>
                  <a:pt x="19535" y="6348"/>
                </a:cubicBezTo>
                <a:cubicBezTo>
                  <a:pt x="19535" y="4631"/>
                  <a:pt x="18145" y="3241"/>
                  <a:pt x="16415" y="3241"/>
                </a:cubicBezTo>
                <a:cubicBezTo>
                  <a:pt x="16188" y="3241"/>
                  <a:pt x="15958" y="3270"/>
                  <a:pt x="15728" y="3322"/>
                </a:cubicBezTo>
                <a:cubicBezTo>
                  <a:pt x="15741" y="3254"/>
                  <a:pt x="15741" y="3189"/>
                  <a:pt x="15741" y="3121"/>
                </a:cubicBezTo>
                <a:cubicBezTo>
                  <a:pt x="15741" y="2175"/>
                  <a:pt x="14973" y="1407"/>
                  <a:pt x="14027" y="1407"/>
                </a:cubicBezTo>
                <a:lnTo>
                  <a:pt x="14001" y="1407"/>
                </a:lnTo>
                <a:cubicBezTo>
                  <a:pt x="13162" y="542"/>
                  <a:pt x="12002" y="1"/>
                  <a:pt x="10706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5" name="Google Shape;1065;p36"/>
          <p:cNvSpPr/>
          <p:nvPr/>
        </p:nvSpPr>
        <p:spPr>
          <a:xfrm>
            <a:off x="755501" y="625325"/>
            <a:ext cx="1231514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6" name="Google Shape;1066;p36"/>
          <p:cNvSpPr/>
          <p:nvPr/>
        </p:nvSpPr>
        <p:spPr>
          <a:xfrm>
            <a:off x="2890122" y="4686973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7" name="Google Shape;1067;p36"/>
          <p:cNvSpPr/>
          <p:nvPr/>
        </p:nvSpPr>
        <p:spPr>
          <a:xfrm>
            <a:off x="5493055" y="4470881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8" name="Google Shape;1068;p36"/>
          <p:cNvSpPr/>
          <p:nvPr/>
        </p:nvSpPr>
        <p:spPr>
          <a:xfrm>
            <a:off x="-471488" y="3791076"/>
            <a:ext cx="74201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69" name="Google Shape;1069;p36"/>
          <p:cNvSpPr/>
          <p:nvPr/>
        </p:nvSpPr>
        <p:spPr>
          <a:xfrm>
            <a:off x="-48675" y="4077609"/>
            <a:ext cx="699728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70" name="Google Shape;1070;p36"/>
          <p:cNvSpPr/>
          <p:nvPr/>
        </p:nvSpPr>
        <p:spPr>
          <a:xfrm>
            <a:off x="2820863" y="3869249"/>
            <a:ext cx="4127743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71" name="Google Shape;1071;p36"/>
          <p:cNvSpPr/>
          <p:nvPr/>
        </p:nvSpPr>
        <p:spPr>
          <a:xfrm>
            <a:off x="-48675" y="4569325"/>
            <a:ext cx="685797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72" name="Google Shape;1072;p36"/>
          <p:cNvSpPr/>
          <p:nvPr/>
        </p:nvSpPr>
        <p:spPr>
          <a:xfrm>
            <a:off x="-48675" y="4794724"/>
            <a:ext cx="699728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73" name="Google Shape;1073;p36"/>
          <p:cNvSpPr txBox="1">
            <a:spLocks noGrp="1"/>
          </p:cNvSpPr>
          <p:nvPr>
            <p:ph type="subTitle" idx="1"/>
          </p:nvPr>
        </p:nvSpPr>
        <p:spPr>
          <a:xfrm>
            <a:off x="2960456" y="1375500"/>
            <a:ext cx="2889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074" name="Google Shape;1074;p36"/>
          <p:cNvSpPr txBox="1">
            <a:spLocks noGrp="1"/>
          </p:cNvSpPr>
          <p:nvPr>
            <p:ph type="ctrTitle"/>
          </p:nvPr>
        </p:nvSpPr>
        <p:spPr>
          <a:xfrm flipH="1">
            <a:off x="2965219" y="540000"/>
            <a:ext cx="2889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075" name="Google Shape;1075;p36"/>
          <p:cNvSpPr txBox="1"/>
          <p:nvPr/>
        </p:nvSpPr>
        <p:spPr>
          <a:xfrm>
            <a:off x="3018056" y="3521550"/>
            <a:ext cx="2773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ctr" rtl="0">
              <a:spcBef>
                <a:spcPts val="225"/>
              </a:spcBef>
              <a:spcAft>
                <a:spcPts val="0"/>
              </a:spcAft>
              <a:buNone/>
            </a:pPr>
            <a:r>
              <a:rPr lang="de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Diese Präsentationsvorlage wurde von </a:t>
            </a:r>
            <a:r>
              <a:rPr lang="de" sz="9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de" sz="9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erstellt, inklusive Icons von </a:t>
            </a:r>
            <a:r>
              <a:rPr lang="de" sz="9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de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und Infografiken &amp; Bilder von </a:t>
            </a:r>
            <a:r>
              <a:rPr lang="de" sz="9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de" sz="9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2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230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90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2799507" y="4686973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79" name="Google Shape;1079;p38"/>
          <p:cNvSpPr/>
          <p:nvPr/>
        </p:nvSpPr>
        <p:spPr>
          <a:xfrm>
            <a:off x="5402441" y="4470881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80" name="Google Shape;1080;p38"/>
          <p:cNvSpPr/>
          <p:nvPr/>
        </p:nvSpPr>
        <p:spPr>
          <a:xfrm>
            <a:off x="10" y="3991052"/>
            <a:ext cx="6858009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81" name="Google Shape;1081;p38"/>
          <p:cNvSpPr/>
          <p:nvPr/>
        </p:nvSpPr>
        <p:spPr>
          <a:xfrm>
            <a:off x="-9" y="4251774"/>
            <a:ext cx="6858009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82" name="Google Shape;1082;p38"/>
          <p:cNvSpPr/>
          <p:nvPr/>
        </p:nvSpPr>
        <p:spPr>
          <a:xfrm>
            <a:off x="2730254" y="4125702"/>
            <a:ext cx="4127743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83" name="Google Shape;1083;p38"/>
          <p:cNvSpPr/>
          <p:nvPr/>
        </p:nvSpPr>
        <p:spPr>
          <a:xfrm>
            <a:off x="-9" y="4569318"/>
            <a:ext cx="6721426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84" name="Google Shape;1084;p38"/>
          <p:cNvSpPr/>
          <p:nvPr/>
        </p:nvSpPr>
        <p:spPr>
          <a:xfrm>
            <a:off x="-9" y="4794717"/>
            <a:ext cx="68580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436657" y="3888980"/>
            <a:ext cx="193614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114005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06" y="2980580"/>
            <a:ext cx="6875555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2890122" y="4550098"/>
            <a:ext cx="39910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0" name="Google Shape;1300;p39"/>
          <p:cNvSpPr/>
          <p:nvPr/>
        </p:nvSpPr>
        <p:spPr>
          <a:xfrm>
            <a:off x="5493055" y="4334006"/>
            <a:ext cx="336034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1" name="Google Shape;1301;p39"/>
          <p:cNvSpPr/>
          <p:nvPr/>
        </p:nvSpPr>
        <p:spPr>
          <a:xfrm>
            <a:off x="2820863" y="3732374"/>
            <a:ext cx="4127743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2" name="Google Shape;1302;p39"/>
          <p:cNvSpPr/>
          <p:nvPr/>
        </p:nvSpPr>
        <p:spPr>
          <a:xfrm>
            <a:off x="-48675" y="4199804"/>
            <a:ext cx="685797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3" name="Google Shape;1303;p39"/>
          <p:cNvSpPr/>
          <p:nvPr/>
        </p:nvSpPr>
        <p:spPr>
          <a:xfrm>
            <a:off x="-48675" y="4425198"/>
            <a:ext cx="6997282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844570" y="2425908"/>
            <a:ext cx="1312354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8340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798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987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150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0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1384824" y="2412098"/>
            <a:ext cx="337277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8" name="Google Shape;298;p8"/>
          <p:cNvSpPr/>
          <p:nvPr/>
        </p:nvSpPr>
        <p:spPr>
          <a:xfrm>
            <a:off x="5230289" y="-238377"/>
            <a:ext cx="337277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9" name="Google Shape;299;p8"/>
          <p:cNvSpPr/>
          <p:nvPr/>
        </p:nvSpPr>
        <p:spPr>
          <a:xfrm>
            <a:off x="-52894" y="3141022"/>
            <a:ext cx="2495192" cy="509151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0" name="Google Shape;300;p8"/>
          <p:cNvSpPr/>
          <p:nvPr/>
        </p:nvSpPr>
        <p:spPr>
          <a:xfrm>
            <a:off x="3334518" y="3181301"/>
            <a:ext cx="3523493" cy="80205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1" name="Google Shape;301;p8"/>
          <p:cNvSpPr/>
          <p:nvPr/>
        </p:nvSpPr>
        <p:spPr>
          <a:xfrm>
            <a:off x="-52894" y="3471333"/>
            <a:ext cx="6186379" cy="1156488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2" name="Google Shape;302;p8"/>
          <p:cNvSpPr/>
          <p:nvPr/>
        </p:nvSpPr>
        <p:spPr>
          <a:xfrm>
            <a:off x="-52894" y="3764081"/>
            <a:ext cx="6186379" cy="509142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3" name="Google Shape;303;p8"/>
          <p:cNvSpPr/>
          <p:nvPr/>
        </p:nvSpPr>
        <p:spPr>
          <a:xfrm>
            <a:off x="3123457" y="3489507"/>
            <a:ext cx="3774647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4" name="Google Shape;304;p8"/>
          <p:cNvSpPr/>
          <p:nvPr/>
        </p:nvSpPr>
        <p:spPr>
          <a:xfrm>
            <a:off x="-52893" y="3919673"/>
            <a:ext cx="6950981" cy="122369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5" name="Google Shape;305;p8"/>
          <p:cNvSpPr/>
          <p:nvPr/>
        </p:nvSpPr>
        <p:spPr>
          <a:xfrm>
            <a:off x="-52893" y="3985309"/>
            <a:ext cx="6950981" cy="391728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6" name="Google Shape;306;p8"/>
          <p:cNvSpPr/>
          <p:nvPr/>
        </p:nvSpPr>
        <p:spPr>
          <a:xfrm>
            <a:off x="-52893" y="4046893"/>
            <a:ext cx="6950981" cy="109647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7" name="Google Shape;307;p8"/>
          <p:cNvSpPr/>
          <p:nvPr/>
        </p:nvSpPr>
        <p:spPr>
          <a:xfrm>
            <a:off x="-52893" y="4155545"/>
            <a:ext cx="6950981" cy="98782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611438" y="1401775"/>
            <a:ext cx="5635125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1726706" y="2513050"/>
            <a:ext cx="3324825" cy="8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96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197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734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95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33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653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81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70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06" y="3117455"/>
            <a:ext cx="6875555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26532" y="54000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7" name="Google Shape;317;p9"/>
          <p:cNvSpPr/>
          <p:nvPr/>
        </p:nvSpPr>
        <p:spPr>
          <a:xfrm>
            <a:off x="-26532" y="2061306"/>
            <a:ext cx="1656698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8" name="Google Shape;318;p9"/>
          <p:cNvSpPr/>
          <p:nvPr/>
        </p:nvSpPr>
        <p:spPr>
          <a:xfrm>
            <a:off x="4588140" y="333339"/>
            <a:ext cx="2269843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9" name="Google Shape;319;p9"/>
          <p:cNvSpPr/>
          <p:nvPr/>
        </p:nvSpPr>
        <p:spPr>
          <a:xfrm>
            <a:off x="4241232" y="4567176"/>
            <a:ext cx="2634545" cy="590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314338" y="411671"/>
            <a:ext cx="4229325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227525" y="2176375"/>
            <a:ext cx="24948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3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90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/>
          <p:nvPr/>
        </p:nvSpPr>
        <p:spPr>
          <a:xfrm>
            <a:off x="0" y="2116750"/>
            <a:ext cx="4314409" cy="5143500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4" name="Google Shape;324;p10"/>
          <p:cNvSpPr txBox="1">
            <a:spLocks noGrp="1"/>
          </p:cNvSpPr>
          <p:nvPr>
            <p:ph type="title"/>
          </p:nvPr>
        </p:nvSpPr>
        <p:spPr>
          <a:xfrm>
            <a:off x="540000" y="3671950"/>
            <a:ext cx="24534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5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26532" y="2061306"/>
            <a:ext cx="1656698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7" name="Google Shape;327;p11"/>
          <p:cNvSpPr/>
          <p:nvPr/>
        </p:nvSpPr>
        <p:spPr>
          <a:xfrm>
            <a:off x="-92978" y="2881382"/>
            <a:ext cx="7031112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8" name="Google Shape;328;p11"/>
          <p:cNvSpPr/>
          <p:nvPr/>
        </p:nvSpPr>
        <p:spPr>
          <a:xfrm>
            <a:off x="1229668" y="3144571"/>
            <a:ext cx="568754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9" name="Google Shape;329;p11"/>
          <p:cNvSpPr/>
          <p:nvPr/>
        </p:nvSpPr>
        <p:spPr>
          <a:xfrm>
            <a:off x="-43717" y="3391382"/>
            <a:ext cx="6981834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0" name="Google Shape;330;p11"/>
          <p:cNvSpPr/>
          <p:nvPr/>
        </p:nvSpPr>
        <p:spPr>
          <a:xfrm>
            <a:off x="2453376" y="3718890"/>
            <a:ext cx="807558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1" name="Google Shape;331;p11"/>
          <p:cNvSpPr/>
          <p:nvPr/>
        </p:nvSpPr>
        <p:spPr>
          <a:xfrm>
            <a:off x="47426" y="3593940"/>
            <a:ext cx="807558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2" name="Google Shape;332;p11"/>
          <p:cNvSpPr/>
          <p:nvPr/>
        </p:nvSpPr>
        <p:spPr>
          <a:xfrm>
            <a:off x="883565" y="3577755"/>
            <a:ext cx="317513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3" name="Google Shape;333;p11"/>
          <p:cNvSpPr/>
          <p:nvPr/>
        </p:nvSpPr>
        <p:spPr>
          <a:xfrm>
            <a:off x="847182" y="3711176"/>
            <a:ext cx="635305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4" name="Google Shape;334;p11"/>
          <p:cNvSpPr/>
          <p:nvPr/>
        </p:nvSpPr>
        <p:spPr>
          <a:xfrm>
            <a:off x="1405259" y="3599971"/>
            <a:ext cx="491993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5" name="Google Shape;335;p11"/>
          <p:cNvSpPr/>
          <p:nvPr/>
        </p:nvSpPr>
        <p:spPr>
          <a:xfrm>
            <a:off x="1899334" y="3711177"/>
            <a:ext cx="414910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6" name="Google Shape;336;p11"/>
          <p:cNvSpPr/>
          <p:nvPr/>
        </p:nvSpPr>
        <p:spPr>
          <a:xfrm>
            <a:off x="2432645" y="3663917"/>
            <a:ext cx="11409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7" name="Google Shape;337;p11"/>
          <p:cNvSpPr/>
          <p:nvPr/>
        </p:nvSpPr>
        <p:spPr>
          <a:xfrm>
            <a:off x="2385756" y="3656765"/>
            <a:ext cx="13218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8" name="Google Shape;338;p11"/>
          <p:cNvSpPr/>
          <p:nvPr/>
        </p:nvSpPr>
        <p:spPr>
          <a:xfrm>
            <a:off x="2411913" y="3650735"/>
            <a:ext cx="13218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9" name="Google Shape;339;p11"/>
          <p:cNvSpPr/>
          <p:nvPr/>
        </p:nvSpPr>
        <p:spPr>
          <a:xfrm>
            <a:off x="2359181" y="3665741"/>
            <a:ext cx="11409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0" name="Google Shape;340;p11"/>
          <p:cNvSpPr/>
          <p:nvPr/>
        </p:nvSpPr>
        <p:spPr>
          <a:xfrm>
            <a:off x="2456994" y="3654382"/>
            <a:ext cx="13218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1" name="Google Shape;341;p11"/>
          <p:cNvSpPr/>
          <p:nvPr/>
        </p:nvSpPr>
        <p:spPr>
          <a:xfrm>
            <a:off x="2447532" y="3678362"/>
            <a:ext cx="13218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2" name="Google Shape;342;p11"/>
          <p:cNvSpPr/>
          <p:nvPr/>
        </p:nvSpPr>
        <p:spPr>
          <a:xfrm>
            <a:off x="2365025" y="3644425"/>
            <a:ext cx="13218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3" name="Google Shape;343;p11"/>
          <p:cNvSpPr/>
          <p:nvPr/>
        </p:nvSpPr>
        <p:spPr>
          <a:xfrm>
            <a:off x="2429027" y="3637554"/>
            <a:ext cx="13218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4" name="Google Shape;344;p11"/>
          <p:cNvSpPr/>
          <p:nvPr/>
        </p:nvSpPr>
        <p:spPr>
          <a:xfrm>
            <a:off x="2483151" y="3665740"/>
            <a:ext cx="13636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5" name="Google Shape;345;p11"/>
          <p:cNvSpPr/>
          <p:nvPr/>
        </p:nvSpPr>
        <p:spPr>
          <a:xfrm>
            <a:off x="2325371" y="3656765"/>
            <a:ext cx="13636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6" name="Google Shape;346;p11"/>
          <p:cNvSpPr/>
          <p:nvPr/>
        </p:nvSpPr>
        <p:spPr>
          <a:xfrm>
            <a:off x="2389373" y="3684812"/>
            <a:ext cx="13218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7" name="Google Shape;347;p11"/>
          <p:cNvSpPr/>
          <p:nvPr/>
        </p:nvSpPr>
        <p:spPr>
          <a:xfrm>
            <a:off x="2410105" y="3673453"/>
            <a:ext cx="13218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8" name="Google Shape;348;p11"/>
          <p:cNvSpPr/>
          <p:nvPr/>
        </p:nvSpPr>
        <p:spPr>
          <a:xfrm>
            <a:off x="362569" y="3523964"/>
            <a:ext cx="13218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9" name="Google Shape;349;p11"/>
          <p:cNvSpPr/>
          <p:nvPr/>
        </p:nvSpPr>
        <p:spPr>
          <a:xfrm>
            <a:off x="317488" y="3516252"/>
            <a:ext cx="13218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0" name="Google Shape;350;p11"/>
          <p:cNvSpPr/>
          <p:nvPr/>
        </p:nvSpPr>
        <p:spPr>
          <a:xfrm>
            <a:off x="344063" y="3510923"/>
            <a:ext cx="11409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1" name="Google Shape;351;p11"/>
          <p:cNvSpPr/>
          <p:nvPr/>
        </p:nvSpPr>
        <p:spPr>
          <a:xfrm>
            <a:off x="289522" y="3525786"/>
            <a:ext cx="13218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2" name="Google Shape;352;p11"/>
          <p:cNvSpPr/>
          <p:nvPr/>
        </p:nvSpPr>
        <p:spPr>
          <a:xfrm>
            <a:off x="389144" y="3513726"/>
            <a:ext cx="13218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3" name="Google Shape;353;p11"/>
          <p:cNvSpPr/>
          <p:nvPr/>
        </p:nvSpPr>
        <p:spPr>
          <a:xfrm>
            <a:off x="379682" y="3537145"/>
            <a:ext cx="11409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4" name="Google Shape;354;p11"/>
          <p:cNvSpPr/>
          <p:nvPr/>
        </p:nvSpPr>
        <p:spPr>
          <a:xfrm>
            <a:off x="296757" y="3504190"/>
            <a:ext cx="11409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5" name="Google Shape;355;p11"/>
          <p:cNvSpPr/>
          <p:nvPr/>
        </p:nvSpPr>
        <p:spPr>
          <a:xfrm>
            <a:off x="360760" y="3497741"/>
            <a:ext cx="11409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6" name="Google Shape;356;p11"/>
          <p:cNvSpPr/>
          <p:nvPr/>
        </p:nvSpPr>
        <p:spPr>
          <a:xfrm>
            <a:off x="415301" y="3525786"/>
            <a:ext cx="13218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7" name="Google Shape;357;p11"/>
          <p:cNvSpPr/>
          <p:nvPr/>
        </p:nvSpPr>
        <p:spPr>
          <a:xfrm>
            <a:off x="257520" y="3516252"/>
            <a:ext cx="13218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8" name="Google Shape;358;p11"/>
          <p:cNvSpPr/>
          <p:nvPr/>
        </p:nvSpPr>
        <p:spPr>
          <a:xfrm>
            <a:off x="321523" y="3545000"/>
            <a:ext cx="13218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9" name="Google Shape;359;p11"/>
          <p:cNvSpPr/>
          <p:nvPr/>
        </p:nvSpPr>
        <p:spPr>
          <a:xfrm>
            <a:off x="341838" y="3533640"/>
            <a:ext cx="13636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0" name="Google Shape;360;p11"/>
          <p:cNvSpPr/>
          <p:nvPr/>
        </p:nvSpPr>
        <p:spPr>
          <a:xfrm>
            <a:off x="1354335" y="3638675"/>
            <a:ext cx="13218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1" name="Google Shape;361;p11"/>
          <p:cNvSpPr/>
          <p:nvPr/>
        </p:nvSpPr>
        <p:spPr>
          <a:xfrm>
            <a:off x="1401224" y="3629840"/>
            <a:ext cx="11409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2" name="Google Shape;362;p11"/>
          <p:cNvSpPr/>
          <p:nvPr/>
        </p:nvSpPr>
        <p:spPr>
          <a:xfrm>
            <a:off x="1375067" y="3626194"/>
            <a:ext cx="13218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3" name="Google Shape;363;p11"/>
          <p:cNvSpPr/>
          <p:nvPr/>
        </p:nvSpPr>
        <p:spPr>
          <a:xfrm>
            <a:off x="1427799" y="3639376"/>
            <a:ext cx="13218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4" name="Google Shape;364;p11"/>
          <p:cNvSpPr/>
          <p:nvPr/>
        </p:nvSpPr>
        <p:spPr>
          <a:xfrm>
            <a:off x="1329986" y="3628017"/>
            <a:ext cx="11409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5" name="Google Shape;365;p11"/>
          <p:cNvSpPr/>
          <p:nvPr/>
        </p:nvSpPr>
        <p:spPr>
          <a:xfrm>
            <a:off x="1339448" y="3652559"/>
            <a:ext cx="13218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6" name="Google Shape;366;p11"/>
          <p:cNvSpPr/>
          <p:nvPr/>
        </p:nvSpPr>
        <p:spPr>
          <a:xfrm>
            <a:off x="1421956" y="3618482"/>
            <a:ext cx="13218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7" name="Google Shape;367;p11"/>
          <p:cNvSpPr/>
          <p:nvPr/>
        </p:nvSpPr>
        <p:spPr>
          <a:xfrm>
            <a:off x="1358370" y="3612311"/>
            <a:ext cx="13218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8" name="Google Shape;368;p11"/>
          <p:cNvSpPr/>
          <p:nvPr/>
        </p:nvSpPr>
        <p:spPr>
          <a:xfrm>
            <a:off x="1303829" y="3639376"/>
            <a:ext cx="11409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9" name="Google Shape;369;p11"/>
          <p:cNvSpPr/>
          <p:nvPr/>
        </p:nvSpPr>
        <p:spPr>
          <a:xfrm>
            <a:off x="1459801" y="3629840"/>
            <a:ext cx="13218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0" name="Google Shape;370;p11"/>
          <p:cNvSpPr/>
          <p:nvPr/>
        </p:nvSpPr>
        <p:spPr>
          <a:xfrm>
            <a:off x="1395798" y="3658589"/>
            <a:ext cx="13218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1" name="Google Shape;371;p11"/>
          <p:cNvSpPr/>
          <p:nvPr/>
        </p:nvSpPr>
        <p:spPr>
          <a:xfrm>
            <a:off x="1376876" y="3647229"/>
            <a:ext cx="11409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2" name="Google Shape;372;p11"/>
          <p:cNvSpPr/>
          <p:nvPr/>
        </p:nvSpPr>
        <p:spPr>
          <a:xfrm>
            <a:off x="5138581" y="3607752"/>
            <a:ext cx="458600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3" name="Google Shape;373;p11"/>
          <p:cNvSpPr/>
          <p:nvPr/>
        </p:nvSpPr>
        <p:spPr>
          <a:xfrm>
            <a:off x="4898292" y="3762570"/>
            <a:ext cx="328784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4" name="Google Shape;374;p11"/>
          <p:cNvSpPr/>
          <p:nvPr/>
        </p:nvSpPr>
        <p:spPr>
          <a:xfrm>
            <a:off x="1008013" y="3869722"/>
            <a:ext cx="5930067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5" name="Google Shape;375;p11"/>
          <p:cNvSpPr/>
          <p:nvPr/>
        </p:nvSpPr>
        <p:spPr>
          <a:xfrm>
            <a:off x="24467" y="3739784"/>
            <a:ext cx="43425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6" name="Google Shape;376;p11"/>
          <p:cNvSpPr/>
          <p:nvPr/>
        </p:nvSpPr>
        <p:spPr>
          <a:xfrm>
            <a:off x="-43717" y="4066331"/>
            <a:ext cx="3773269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7" name="Google Shape;377;p11"/>
          <p:cNvSpPr/>
          <p:nvPr/>
        </p:nvSpPr>
        <p:spPr>
          <a:xfrm>
            <a:off x="-43725" y="4519674"/>
            <a:ext cx="6994702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8" name="Google Shape;378;p11"/>
          <p:cNvSpPr/>
          <p:nvPr/>
        </p:nvSpPr>
        <p:spPr>
          <a:xfrm>
            <a:off x="4025553" y="4659454"/>
            <a:ext cx="240068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9" name="Google Shape;379;p11"/>
          <p:cNvSpPr/>
          <p:nvPr/>
        </p:nvSpPr>
        <p:spPr>
          <a:xfrm>
            <a:off x="4484917" y="4003493"/>
            <a:ext cx="1481960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0" name="Google Shape;380;p11"/>
          <p:cNvSpPr/>
          <p:nvPr/>
        </p:nvSpPr>
        <p:spPr>
          <a:xfrm>
            <a:off x="-1465782" y="424000"/>
            <a:ext cx="2519725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1" name="Google Shape;381;p11"/>
          <p:cNvSpPr/>
          <p:nvPr/>
        </p:nvSpPr>
        <p:spPr>
          <a:xfrm>
            <a:off x="5683608" y="-401436"/>
            <a:ext cx="2269843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612164" y="3144749"/>
            <a:ext cx="122954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238939" y="2881383"/>
            <a:ext cx="1312354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008225" y="768050"/>
            <a:ext cx="484155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008225" y="2272050"/>
            <a:ext cx="484155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685800" lvl="1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028700" lvl="2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371600" lvl="3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1714500" lvl="4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057400" lvl="5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2400300" lvl="6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2743200" lvl="7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086100" lvl="8" indent="-24765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2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5152408" y="3210095"/>
            <a:ext cx="3043905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45" name="Google Shape;445;p13"/>
          <p:cNvSpPr/>
          <p:nvPr/>
        </p:nvSpPr>
        <p:spPr>
          <a:xfrm>
            <a:off x="19" y="4616652"/>
            <a:ext cx="685797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46" name="Google Shape;446;p13"/>
          <p:cNvSpPr/>
          <p:nvPr/>
        </p:nvSpPr>
        <p:spPr>
          <a:xfrm>
            <a:off x="7725" y="4566799"/>
            <a:ext cx="2344521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47" name="Google Shape;447;p13"/>
          <p:cNvSpPr/>
          <p:nvPr/>
        </p:nvSpPr>
        <p:spPr>
          <a:xfrm>
            <a:off x="2474344" y="4665929"/>
            <a:ext cx="4383620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48" name="Google Shape;448;p13"/>
          <p:cNvSpPr/>
          <p:nvPr/>
        </p:nvSpPr>
        <p:spPr>
          <a:xfrm>
            <a:off x="4947413" y="4751503"/>
            <a:ext cx="1910555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49" name="Google Shape;449;p13"/>
          <p:cNvSpPr/>
          <p:nvPr/>
        </p:nvSpPr>
        <p:spPr>
          <a:xfrm>
            <a:off x="19" y="4704028"/>
            <a:ext cx="6857971" cy="43949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1461825" y="411900"/>
            <a:ext cx="393435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1252744" y="2166312"/>
            <a:ext cx="2007675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>
            <a:off x="1252842" y="1710890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3" hasCustomPrompt="1"/>
          </p:nvPr>
        </p:nvSpPr>
        <p:spPr>
          <a:xfrm>
            <a:off x="1252777" y="1135175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4"/>
          </p:nvPr>
        </p:nvSpPr>
        <p:spPr>
          <a:xfrm>
            <a:off x="3597470" y="2203046"/>
            <a:ext cx="2007675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/>
          </p:nvPr>
        </p:nvSpPr>
        <p:spPr>
          <a:xfrm>
            <a:off x="3597573" y="1710900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 hasCustomPrompt="1"/>
          </p:nvPr>
        </p:nvSpPr>
        <p:spPr>
          <a:xfrm>
            <a:off x="3597461" y="1135125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7"/>
          </p:nvPr>
        </p:nvSpPr>
        <p:spPr>
          <a:xfrm>
            <a:off x="1252744" y="3913650"/>
            <a:ext cx="2007675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8"/>
          </p:nvPr>
        </p:nvSpPr>
        <p:spPr>
          <a:xfrm>
            <a:off x="1252842" y="3462866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 hasCustomPrompt="1"/>
          </p:nvPr>
        </p:nvSpPr>
        <p:spPr>
          <a:xfrm>
            <a:off x="1252755" y="2887105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>
            <a:off x="3597450" y="3913651"/>
            <a:ext cx="2007675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/>
          </p:nvPr>
        </p:nvSpPr>
        <p:spPr>
          <a:xfrm>
            <a:off x="3597551" y="3462869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>
            <a:off x="3597461" y="2887110"/>
            <a:ext cx="2007675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9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940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419100"/>
            <a:ext cx="5778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5778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973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2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548DE-B2EE-301D-B325-C4C553A82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alogue_bng_ting_202511260751_0874m">
            <a:hlinkClick r:id="" action="ppaction://media"/>
            <a:extLst>
              <a:ext uri="{FF2B5EF4-FFF2-40B4-BE49-F238E27FC236}">
                <a16:creationId xmlns:a16="http://schemas.microsoft.com/office/drawing/2014/main" id="{0F59865E-D951-DAC4-1E6F-771C277077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235744"/>
            <a:ext cx="6536531" cy="42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CB31A-6966-0DCD-BFD6-3D2BF0DC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66C8DC-DAF2-383F-A5ED-B4E4B3AE47BE}"/>
              </a:ext>
            </a:extLst>
          </p:cNvPr>
          <p:cNvSpPr/>
          <p:nvPr/>
        </p:nvSpPr>
        <p:spPr>
          <a:xfrm>
            <a:off x="64971" y="515401"/>
            <a:ext cx="46570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tôi đó! Mặt trông ra bể,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hải đăng tắt lóe đêm đêm.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vây quanh, bốn mùa gió mát,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</a:t>
            </a:r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keo chói rực mặt trời.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làng trăng tắm, mây bơi,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như nước mắt người tôi yêu.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tôi sớm sớm, chiều chiều,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vườn mía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lá khoan thai thở làn khói nhẹ,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chị, những em má núng đồng tiền.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 cấy, tay tròn, nghiêng nón làm duyên,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 von điệu hát cổ truyền.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thôi khúc khích, mây chìm lắng nghe</a:t>
            </a:r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7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 ơ... Trai Biên Hòa lụy gái Gò Me,</a:t>
            </a:r>
            <a:b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7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</a:t>
            </a:r>
            <a:r>
              <a:rPr lang="vi-VN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br>
              <a:rPr lang="vi-VN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0A819-C3DB-8216-1868-F9A41A85A43B}"/>
              </a:ext>
            </a:extLst>
          </p:cNvPr>
          <p:cNvSpPr txBox="1"/>
          <p:nvPr/>
        </p:nvSpPr>
        <p:spPr>
          <a:xfrm>
            <a:off x="435769" y="78247"/>
            <a:ext cx="620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thơ sau và thực hiện các yêu cầu?</a:t>
            </a:r>
            <a:endParaRPr lang="en-US" sz="2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1C761-F3D9-0D7B-4682-0BCD9F91B261}"/>
              </a:ext>
            </a:extLst>
          </p:cNvPr>
          <p:cNvSpPr txBox="1"/>
          <p:nvPr/>
        </p:nvSpPr>
        <p:spPr>
          <a:xfrm>
            <a:off x="3771900" y="716421"/>
            <a:ext cx="3024188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25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Xác định thể thơ của đoạn trích trên?</a:t>
            </a:r>
          </a:p>
          <a:p>
            <a:r>
              <a:rPr lang="vi-VN" sz="2025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Hình ảnh thiên nhiên trong đoạn trích gợi không gian như thế nào?</a:t>
            </a:r>
          </a:p>
          <a:p>
            <a:r>
              <a:rPr lang="vi-VN" sz="2025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Em thích nhất hình ảnh thơ nào trong đoạn trích? Vì sao?</a:t>
            </a:r>
          </a:p>
          <a:p>
            <a:pPr marL="457200" indent="-457200">
              <a:buAutoNum type="arabicPeriod"/>
            </a:pPr>
            <a:endParaRPr lang="en-US" sz="2025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3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78538-6241-1F73-6823-08AD199A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Chợ nổi Cái Răng- khu du lịch trên sông nước độc đáo nhất Việt Nam - YouTube">
            <a:hlinkClick r:id="" action="ppaction://media"/>
            <a:extLst>
              <a:ext uri="{FF2B5EF4-FFF2-40B4-BE49-F238E27FC236}">
                <a16:creationId xmlns:a16="http://schemas.microsoft.com/office/drawing/2014/main" id="{8A40FCD2-B442-6A19-7934-401A46012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946" y="379707"/>
            <a:ext cx="6106332" cy="41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5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93A42C-89EF-3ED0-10F3-A860C2B4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1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F95A8E-9DDB-5CE9-F179-8D6A8795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85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48327-29F1-BC09-E7CB-5315D609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14</a:t>
            </a:fld>
            <a:endParaRPr lang="zh-CN" alt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B98AB8-5611-3732-4793-24D638D26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969699"/>
              </p:ext>
            </p:extLst>
          </p:nvPr>
        </p:nvGraphicFramePr>
        <p:xfrm>
          <a:off x="327025" y="242889"/>
          <a:ext cx="6342063" cy="469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909504" imgH="6370728" progId="Word.Document.12">
                  <p:embed/>
                </p:oleObj>
              </mc:Choice>
              <mc:Fallback>
                <p:oleObj name="Document" r:id="rId2" imgW="8909504" imgH="6370728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1A60DA1-E245-CED1-8B4F-FCE6D2A61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7025" y="242889"/>
                        <a:ext cx="6342063" cy="4692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2711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Miền Tây - Mai Lệ Quyên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AD2449F3-4F5B-3047-22AE-C8272A4244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93" y="482204"/>
            <a:ext cx="6679770" cy="3613546"/>
          </a:xfrm>
          <a:prstGeom prst="rect">
            <a:avLst/>
          </a:prstGeom>
        </p:spPr>
      </p:pic>
      <p:sp>
        <p:nvSpPr>
          <p:cNvPr id="2" name="文本框 4">
            <a:extLst>
              <a:ext uri="{FF2B5EF4-FFF2-40B4-BE49-F238E27FC236}">
                <a16:creationId xmlns:a16="http://schemas.microsoft.com/office/drawing/2014/main" id="{429FC046-191B-0967-DE97-BEE9CE25E4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9750" y="4074335"/>
            <a:ext cx="5778500" cy="6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0" indent="0" algn="just">
              <a:buNone/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10074-C08E-34E3-ED3B-06D820497813}"/>
              </a:ext>
            </a:extLst>
          </p:cNvPr>
          <p:cNvSpPr txBox="1"/>
          <p:nvPr/>
        </p:nvSpPr>
        <p:spPr>
          <a:xfrm>
            <a:off x="116237" y="78247"/>
            <a:ext cx="6263131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25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cảm nhận sau khi theo dõi clip?</a:t>
            </a:r>
            <a:endParaRPr lang="en-US" sz="2025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4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71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3F970-86D3-CC83-1E66-F24006B4F3F0}"/>
              </a:ext>
            </a:extLst>
          </p:cNvPr>
          <p:cNvSpPr txBox="1"/>
          <p:nvPr/>
        </p:nvSpPr>
        <p:spPr>
          <a:xfrm>
            <a:off x="233412" y="297941"/>
            <a:ext cx="662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4. GIAI ĐIỆU ĐẤT NƯỚC.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FAF48-74CB-25F1-30BE-8EA356622A6B}"/>
              </a:ext>
            </a:extLst>
          </p:cNvPr>
          <p:cNvSpPr txBox="1"/>
          <p:nvPr/>
        </p:nvSpPr>
        <p:spPr>
          <a:xfrm>
            <a:off x="371579" y="1401928"/>
            <a:ext cx="6114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47,</a:t>
            </a:r>
            <a:r>
              <a:rPr lang="en-US" sz="28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8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 </a:t>
            </a:r>
            <a:r>
              <a:rPr lang="en-US" sz="2800" b="1" i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Nguyên</a:t>
            </a:r>
            <a:r>
              <a:rPr lang="en-US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544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C87AED-CA32-53EE-E990-96626D90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4" name="(15) Bài thơ Gò me của Hoàng Tố Ngân - Đọc thơ - Ngữ văn 7 - Kết nối TT - Kênh Anh văn học - YouTube (1)">
            <a:hlinkClick r:id="" action="ppaction://media"/>
            <a:extLst>
              <a:ext uri="{FF2B5EF4-FFF2-40B4-BE49-F238E27FC236}">
                <a16:creationId xmlns:a16="http://schemas.microsoft.com/office/drawing/2014/main" id="{C32FF164-01FC-A7FC-BD12-80B333DF6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489" y="321469"/>
            <a:ext cx="5743574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1DFA03-10BD-590B-3DCB-F54444598B13}"/>
              </a:ext>
            </a:extLst>
          </p:cNvPr>
          <p:cNvSpPr/>
          <p:nvPr/>
        </p:nvSpPr>
        <p:spPr>
          <a:xfrm>
            <a:off x="64971" y="515401"/>
            <a:ext cx="375694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tôi đó! Mặt trông ra bể,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hải đăng tắt lóe đêm đêm.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vây quanh, bốn mùa gió mát,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keo chói rực mặt trời.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làng trăng tắm, mây bơi,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như nước mắt người tôi yêu.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tôi sớm sớm, chiều chiều,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vườn mía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lá khoan thai thở làn khói nhẹ,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chị, những em má núng đồng tiền.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 cấy, tay tròn, nghiêng nón làm duyên,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 von điệu hát cổ truyền.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thôi khúc khích, mây chìm lắng nghe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 ơ... Trai Biên Hòa lụy gái Gò Me,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hò”.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6374B-0C95-A804-1F4D-3A94F20FE666}"/>
              </a:ext>
            </a:extLst>
          </p:cNvPr>
          <p:cNvSpPr/>
          <p:nvPr/>
        </p:nvSpPr>
        <p:spPr>
          <a:xfrm>
            <a:off x="3704095" y="364884"/>
            <a:ext cx="32546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Ôi, thuở ấu thơ,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cỏ, chăn bò.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 đầu lên áo,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dưới làn me, nghe tre thổi sáo.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nghe theo bướm, theo chim,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cong vắt lưỡi liềm,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 như dải lụa mềm lửng lơ.</a:t>
            </a:r>
            <a:endParaRPr lang="en-US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nằm trên võng mẹ đưa,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chim cu gáy giữa trưa hanh nồng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ai vút đầu bông lúa chín,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dìu vương xao xuyến bờ tre:</a:t>
            </a:r>
            <a:endParaRPr lang="en-US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“Hò ơ... Trai Biên Hòa lụy gái Gò Me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hò!”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thẹn thò,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 me bên trã canh chua ngọt ngào.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C21F2-AA78-38E2-B24E-576670EBCDA5}"/>
              </a:ext>
            </a:extLst>
          </p:cNvPr>
          <p:cNvSpPr txBox="1"/>
          <p:nvPr/>
        </p:nvSpPr>
        <p:spPr>
          <a:xfrm>
            <a:off x="2308886" y="78247"/>
            <a:ext cx="111184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 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8A51C0-1D2C-D39C-9B14-6DEF70352C32}"/>
              </a:ext>
            </a:extLst>
          </p:cNvPr>
          <p:cNvSpPr/>
          <p:nvPr/>
        </p:nvSpPr>
        <p:spPr>
          <a:xfrm>
            <a:off x="3277892" y="135324"/>
            <a:ext cx="2246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(HOÀNG TỐ NGUYÊN)</a:t>
            </a:r>
          </a:p>
        </p:txBody>
      </p:sp>
    </p:spTree>
    <p:extLst>
      <p:ext uri="{BB962C8B-B14F-4D97-AF65-F5344CB8AC3E}">
        <p14:creationId xmlns:p14="http://schemas.microsoft.com/office/powerpoint/2010/main" val="4289745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C4737-A700-4FC2-3A14-1CE526D9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80230-EA4A-9D94-3D8D-F6E7FD9EA1F5}"/>
              </a:ext>
            </a:extLst>
          </p:cNvPr>
          <p:cNvSpPr/>
          <p:nvPr/>
        </p:nvSpPr>
        <p:spPr>
          <a:xfrm>
            <a:off x="107504" y="41168"/>
            <a:ext cx="6514752" cy="43736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DỰ ÁN HỌC TẬP</a:t>
            </a:r>
          </a:p>
          <a:p>
            <a:pPr indent="0" algn="just" fontAlgn="auto">
              <a:lnSpc>
                <a:spcPct val="100000"/>
              </a:lnSpc>
            </a:pPr>
            <a:r>
              <a:rPr lang="vi-VN" altLang="vi-VN" sz="2800" b="1">
                <a:solidFill>
                  <a:schemeClr val="tx1"/>
                </a:solidFill>
                <a:latin typeface="Times New Roman" panose="02020603050405020304" pitchFamily="18" charset="0"/>
              </a:rPr>
              <a:t>	Trình bày những hiểu biết về t</a:t>
            </a:r>
            <a:r>
              <a:rPr lang="en-US" altLang="vi-VN" sz="2800" b="1">
                <a:solidFill>
                  <a:schemeClr val="tx1"/>
                </a:solidFill>
                <a:latin typeface="Times New Roman" panose="02020603050405020304" pitchFamily="18" charset="0"/>
              </a:rPr>
              <a:t>ác </a:t>
            </a:r>
            <a:r>
              <a:rPr lang="en-US" altLang="vi-VN" sz="2800" b="1" i="1">
                <a:solidFill>
                  <a:schemeClr val="tx1"/>
                </a:solidFill>
                <a:latin typeface="Times New Roman" panose="02020603050405020304" pitchFamily="18" charset="0"/>
              </a:rPr>
              <a:t>giả</a:t>
            </a:r>
            <a:r>
              <a:rPr lang="vi-VN" altLang="vi-VN" sz="2800" b="1" i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chemeClr val="tx1"/>
                </a:solidFill>
                <a:latin typeface="Times New Roman" panose="02020603050405020304" pitchFamily="18" charset="0"/>
              </a:rPr>
              <a:t>Hoàng Tố Nguyên </a:t>
            </a:r>
            <a:r>
              <a:rPr lang="vi-VN" altLang="vi-VN" sz="2800" b="1">
                <a:solidFill>
                  <a:schemeClr val="tx1"/>
                </a:solidFill>
                <a:latin typeface="Times New Roman" panose="02020603050405020304" pitchFamily="18" charset="0"/>
              </a:rPr>
              <a:t>và văn bản </a:t>
            </a:r>
            <a:r>
              <a:rPr lang="vi-VN" altLang="vi-VN" sz="2800" b="1" i="1">
                <a:solidFill>
                  <a:schemeClr val="tx1"/>
                </a:solidFill>
                <a:latin typeface="Times New Roman" panose="02020603050405020304" pitchFamily="18" charset="0"/>
              </a:rPr>
              <a:t>Gò Me</a:t>
            </a: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  <a:p>
            <a:pPr indent="0" fontAlgn="auto">
              <a:lnSpc>
                <a:spcPct val="100000"/>
              </a:lnSpc>
            </a:pP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*</a:t>
            </a:r>
            <a:r>
              <a:rPr lang="vi-VN" altLang="vi-VN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Gợi ý:</a:t>
            </a:r>
            <a:endParaRPr lang="vi-VN" altLang="vi-VN" sz="2800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vi-VN" altLang="vi-VN" sz="2800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  <a:r>
              <a:rPr lang="vi-VN" altLang="vi-VN" sz="2800" b="1">
                <a:solidFill>
                  <a:schemeClr val="tx1"/>
                </a:solidFill>
                <a:latin typeface="Times New Roman" panose="02020603050405020304" pitchFamily="18" charset="0"/>
              </a:rPr>
              <a:t>. Tác giả</a:t>
            </a: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: (năm sinh - năm mất, quê, các tác phẩm chính, phong cách sáng tác)</a:t>
            </a:r>
          </a:p>
          <a:p>
            <a:pPr algn="just" fontAlgn="auto">
              <a:lnSpc>
                <a:spcPct val="100000"/>
              </a:lnSpc>
            </a:pPr>
            <a:r>
              <a:rPr lang="vi-VN" altLang="vi-VN" sz="2800" b="1">
                <a:solidFill>
                  <a:schemeClr val="tx1"/>
                </a:solidFill>
                <a:latin typeface="Times New Roman" panose="02020603050405020304" pitchFamily="18" charset="0"/>
              </a:rPr>
              <a:t>2. Văn bản:</a:t>
            </a:r>
          </a:p>
          <a:p>
            <a:pPr algn="just" fontAlgn="auto">
              <a:lnSpc>
                <a:spcPct val="100000"/>
              </a:lnSpc>
            </a:pP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- Xuất xứ.</a:t>
            </a:r>
          </a:p>
          <a:p>
            <a:pPr algn="just" fontAlgn="auto">
              <a:lnSpc>
                <a:spcPct val="100000"/>
              </a:lnSpc>
            </a:pP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- Thể thơ.</a:t>
            </a:r>
          </a:p>
          <a:p>
            <a:pPr algn="just" fontAlgn="auto">
              <a:lnSpc>
                <a:spcPct val="100000"/>
              </a:lnSpc>
            </a:pP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- Phương thức biểu đạt.</a:t>
            </a:r>
          </a:p>
          <a:p>
            <a:pPr algn="just" fontAlgn="auto">
              <a:lnSpc>
                <a:spcPct val="100000"/>
              </a:lnSpc>
            </a:pPr>
            <a:r>
              <a:rPr lang="vi-VN" altLang="vi-VN" sz="2800" i="1">
                <a:solidFill>
                  <a:schemeClr val="tx1"/>
                </a:solidFill>
                <a:latin typeface="Times New Roman" panose="02020603050405020304" pitchFamily="18" charset="0"/>
              </a:rPr>
              <a:t>- Đề tài.</a:t>
            </a:r>
          </a:p>
          <a:p>
            <a:pPr marL="457200" indent="-457200" algn="just" fontAlgn="auto">
              <a:lnSpc>
                <a:spcPct val="100000"/>
              </a:lnSpc>
              <a:buFontTx/>
              <a:buChar char="-"/>
            </a:pPr>
            <a:endParaRPr lang="vi-VN" altLang="vi-VN" sz="28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endParaRPr lang="en-US" altLang="vi-VN" sz="28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A46D0-8363-509A-FB69-13ABCE92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182241-2028-C38C-7BF5-06815CF9CBC6}"/>
              </a:ext>
            </a:extLst>
          </p:cNvPr>
          <p:cNvSpPr/>
          <p:nvPr/>
        </p:nvSpPr>
        <p:spPr>
          <a:xfrm>
            <a:off x="64971" y="515401"/>
            <a:ext cx="375694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tôi đó! Mặt trông ra bể,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hải đăng tắt lóe đêm đêm.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vây quanh, bốn mùa gió mát,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keo chói rực mặt trời.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làng trăng tắm, mây bơi,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như nước mắt người tôi yêu.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tôi sớm sớm, chiều chiều,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vườn mía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lá khoan thai thở làn khói nhẹ,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chị, những em má núng đồng tiền.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 cấy, tay tròn, nghiêng nón làm duyên,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 von điệu hát cổ truyền.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thôi khúc khích, mây chìm lắng nghe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 ơ... Trai Biên Hòa lụy gái Gò Me,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hò”.</a:t>
            </a:r>
            <a:br>
              <a:rPr lang="vi-V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FD60D-DF9B-3CA3-6CC7-6D4DBA717F24}"/>
              </a:ext>
            </a:extLst>
          </p:cNvPr>
          <p:cNvSpPr/>
          <p:nvPr/>
        </p:nvSpPr>
        <p:spPr>
          <a:xfrm>
            <a:off x="3704095" y="364884"/>
            <a:ext cx="32753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Ôi, thuở ấu thơ,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cỏ, chăn bò.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 đầu lên áo,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dưới làn me, nghe tre thổi sáo.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nghe theo bướm, theo chim,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cong vắt lưỡi liềm,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 như dải lụa mềm lửng lơ.</a:t>
            </a:r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nằm trên võng mẹ đưa,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chim cu gáy giữa trưa hanh nồng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ai vút đầu bông lúa chín,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dìu vương xao xuyến bờ tre:</a:t>
            </a:r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“Hò ơ... Trai Biên Hòa lụy gái Gò Me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vì sắc lịch, mà chỉ vì mê giọng hò!”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thẹn thò,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 me bên trã canh chua ngọt ngào.</a:t>
            </a:r>
            <a:br>
              <a:rPr lang="vi-VN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D008A-E158-E160-4BF8-6D2A85E0E461}"/>
              </a:ext>
            </a:extLst>
          </p:cNvPr>
          <p:cNvSpPr txBox="1"/>
          <p:nvPr/>
        </p:nvSpPr>
        <p:spPr>
          <a:xfrm>
            <a:off x="2308886" y="78247"/>
            <a:ext cx="111184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 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902829-3B42-7739-6382-71EB86B39072}"/>
              </a:ext>
            </a:extLst>
          </p:cNvPr>
          <p:cNvSpPr/>
          <p:nvPr/>
        </p:nvSpPr>
        <p:spPr>
          <a:xfrm>
            <a:off x="3277892" y="135324"/>
            <a:ext cx="2246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(HOÀNG TỐ NGUYÊN)</a:t>
            </a:r>
          </a:p>
        </p:txBody>
      </p:sp>
    </p:spTree>
    <p:extLst>
      <p:ext uri="{BB962C8B-B14F-4D97-AF65-F5344CB8AC3E}">
        <p14:creationId xmlns:p14="http://schemas.microsoft.com/office/powerpoint/2010/main" val="161340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7324A-2FEF-F22B-2E26-1489B60C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8</a:t>
            </a:fld>
            <a:endParaRPr lang="zh-CN" alt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6BB4E9B-9ECC-745E-80B6-E31B10DE81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818042"/>
              </p:ext>
            </p:extLst>
          </p:nvPr>
        </p:nvGraphicFramePr>
        <p:xfrm>
          <a:off x="334963" y="282579"/>
          <a:ext cx="6288087" cy="415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553947" imgH="6356689" progId="Word.Document.12">
                  <p:embed/>
                </p:oleObj>
              </mc:Choice>
              <mc:Fallback>
                <p:oleObj name="Document" r:id="rId2" imgW="9553947" imgH="6356689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3BDBBFA-D3FD-5AF1-E826-1CF6463F8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4963" y="282579"/>
                        <a:ext cx="6288087" cy="415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40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9C4841-9C8D-9E5A-E28A-F1251BC8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3" name="Xy_dng_on_202511260648_hedb5">
            <a:hlinkClick r:id="" action="ppaction://media"/>
            <a:extLst>
              <a:ext uri="{FF2B5EF4-FFF2-40B4-BE49-F238E27FC236}">
                <a16:creationId xmlns:a16="http://schemas.microsoft.com/office/drawing/2014/main" id="{BAF6D54C-EB1F-749A-A755-67C7CDFB5C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982</Words>
  <Application>Microsoft Office PowerPoint</Application>
  <PresentationFormat>Custom</PresentationFormat>
  <Paragraphs>46</Paragraphs>
  <Slides>14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Lato</vt:lpstr>
      <vt:lpstr>Times New Roman</vt:lpstr>
      <vt:lpstr>Open Sans</vt:lpstr>
      <vt:lpstr>Arial</vt:lpstr>
      <vt:lpstr>Calibri</vt:lpstr>
      <vt:lpstr>Berkshire Swash</vt:lpstr>
      <vt:lpstr>Roboto Condensed</vt:lpstr>
      <vt:lpstr>Livvic</vt:lpstr>
      <vt:lpstr>Calibri Light</vt:lpstr>
      <vt:lpstr>Patrick Hand</vt:lpstr>
      <vt:lpstr>.VnTime</vt:lpstr>
      <vt:lpstr>Roboto</vt:lpstr>
      <vt:lpstr>Weltkindertag! by Slidego</vt:lpstr>
      <vt:lpstr>1_Office 主题​​</vt:lpstr>
      <vt:lpstr>Microsoft Word Document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Gò Me</dc:title>
  <dc:creator>Admin</dc:creator>
  <cp:lastModifiedBy>Tran Nhat Minh 20206430</cp:lastModifiedBy>
  <cp:revision>52</cp:revision>
  <cp:lastPrinted>2025-11-25T08:31:26Z</cp:lastPrinted>
  <dcterms:modified xsi:type="dcterms:W3CDTF">2025-11-26T12:24:15Z</dcterms:modified>
</cp:coreProperties>
</file>