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1"/>
  </p:sldMasterIdLst>
  <p:notesMasterIdLst>
    <p:notesMasterId r:id="rId47"/>
  </p:notesMasterIdLst>
  <p:sldIdLst>
    <p:sldId id="2735" r:id="rId2"/>
    <p:sldId id="2737" r:id="rId3"/>
    <p:sldId id="2738" r:id="rId4"/>
    <p:sldId id="2739" r:id="rId5"/>
    <p:sldId id="2740" r:id="rId6"/>
    <p:sldId id="2741" r:id="rId7"/>
    <p:sldId id="256" r:id="rId8"/>
    <p:sldId id="257" r:id="rId9"/>
    <p:sldId id="258" r:id="rId10"/>
    <p:sldId id="308" r:id="rId11"/>
    <p:sldId id="2714" r:id="rId12"/>
    <p:sldId id="2715" r:id="rId13"/>
    <p:sldId id="2716" r:id="rId14"/>
    <p:sldId id="2717" r:id="rId15"/>
    <p:sldId id="2718" r:id="rId16"/>
    <p:sldId id="2719" r:id="rId17"/>
    <p:sldId id="2720" r:id="rId18"/>
    <p:sldId id="2721" r:id="rId19"/>
    <p:sldId id="2711" r:id="rId20"/>
    <p:sldId id="2753" r:id="rId21"/>
    <p:sldId id="2752" r:id="rId22"/>
    <p:sldId id="2722" r:id="rId23"/>
    <p:sldId id="2742" r:id="rId24"/>
    <p:sldId id="2744" r:id="rId25"/>
    <p:sldId id="2723" r:id="rId26"/>
    <p:sldId id="2743" r:id="rId27"/>
    <p:sldId id="2724" r:id="rId28"/>
    <p:sldId id="2745" r:id="rId29"/>
    <p:sldId id="2725" r:id="rId30"/>
    <p:sldId id="2726" r:id="rId31"/>
    <p:sldId id="2727" r:id="rId32"/>
    <p:sldId id="2728" r:id="rId33"/>
    <p:sldId id="2729" r:id="rId34"/>
    <p:sldId id="2746" r:id="rId35"/>
    <p:sldId id="2730" r:id="rId36"/>
    <p:sldId id="2731" r:id="rId37"/>
    <p:sldId id="2747" r:id="rId38"/>
    <p:sldId id="2748" r:id="rId39"/>
    <p:sldId id="2732" r:id="rId40"/>
    <p:sldId id="2712" r:id="rId41"/>
    <p:sldId id="2749" r:id="rId42"/>
    <p:sldId id="2713" r:id="rId43"/>
    <p:sldId id="2755" r:id="rId44"/>
    <p:sldId id="2750" r:id="rId45"/>
    <p:sldId id="2751" r:id="rId46"/>
  </p:sldIdLst>
  <p:sldSz cx="9144000" cy="6858000" type="screen4x3"/>
  <p:notesSz cx="6858000" cy="91440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CC6600"/>
    <a:srgbClr val="FF6600"/>
    <a:srgbClr val="A75E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8" autoAdjust="0"/>
    <p:restoredTop sz="94280" autoAdjust="0"/>
  </p:normalViewPr>
  <p:slideViewPr>
    <p:cSldViewPr snapToGrid="0">
      <p:cViewPr varScale="1">
        <p:scale>
          <a:sx n="58" d="100"/>
          <a:sy n="58" d="100"/>
        </p:scale>
        <p:origin x="1416" y="52"/>
      </p:cViewPr>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673BE-9703-4D22-BD32-0DB8044419A7}" type="datetimeFigureOut">
              <a:rPr lang="zh-CN" altLang="en-US" smtClean="0"/>
              <a:t>2022/12/21</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03267-0D87-4938-BFA4-A4DC57B66DC0}" type="slidenum">
              <a:rPr lang="zh-CN" altLang="en-US" smtClean="0"/>
              <a:t>‹#›</a:t>
            </a:fld>
            <a:endParaRPr lang="zh-CN" altLang="en-US"/>
          </a:p>
        </p:txBody>
      </p:sp>
    </p:spTree>
    <p:extLst>
      <p:ext uri="{BB962C8B-B14F-4D97-AF65-F5344CB8AC3E}">
        <p14:creationId xmlns:p14="http://schemas.microsoft.com/office/powerpoint/2010/main" val="3962743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1</a:t>
            </a:fld>
            <a:endParaRPr lang="zh-CN" altLang="en-US"/>
          </a:p>
        </p:txBody>
      </p:sp>
    </p:spTree>
    <p:extLst>
      <p:ext uri="{BB962C8B-B14F-4D97-AF65-F5344CB8AC3E}">
        <p14:creationId xmlns:p14="http://schemas.microsoft.com/office/powerpoint/2010/main" val="2611119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10</a:t>
            </a:fld>
            <a:endParaRPr lang="zh-CN" altLang="en-US"/>
          </a:p>
        </p:txBody>
      </p:sp>
    </p:spTree>
    <p:extLst>
      <p:ext uri="{BB962C8B-B14F-4D97-AF65-F5344CB8AC3E}">
        <p14:creationId xmlns:p14="http://schemas.microsoft.com/office/powerpoint/2010/main" val="593621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11</a:t>
            </a:fld>
            <a:endParaRPr lang="zh-CN" altLang="en-US"/>
          </a:p>
        </p:txBody>
      </p:sp>
    </p:spTree>
    <p:extLst>
      <p:ext uri="{BB962C8B-B14F-4D97-AF65-F5344CB8AC3E}">
        <p14:creationId xmlns:p14="http://schemas.microsoft.com/office/powerpoint/2010/main" val="2033642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12</a:t>
            </a:fld>
            <a:endParaRPr lang="zh-CN" altLang="en-US"/>
          </a:p>
        </p:txBody>
      </p:sp>
    </p:spTree>
    <p:extLst>
      <p:ext uri="{BB962C8B-B14F-4D97-AF65-F5344CB8AC3E}">
        <p14:creationId xmlns:p14="http://schemas.microsoft.com/office/powerpoint/2010/main" val="901480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13</a:t>
            </a:fld>
            <a:endParaRPr lang="zh-CN" altLang="en-US"/>
          </a:p>
        </p:txBody>
      </p:sp>
    </p:spTree>
    <p:extLst>
      <p:ext uri="{BB962C8B-B14F-4D97-AF65-F5344CB8AC3E}">
        <p14:creationId xmlns:p14="http://schemas.microsoft.com/office/powerpoint/2010/main" val="2767391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14</a:t>
            </a:fld>
            <a:endParaRPr lang="zh-CN" altLang="en-US"/>
          </a:p>
        </p:txBody>
      </p:sp>
    </p:spTree>
    <p:extLst>
      <p:ext uri="{BB962C8B-B14F-4D97-AF65-F5344CB8AC3E}">
        <p14:creationId xmlns:p14="http://schemas.microsoft.com/office/powerpoint/2010/main" val="3534734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15</a:t>
            </a:fld>
            <a:endParaRPr lang="zh-CN" altLang="en-US"/>
          </a:p>
        </p:txBody>
      </p:sp>
    </p:spTree>
    <p:extLst>
      <p:ext uri="{BB962C8B-B14F-4D97-AF65-F5344CB8AC3E}">
        <p14:creationId xmlns:p14="http://schemas.microsoft.com/office/powerpoint/2010/main" val="4018920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16</a:t>
            </a:fld>
            <a:endParaRPr lang="zh-CN" altLang="en-US"/>
          </a:p>
        </p:txBody>
      </p:sp>
    </p:spTree>
    <p:extLst>
      <p:ext uri="{BB962C8B-B14F-4D97-AF65-F5344CB8AC3E}">
        <p14:creationId xmlns:p14="http://schemas.microsoft.com/office/powerpoint/2010/main" val="3961234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810DD1-8F30-4E9C-B371-E4B6C599A16B}" type="slidenum">
              <a:rPr lang="zh-CN" altLang="en-US" smtClean="0"/>
              <a:t>17</a:t>
            </a:fld>
            <a:endParaRPr lang="zh-CN" altLang="en-US"/>
          </a:p>
        </p:txBody>
      </p:sp>
    </p:spTree>
    <p:extLst>
      <p:ext uri="{BB962C8B-B14F-4D97-AF65-F5344CB8AC3E}">
        <p14:creationId xmlns:p14="http://schemas.microsoft.com/office/powerpoint/2010/main" val="3474200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18</a:t>
            </a:fld>
            <a:endParaRPr lang="zh-CN" altLang="en-US"/>
          </a:p>
        </p:txBody>
      </p:sp>
    </p:spTree>
    <p:extLst>
      <p:ext uri="{BB962C8B-B14F-4D97-AF65-F5344CB8AC3E}">
        <p14:creationId xmlns:p14="http://schemas.microsoft.com/office/powerpoint/2010/main" val="1357585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19</a:t>
            </a:fld>
            <a:endParaRPr lang="zh-CN" altLang="en-US"/>
          </a:p>
        </p:txBody>
      </p:sp>
    </p:spTree>
    <p:extLst>
      <p:ext uri="{BB962C8B-B14F-4D97-AF65-F5344CB8AC3E}">
        <p14:creationId xmlns:p14="http://schemas.microsoft.com/office/powerpoint/2010/main" val="176489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a:t>
            </a:fld>
            <a:endParaRPr lang="zh-CN" altLang="en-US"/>
          </a:p>
        </p:txBody>
      </p:sp>
    </p:spTree>
    <p:extLst>
      <p:ext uri="{BB962C8B-B14F-4D97-AF65-F5344CB8AC3E}">
        <p14:creationId xmlns:p14="http://schemas.microsoft.com/office/powerpoint/2010/main" val="2994248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767119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22</a:t>
            </a:fld>
            <a:endParaRPr lang="zh-CN" altLang="en-US"/>
          </a:p>
        </p:txBody>
      </p:sp>
    </p:spTree>
    <p:extLst>
      <p:ext uri="{BB962C8B-B14F-4D97-AF65-F5344CB8AC3E}">
        <p14:creationId xmlns:p14="http://schemas.microsoft.com/office/powerpoint/2010/main" val="3451448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23</a:t>
            </a:fld>
            <a:endParaRPr lang="zh-CN" altLang="en-US"/>
          </a:p>
        </p:txBody>
      </p:sp>
    </p:spTree>
    <p:extLst>
      <p:ext uri="{BB962C8B-B14F-4D97-AF65-F5344CB8AC3E}">
        <p14:creationId xmlns:p14="http://schemas.microsoft.com/office/powerpoint/2010/main" val="1396132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24</a:t>
            </a:fld>
            <a:endParaRPr lang="zh-CN" altLang="en-US"/>
          </a:p>
        </p:txBody>
      </p:sp>
    </p:spTree>
    <p:extLst>
      <p:ext uri="{BB962C8B-B14F-4D97-AF65-F5344CB8AC3E}">
        <p14:creationId xmlns:p14="http://schemas.microsoft.com/office/powerpoint/2010/main" val="3849505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25</a:t>
            </a:fld>
            <a:endParaRPr lang="zh-CN" altLang="en-US"/>
          </a:p>
        </p:txBody>
      </p:sp>
    </p:spTree>
    <p:extLst>
      <p:ext uri="{BB962C8B-B14F-4D97-AF65-F5344CB8AC3E}">
        <p14:creationId xmlns:p14="http://schemas.microsoft.com/office/powerpoint/2010/main" val="3619480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26</a:t>
            </a:fld>
            <a:endParaRPr lang="zh-CN" altLang="en-US"/>
          </a:p>
        </p:txBody>
      </p:sp>
    </p:spTree>
    <p:extLst>
      <p:ext uri="{BB962C8B-B14F-4D97-AF65-F5344CB8AC3E}">
        <p14:creationId xmlns:p14="http://schemas.microsoft.com/office/powerpoint/2010/main" val="3809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27</a:t>
            </a:fld>
            <a:endParaRPr lang="zh-CN" altLang="en-US"/>
          </a:p>
        </p:txBody>
      </p:sp>
    </p:spTree>
    <p:extLst>
      <p:ext uri="{BB962C8B-B14F-4D97-AF65-F5344CB8AC3E}">
        <p14:creationId xmlns:p14="http://schemas.microsoft.com/office/powerpoint/2010/main" val="706509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28</a:t>
            </a:fld>
            <a:endParaRPr lang="zh-CN" altLang="en-US"/>
          </a:p>
        </p:txBody>
      </p:sp>
    </p:spTree>
    <p:extLst>
      <p:ext uri="{BB962C8B-B14F-4D97-AF65-F5344CB8AC3E}">
        <p14:creationId xmlns:p14="http://schemas.microsoft.com/office/powerpoint/2010/main" val="4293847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29</a:t>
            </a:fld>
            <a:endParaRPr lang="zh-CN" altLang="en-US"/>
          </a:p>
        </p:txBody>
      </p:sp>
    </p:spTree>
    <p:extLst>
      <p:ext uri="{BB962C8B-B14F-4D97-AF65-F5344CB8AC3E}">
        <p14:creationId xmlns:p14="http://schemas.microsoft.com/office/powerpoint/2010/main" val="3482400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30</a:t>
            </a:fld>
            <a:endParaRPr lang="zh-CN" altLang="en-US"/>
          </a:p>
        </p:txBody>
      </p:sp>
    </p:spTree>
    <p:extLst>
      <p:ext uri="{BB962C8B-B14F-4D97-AF65-F5344CB8AC3E}">
        <p14:creationId xmlns:p14="http://schemas.microsoft.com/office/powerpoint/2010/main" val="161456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a:t>
            </a:fld>
            <a:endParaRPr lang="zh-CN" altLang="en-US"/>
          </a:p>
        </p:txBody>
      </p:sp>
    </p:spTree>
    <p:extLst>
      <p:ext uri="{BB962C8B-B14F-4D97-AF65-F5344CB8AC3E}">
        <p14:creationId xmlns:p14="http://schemas.microsoft.com/office/powerpoint/2010/main" val="4031977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31</a:t>
            </a:fld>
            <a:endParaRPr lang="zh-CN" altLang="en-US"/>
          </a:p>
        </p:txBody>
      </p:sp>
    </p:spTree>
    <p:extLst>
      <p:ext uri="{BB962C8B-B14F-4D97-AF65-F5344CB8AC3E}">
        <p14:creationId xmlns:p14="http://schemas.microsoft.com/office/powerpoint/2010/main" val="321086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32</a:t>
            </a:fld>
            <a:endParaRPr lang="zh-CN" altLang="en-US"/>
          </a:p>
        </p:txBody>
      </p:sp>
    </p:spTree>
    <p:extLst>
      <p:ext uri="{BB962C8B-B14F-4D97-AF65-F5344CB8AC3E}">
        <p14:creationId xmlns:p14="http://schemas.microsoft.com/office/powerpoint/2010/main" val="1320564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33</a:t>
            </a:fld>
            <a:endParaRPr lang="zh-CN" altLang="en-US"/>
          </a:p>
        </p:txBody>
      </p:sp>
    </p:spTree>
    <p:extLst>
      <p:ext uri="{BB962C8B-B14F-4D97-AF65-F5344CB8AC3E}">
        <p14:creationId xmlns:p14="http://schemas.microsoft.com/office/powerpoint/2010/main" val="4195643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34</a:t>
            </a:fld>
            <a:endParaRPr lang="zh-CN" altLang="en-US"/>
          </a:p>
        </p:txBody>
      </p:sp>
    </p:spTree>
    <p:extLst>
      <p:ext uri="{BB962C8B-B14F-4D97-AF65-F5344CB8AC3E}">
        <p14:creationId xmlns:p14="http://schemas.microsoft.com/office/powerpoint/2010/main" val="13061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35</a:t>
            </a:fld>
            <a:endParaRPr lang="zh-CN" altLang="en-US"/>
          </a:p>
        </p:txBody>
      </p:sp>
    </p:spTree>
    <p:extLst>
      <p:ext uri="{BB962C8B-B14F-4D97-AF65-F5344CB8AC3E}">
        <p14:creationId xmlns:p14="http://schemas.microsoft.com/office/powerpoint/2010/main" val="1674326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36</a:t>
            </a:fld>
            <a:endParaRPr lang="zh-CN" altLang="en-US"/>
          </a:p>
        </p:txBody>
      </p:sp>
    </p:spTree>
    <p:extLst>
      <p:ext uri="{BB962C8B-B14F-4D97-AF65-F5344CB8AC3E}">
        <p14:creationId xmlns:p14="http://schemas.microsoft.com/office/powerpoint/2010/main" val="1157992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37</a:t>
            </a:fld>
            <a:endParaRPr lang="zh-CN" altLang="en-US"/>
          </a:p>
        </p:txBody>
      </p:sp>
    </p:spTree>
    <p:extLst>
      <p:ext uri="{BB962C8B-B14F-4D97-AF65-F5344CB8AC3E}">
        <p14:creationId xmlns:p14="http://schemas.microsoft.com/office/powerpoint/2010/main" val="2924951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38</a:t>
            </a:fld>
            <a:endParaRPr lang="zh-CN" altLang="en-US"/>
          </a:p>
        </p:txBody>
      </p:sp>
    </p:spTree>
    <p:extLst>
      <p:ext uri="{BB962C8B-B14F-4D97-AF65-F5344CB8AC3E}">
        <p14:creationId xmlns:p14="http://schemas.microsoft.com/office/powerpoint/2010/main" val="3993430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39</a:t>
            </a:fld>
            <a:endParaRPr lang="zh-CN" altLang="en-US"/>
          </a:p>
        </p:txBody>
      </p:sp>
    </p:spTree>
    <p:extLst>
      <p:ext uri="{BB962C8B-B14F-4D97-AF65-F5344CB8AC3E}">
        <p14:creationId xmlns:p14="http://schemas.microsoft.com/office/powerpoint/2010/main" val="2505373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40</a:t>
            </a:fld>
            <a:endParaRPr lang="zh-CN" altLang="en-US"/>
          </a:p>
        </p:txBody>
      </p:sp>
    </p:spTree>
    <p:extLst>
      <p:ext uri="{BB962C8B-B14F-4D97-AF65-F5344CB8AC3E}">
        <p14:creationId xmlns:p14="http://schemas.microsoft.com/office/powerpoint/2010/main" val="40630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a:t>
            </a:fld>
            <a:endParaRPr lang="zh-CN" altLang="en-US"/>
          </a:p>
        </p:txBody>
      </p:sp>
    </p:spTree>
    <p:extLst>
      <p:ext uri="{BB962C8B-B14F-4D97-AF65-F5344CB8AC3E}">
        <p14:creationId xmlns:p14="http://schemas.microsoft.com/office/powerpoint/2010/main" val="4027587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41</a:t>
            </a:fld>
            <a:endParaRPr lang="zh-CN" altLang="en-US"/>
          </a:p>
        </p:txBody>
      </p:sp>
    </p:spTree>
    <p:extLst>
      <p:ext uri="{BB962C8B-B14F-4D97-AF65-F5344CB8AC3E}">
        <p14:creationId xmlns:p14="http://schemas.microsoft.com/office/powerpoint/2010/main" val="3020281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42</a:t>
            </a:fld>
            <a:endParaRPr lang="zh-CN" altLang="en-US"/>
          </a:p>
        </p:txBody>
      </p:sp>
    </p:spTree>
    <p:extLst>
      <p:ext uri="{BB962C8B-B14F-4D97-AF65-F5344CB8AC3E}">
        <p14:creationId xmlns:p14="http://schemas.microsoft.com/office/powerpoint/2010/main" val="3272990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solidFill>
                  <a:prstClr val="black"/>
                </a:solidFill>
              </a:rPr>
              <a:pPr/>
              <a:t>43</a:t>
            </a:fld>
            <a:endParaRPr lang="zh-CN" altLang="en-US">
              <a:solidFill>
                <a:prstClr val="black"/>
              </a:solidFill>
            </a:endParaRPr>
          </a:p>
        </p:txBody>
      </p:sp>
    </p:spTree>
    <p:extLst>
      <p:ext uri="{BB962C8B-B14F-4D97-AF65-F5344CB8AC3E}">
        <p14:creationId xmlns:p14="http://schemas.microsoft.com/office/powerpoint/2010/main" val="4122588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44</a:t>
            </a:fld>
            <a:endParaRPr lang="zh-CN" altLang="en-US"/>
          </a:p>
        </p:txBody>
      </p:sp>
    </p:spTree>
    <p:extLst>
      <p:ext uri="{BB962C8B-B14F-4D97-AF65-F5344CB8AC3E}">
        <p14:creationId xmlns:p14="http://schemas.microsoft.com/office/powerpoint/2010/main" val="3692521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45</a:t>
            </a:fld>
            <a:endParaRPr lang="zh-CN" altLang="en-US"/>
          </a:p>
        </p:txBody>
      </p:sp>
    </p:spTree>
    <p:extLst>
      <p:ext uri="{BB962C8B-B14F-4D97-AF65-F5344CB8AC3E}">
        <p14:creationId xmlns:p14="http://schemas.microsoft.com/office/powerpoint/2010/main" val="498024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5</a:t>
            </a:fld>
            <a:endParaRPr lang="zh-CN" altLang="en-US"/>
          </a:p>
        </p:txBody>
      </p:sp>
    </p:spTree>
    <p:extLst>
      <p:ext uri="{BB962C8B-B14F-4D97-AF65-F5344CB8AC3E}">
        <p14:creationId xmlns:p14="http://schemas.microsoft.com/office/powerpoint/2010/main" val="1098145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6</a:t>
            </a:fld>
            <a:endParaRPr lang="zh-CN" altLang="en-US"/>
          </a:p>
        </p:txBody>
      </p:sp>
    </p:spTree>
    <p:extLst>
      <p:ext uri="{BB962C8B-B14F-4D97-AF65-F5344CB8AC3E}">
        <p14:creationId xmlns:p14="http://schemas.microsoft.com/office/powerpoint/2010/main" val="423668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7</a:t>
            </a:fld>
            <a:endParaRPr lang="zh-CN" altLang="en-US"/>
          </a:p>
        </p:txBody>
      </p:sp>
    </p:spTree>
    <p:extLst>
      <p:ext uri="{BB962C8B-B14F-4D97-AF65-F5344CB8AC3E}">
        <p14:creationId xmlns:p14="http://schemas.microsoft.com/office/powerpoint/2010/main" val="37604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8</a:t>
            </a:fld>
            <a:endParaRPr lang="zh-CN" altLang="en-US"/>
          </a:p>
        </p:txBody>
      </p:sp>
    </p:spTree>
    <p:extLst>
      <p:ext uri="{BB962C8B-B14F-4D97-AF65-F5344CB8AC3E}">
        <p14:creationId xmlns:p14="http://schemas.microsoft.com/office/powerpoint/2010/main" val="404621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9</a:t>
            </a:fld>
            <a:endParaRPr lang="zh-CN" altLang="en-US"/>
          </a:p>
        </p:txBody>
      </p:sp>
    </p:spTree>
    <p:extLst>
      <p:ext uri="{BB962C8B-B14F-4D97-AF65-F5344CB8AC3E}">
        <p14:creationId xmlns:p14="http://schemas.microsoft.com/office/powerpoint/2010/main" val="1378010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457D46-7D13-4FC3-8029-13A7D431D61A}" type="datetimeFigureOut">
              <a:rPr lang="zh-CN" altLang="en-US" smtClean="0"/>
              <a:t>2022/12/21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740131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457D46-7D13-4FC3-8029-13A7D431D61A}" type="datetimeFigureOut">
              <a:rPr lang="zh-CN" altLang="en-US" smtClean="0"/>
              <a:t>2022/12/21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4246350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457D46-7D13-4FC3-8029-13A7D431D61A}" type="datetimeFigureOut">
              <a:rPr lang="zh-CN" altLang="en-US" smtClean="0"/>
              <a:t>2022/12/21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255966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图片占位符 2"/>
          <p:cNvSpPr>
            <a:spLocks noGrp="1"/>
          </p:cNvSpPr>
          <p:nvPr>
            <p:ph type="pic" sz="quarter" idx="10"/>
          </p:nvPr>
        </p:nvSpPr>
        <p:spPr>
          <a:xfrm>
            <a:off x="4658916" y="2085277"/>
            <a:ext cx="3746897" cy="3780535"/>
          </a:xfrm>
        </p:spPr>
        <p:txBody>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advClick="0" advTm="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pad Mockup">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457D46-7D13-4FC3-8029-13A7D431D61A}" type="datetimeFigureOut">
              <a:rPr lang="zh-CN" altLang="en-US" smtClean="0"/>
              <a:t>2022/12/21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135247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457D46-7D13-4FC3-8029-13A7D431D61A}" type="datetimeFigureOut">
              <a:rPr lang="zh-CN" altLang="en-US" smtClean="0"/>
              <a:t>2022/12/21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1683836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457D46-7D13-4FC3-8029-13A7D431D61A}" type="datetimeFigureOut">
              <a:rPr lang="zh-CN" altLang="en-US" smtClean="0"/>
              <a:t>2022/12/21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312310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457D46-7D13-4FC3-8029-13A7D431D61A}" type="datetimeFigureOut">
              <a:rPr lang="zh-CN" altLang="en-US" smtClean="0"/>
              <a:t>2022/12/21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48228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457D46-7D13-4FC3-8029-13A7D431D61A}" type="datetimeFigureOut">
              <a:rPr lang="zh-CN" altLang="en-US" smtClean="0"/>
              <a:t>2022/12/21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314397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57D46-7D13-4FC3-8029-13A7D431D61A}" type="datetimeFigureOut">
              <a:rPr lang="zh-CN" altLang="en-US" smtClean="0"/>
              <a:t>2022/12/21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4158701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457D46-7D13-4FC3-8029-13A7D431D61A}" type="datetimeFigureOut">
              <a:rPr lang="zh-CN" altLang="en-US" smtClean="0"/>
              <a:t>2022/12/21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3650204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457D46-7D13-4FC3-8029-13A7D431D61A}" type="datetimeFigureOut">
              <a:rPr lang="zh-CN" altLang="en-US" smtClean="0"/>
              <a:t>2022/12/21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586403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57D46-7D13-4FC3-8029-13A7D431D61A}" type="datetimeFigureOut">
              <a:rPr lang="zh-CN" altLang="en-US" smtClean="0"/>
              <a:t>2022/12/21</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18980715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125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4.jpg"/><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4.jpg"/><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4.jpg"/><Relationship Id="rId4" Type="http://schemas.openxmlformats.org/officeDocument/2006/relationships/image" Target="../media/image33.jpg"/></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microsoft.com/office/2007/relationships/hdphoto" Target="../media/hdphoto5.wdp"/></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207860" y="2567309"/>
            <a:ext cx="5756647" cy="1764945"/>
          </a:xfrm>
          <a:prstGeom prst="rect">
            <a:avLst/>
          </a:prstGeom>
        </p:spPr>
      </p:pic>
      <p:sp>
        <p:nvSpPr>
          <p:cNvPr id="13" name="TextBox 12"/>
          <p:cNvSpPr txBox="1"/>
          <p:nvPr/>
        </p:nvSpPr>
        <p:spPr>
          <a:xfrm>
            <a:off x="363683" y="3901788"/>
            <a:ext cx="5642263" cy="738664"/>
          </a:xfrm>
          <a:prstGeom prst="rect">
            <a:avLst/>
          </a:prstGeom>
          <a:noFill/>
        </p:spPr>
        <p:txBody>
          <a:bodyPr wrap="square" rtlCol="0">
            <a:spAutoFit/>
          </a:bodyPr>
          <a:lstStyle/>
          <a:p>
            <a:pPr algn="just"/>
            <a:r>
              <a:rPr lang="en-US" sz="2100" dirty="0" err="1">
                <a:latin typeface="Times New Roman" panose="02020603050405020304" pitchFamily="18" charset="0"/>
                <a:cs typeface="Times New Roman" panose="02020603050405020304" pitchFamily="18" charset="0"/>
              </a:rPr>
              <a:t>Hãy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kể</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tên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các</a:t>
            </a:r>
            <a:r>
              <a:rPr lang="en-US" sz="2100" dirty="0">
                <a:latin typeface="Times New Roman" panose="02020603050405020304" pitchFamily="18" charset="0"/>
                <a:cs typeface="Times New Roman" panose="02020603050405020304" pitchFamily="18" charset="0"/>
              </a:rPr>
              <a:t> </a:t>
            </a:r>
            <a:r>
              <a:rPr lang="vi-VN" sz="2100" dirty="0">
                <a:latin typeface="Times New Roman" panose="02020603050405020304" pitchFamily="18" charset="0"/>
                <a:cs typeface="Times New Roman" panose="02020603050405020304" pitchFamily="18" charset="0"/>
              </a:rPr>
              <a:t>món đặc sản Huế làm nên tinh hoa ẩm thực cố đô</a:t>
            </a:r>
            <a:r>
              <a:rPr lang="en-US" sz="2100" dirty="0">
                <a:latin typeface="Times New Roman" panose="02020603050405020304" pitchFamily="18" charset="0"/>
                <a:cs typeface="Times New Roman" panose="02020603050405020304" pitchFamily="18" charset="0"/>
              </a:rPr>
              <a:t>.</a:t>
            </a:r>
            <a:endParaRPr lang="vi-VN"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459798"/>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71550"/>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chú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endParaRPr lang="en-US" sz="2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50719" y="1532660"/>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p>
        </p:txBody>
      </p:sp>
      <p:sp>
        <p:nvSpPr>
          <p:cNvPr id="14" name="TextBox 13"/>
          <p:cNvSpPr txBox="1"/>
          <p:nvPr/>
        </p:nvSpPr>
        <p:spPr>
          <a:xfrm>
            <a:off x="883228" y="2114552"/>
            <a:ext cx="3179618" cy="1200329"/>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Giọng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0337" y="1096241"/>
            <a:ext cx="51435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71550"/>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chú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endParaRPr lang="en-US" sz="2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50719" y="1532660"/>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khó</a:t>
            </a:r>
            <a:endParaRPr lang="en-US" sz="24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50718" y="1998824"/>
            <a:ext cx="3896591" cy="1061829"/>
          </a:xfrm>
          <a:prstGeom prst="rect">
            <a:avLst/>
          </a:prstGeom>
          <a:noFill/>
        </p:spPr>
        <p:txBody>
          <a:bodyPr wrap="square" rtlCol="0">
            <a:spAutoFit/>
          </a:bodyPr>
          <a:lstStyle/>
          <a:p>
            <a:pPr algn="just"/>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Nấm</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tràm</a:t>
            </a:r>
            <a:r>
              <a:rPr lang="en-US" sz="2100" b="1"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loại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nấm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mọc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từ</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cây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tràm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nhiều</a:t>
            </a:r>
            <a:r>
              <a:rPr lang="en-US" sz="2100" dirty="0">
                <a:latin typeface="Times New Roman" panose="02020603050405020304" pitchFamily="18" charset="0"/>
                <a:cs typeface="Times New Roman" panose="02020603050405020304" pitchFamily="18" charset="0"/>
              </a:rPr>
              <a:t> ở </a:t>
            </a:r>
            <a:r>
              <a:rPr lang="en-US" sz="2100" dirty="0" err="1">
                <a:latin typeface="Times New Roman" panose="02020603050405020304" pitchFamily="18" charset="0"/>
                <a:cs typeface="Times New Roman" panose="02020603050405020304" pitchFamily="18" charset="0"/>
              </a:rPr>
              <a:t>vùng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Thừa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Thiên</a:t>
            </a:r>
            <a:r>
              <a:rPr lang="en-US" sz="2100" dirty="0">
                <a:latin typeface="Times New Roman" panose="02020603050405020304" pitchFamily="18" charset="0"/>
                <a:cs typeface="Times New Roman" panose="02020603050405020304" pitchFamily="18" charset="0"/>
              </a:rPr>
              <a:t> – </a:t>
            </a:r>
            <a:r>
              <a:rPr lang="en-US" sz="2100" dirty="0" err="1">
                <a:latin typeface="Times New Roman" panose="02020603050405020304" pitchFamily="18" charset="0"/>
                <a:cs typeface="Times New Roman" panose="02020603050405020304" pitchFamily="18" charset="0"/>
              </a:rPr>
              <a:t>Huế</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vị</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đắng</a:t>
            </a:r>
            <a:r>
              <a:rPr lang="en-US" sz="2100" dirty="0">
                <a:latin typeface="Times New Roman" panose="02020603050405020304" pitchFamily="18" charset="0"/>
                <a:cs typeface="Times New Roman" panose="02020603050405020304" pitchFamily="18" charset="0"/>
              </a:rPr>
              <a:t>.</a:t>
            </a:r>
            <a:endParaRPr lang="en-US" sz="21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1" t="26061" r="706" b="7273"/>
          <a:stretch/>
        </p:blipFill>
        <p:spPr>
          <a:xfrm>
            <a:off x="909205" y="3243948"/>
            <a:ext cx="3179618" cy="2434684"/>
          </a:xfrm>
          <a:prstGeom prst="rect">
            <a:avLst/>
          </a:prstGeom>
        </p:spPr>
      </p:pic>
      <p:sp>
        <p:nvSpPr>
          <p:cNvPr id="8" name="TextBox 7"/>
          <p:cNvSpPr txBox="1"/>
          <p:nvPr/>
        </p:nvSpPr>
        <p:spPr>
          <a:xfrm>
            <a:off x="4779818" y="1998824"/>
            <a:ext cx="3896591" cy="1061829"/>
          </a:xfrm>
          <a:prstGeom prst="rect">
            <a:avLst/>
          </a:prstGeom>
          <a:noFill/>
        </p:spPr>
        <p:txBody>
          <a:bodyPr wrap="square" rtlCol="0">
            <a:spAutoFit/>
          </a:bodyPr>
          <a:lstStyle/>
          <a:p>
            <a:pPr algn="just"/>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Hến</a:t>
            </a:r>
            <a:r>
              <a:rPr lang="en-US" sz="2100" b="1"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động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vật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mềm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hai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mảnh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vỏ</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sống</a:t>
            </a:r>
            <a:r>
              <a:rPr lang="en-US" sz="2100" dirty="0">
                <a:latin typeface="Times New Roman" panose="02020603050405020304" pitchFamily="18" charset="0"/>
                <a:cs typeface="Times New Roman" panose="02020603050405020304" pitchFamily="18" charset="0"/>
              </a:rPr>
              <a:t> ở </a:t>
            </a:r>
            <a:r>
              <a:rPr lang="en-US" sz="2100" dirty="0" err="1">
                <a:latin typeface="Times New Roman" panose="02020603050405020304" pitchFamily="18" charset="0"/>
                <a:cs typeface="Times New Roman" panose="02020603050405020304" pitchFamily="18" charset="0"/>
              </a:rPr>
              <a:t>vùng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nước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lợ</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hoặc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nước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ngọt</a:t>
            </a:r>
            <a:r>
              <a:rPr lang="en-US" sz="2100" dirty="0">
                <a:latin typeface="Times New Roman" panose="02020603050405020304" pitchFamily="18" charset="0"/>
                <a:cs typeface="Times New Roman" panose="02020603050405020304" pitchFamily="18" charset="0"/>
              </a:rPr>
              <a:t>.</a:t>
            </a:r>
            <a:endParaRPr lang="en-US" sz="21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678" y="3243948"/>
            <a:ext cx="3297815" cy="2434683"/>
          </a:xfrm>
          <a:prstGeom prst="rect">
            <a:avLst/>
          </a:prstGeom>
        </p:spPr>
      </p:pic>
    </p:spTree>
    <p:extLst>
      <p:ext uri="{BB962C8B-B14F-4D97-AF65-F5344CB8AC3E}">
        <p14:creationId xmlns:p14="http://schemas.microsoft.com/office/powerpoint/2010/main" val="379253742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71550"/>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chú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endParaRPr lang="en-US" sz="2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50719" y="1532660"/>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khó</a:t>
            </a:r>
            <a:endParaRPr lang="en-US" sz="24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63682" y="2093770"/>
            <a:ext cx="3896591" cy="1061829"/>
          </a:xfrm>
          <a:prstGeom prst="rect">
            <a:avLst/>
          </a:prstGeom>
          <a:noFill/>
        </p:spPr>
        <p:txBody>
          <a:bodyPr wrap="square" rtlCol="0">
            <a:spAutoFit/>
          </a:bodyPr>
          <a:lstStyle/>
          <a:p>
            <a:pPr algn="just"/>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Nghêu</a:t>
            </a:r>
            <a:r>
              <a:rPr lang="en-US" sz="2100" b="1"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động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vật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mềm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hai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mảnh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vỏ</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thường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sống</a:t>
            </a:r>
            <a:r>
              <a:rPr lang="en-US" sz="2100" dirty="0">
                <a:latin typeface="Times New Roman" panose="02020603050405020304" pitchFamily="18" charset="0"/>
                <a:cs typeface="Times New Roman" panose="02020603050405020304" pitchFamily="18" charset="0"/>
              </a:rPr>
              <a:t> ở </a:t>
            </a:r>
            <a:r>
              <a:rPr lang="en-US" sz="2100" dirty="0" err="1">
                <a:latin typeface="Times New Roman" panose="02020603050405020304" pitchFamily="18" charset="0"/>
                <a:cs typeface="Times New Roman" panose="02020603050405020304" pitchFamily="18" charset="0"/>
              </a:rPr>
              <a:t>vùng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nước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mặn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ven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biển</a:t>
            </a:r>
            <a:r>
              <a:rPr lang="en-US" sz="2100" dirty="0">
                <a:latin typeface="Times New Roman" panose="02020603050405020304" pitchFamily="18" charset="0"/>
                <a:cs typeface="Times New Roman" panose="02020603050405020304" pitchFamily="18" charset="0"/>
              </a:rPr>
              <a:t>.</a:t>
            </a:r>
            <a:endParaRPr lang="en-US" sz="21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682" y="3521335"/>
            <a:ext cx="3896591" cy="2137943"/>
          </a:xfrm>
          <a:prstGeom prst="rect">
            <a:avLst/>
          </a:prstGeom>
        </p:spPr>
      </p:pic>
      <p:sp>
        <p:nvSpPr>
          <p:cNvPr id="8" name="TextBox 7"/>
          <p:cNvSpPr txBox="1"/>
          <p:nvPr/>
        </p:nvSpPr>
        <p:spPr>
          <a:xfrm>
            <a:off x="4748646" y="2093769"/>
            <a:ext cx="4083627" cy="1384995"/>
          </a:xfrm>
          <a:prstGeom prst="rect">
            <a:avLst/>
          </a:prstGeom>
          <a:noFill/>
        </p:spPr>
        <p:txBody>
          <a:bodyPr wrap="square" rtlCol="0">
            <a:spAutoFit/>
          </a:bodyPr>
          <a:lstStyle/>
          <a:p>
            <a:pPr algn="just"/>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Cá</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lẹp</a:t>
            </a:r>
            <a:r>
              <a:rPr lang="en-US" sz="2100" b="1"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loài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nhỏ</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mỏng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xương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mềm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thịt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nhão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vì</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nhiều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sống</a:t>
            </a:r>
            <a:r>
              <a:rPr lang="en-US" sz="2100" dirty="0">
                <a:latin typeface="Times New Roman" panose="02020603050405020304" pitchFamily="18" charset="0"/>
                <a:cs typeface="Times New Roman" panose="02020603050405020304" pitchFamily="18" charset="0"/>
              </a:rPr>
              <a:t> ở </a:t>
            </a:r>
            <a:r>
              <a:rPr lang="en-US" sz="2100" dirty="0" err="1">
                <a:latin typeface="Times New Roman" panose="02020603050405020304" pitchFamily="18" charset="0"/>
                <a:cs typeface="Times New Roman" panose="02020603050405020304" pitchFamily="18" charset="0"/>
              </a:rPr>
              <a:t>vùng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nước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mặn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hoặc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nước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lợ</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ven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biển</a:t>
            </a:r>
            <a:r>
              <a:rPr lang="en-US" sz="2100" dirty="0">
                <a:latin typeface="Times New Roman" panose="02020603050405020304" pitchFamily="18" charset="0"/>
                <a:cs typeface="Times New Roman" panose="02020603050405020304" pitchFamily="18" charset="0"/>
              </a:rPr>
              <a:t>.</a:t>
            </a:r>
            <a:endParaRPr lang="en-US" sz="21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3521333"/>
            <a:ext cx="3553043" cy="2137944"/>
          </a:xfrm>
          <a:prstGeom prst="rect">
            <a:avLst/>
          </a:prstGeom>
        </p:spPr>
      </p:pic>
    </p:spTree>
    <p:extLst>
      <p:ext uri="{BB962C8B-B14F-4D97-AF65-F5344CB8AC3E}">
        <p14:creationId xmlns:p14="http://schemas.microsoft.com/office/powerpoint/2010/main" val="273879413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Box 3"/>
          <p:cNvSpPr txBox="1"/>
          <p:nvPr/>
        </p:nvSpPr>
        <p:spPr>
          <a:xfrm>
            <a:off x="249382" y="971550"/>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chú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endParaRPr lang="en-US" sz="2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50719" y="1532660"/>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khó</a:t>
            </a:r>
            <a:endParaRPr lang="en-US" sz="24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63682" y="2045456"/>
            <a:ext cx="3896591" cy="1708160"/>
          </a:xfrm>
          <a:prstGeom prst="rect">
            <a:avLst/>
          </a:prstGeom>
          <a:noFill/>
        </p:spPr>
        <p:txBody>
          <a:bodyPr wrap="square" rtlCol="0">
            <a:spAutoFit/>
          </a:bodyPr>
          <a:lstStyle/>
          <a:p>
            <a:pPr algn="just"/>
            <a:r>
              <a:rPr lang="en-US" sz="2100" b="1" dirty="0">
                <a:latin typeface="Times New Roman" panose="02020603050405020304" pitchFamily="18" charset="0"/>
                <a:cs typeface="Times New Roman" panose="02020603050405020304" pitchFamily="18" charset="0"/>
              </a:rPr>
              <a:t>- Rau </a:t>
            </a:r>
            <a:r>
              <a:rPr lang="en-US" sz="2100" b="1" dirty="0" err="1">
                <a:latin typeface="Times New Roman" panose="02020603050405020304" pitchFamily="18" charset="0"/>
                <a:cs typeface="Times New Roman" panose="02020603050405020304" pitchFamily="18" charset="0"/>
              </a:rPr>
              <a:t>mưng</a:t>
            </a:r>
            <a:r>
              <a:rPr lang="en-US" sz="2100" b="1"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lá</a:t>
            </a:r>
            <a:r>
              <a:rPr lang="en-US" sz="2100" dirty="0">
                <a:latin typeface="Times New Roman" panose="02020603050405020304" pitchFamily="18" charset="0"/>
                <a:cs typeface="Times New Roman" panose="02020603050405020304" pitchFamily="18" charset="0"/>
              </a:rPr>
              <a:t> non </a:t>
            </a:r>
            <a:r>
              <a:rPr lang="en-US" sz="2100" dirty="0" err="1">
                <a:latin typeface="Times New Roman" panose="02020603050405020304" pitchFamily="18" charset="0"/>
                <a:cs typeface="Times New Roman" panose="02020603050405020304" pitchFamily="18" charset="0"/>
              </a:rPr>
              <a:t>của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cây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lộc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vừng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vị</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hơi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chát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đắng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thảong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chút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chua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thường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được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người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miền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Trung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hái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ăn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kèm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với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lẹp</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nướng</a:t>
            </a:r>
            <a:r>
              <a:rPr lang="en-US" sz="2100" dirty="0">
                <a:latin typeface="Times New Roman" panose="02020603050405020304" pitchFamily="18" charset="0"/>
                <a:cs typeface="Times New Roman" panose="02020603050405020304" pitchFamily="18" charset="0"/>
              </a:rPr>
              <a:t>.</a:t>
            </a:r>
            <a:endParaRPr lang="en-US" sz="21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19" y="3730533"/>
            <a:ext cx="3304309" cy="2055649"/>
          </a:xfrm>
          <a:prstGeom prst="rect">
            <a:avLst/>
          </a:prstGeom>
        </p:spPr>
      </p:pic>
      <p:sp>
        <p:nvSpPr>
          <p:cNvPr id="6" name="Rectangle 5"/>
          <p:cNvSpPr/>
          <p:nvPr/>
        </p:nvSpPr>
        <p:spPr>
          <a:xfrm>
            <a:off x="4249882" y="2936308"/>
            <a:ext cx="4894118" cy="738664"/>
          </a:xfrm>
          <a:prstGeom prst="rect">
            <a:avLst/>
          </a:prstGeom>
        </p:spPr>
        <p:txBody>
          <a:bodyPr wrap="square">
            <a:spAutoFit/>
          </a:bodyPr>
          <a:lstStyle/>
          <a:p>
            <a:pPr algn="ctr"/>
            <a:r>
              <a:rPr lang="vi-VN" sz="2100" i="1" dirty="0">
                <a:solidFill>
                  <a:srgbClr val="FF0000"/>
                </a:solidFill>
                <a:latin typeface="+mj-lt"/>
              </a:rPr>
              <a:t>Cá lẹp mà kẹp rau mưng</a:t>
            </a:r>
          </a:p>
          <a:p>
            <a:pPr algn="ctr"/>
            <a:r>
              <a:rPr lang="vi-VN" sz="2100" i="1" dirty="0">
                <a:solidFill>
                  <a:srgbClr val="FF0000"/>
                </a:solidFill>
                <a:latin typeface="+mj-lt"/>
              </a:rPr>
              <a:t>Ông ăn một miếng mụ trừng mắt lên.</a:t>
            </a:r>
            <a:endParaRPr lang="en-US" sz="2100" i="1" dirty="0">
              <a:solidFill>
                <a:srgbClr val="FF0000"/>
              </a:solidFill>
              <a:latin typeface="+mj-lt"/>
            </a:endParaRP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370" b="100000" l="0" r="100000"/>
                    </a14:imgEffect>
                  </a14:imgLayer>
                </a14:imgProps>
              </a:ext>
              <a:ext uri="{28A0092B-C50C-407E-A947-70E740481C1C}">
                <a14:useLocalDpi xmlns:a14="http://schemas.microsoft.com/office/drawing/2010/main" val="0"/>
              </a:ext>
            </a:extLst>
          </a:blip>
          <a:stretch>
            <a:fillRect/>
          </a:stretch>
        </p:blipFill>
        <p:spPr>
          <a:xfrm>
            <a:off x="4957295" y="3835695"/>
            <a:ext cx="3246358" cy="1950487"/>
          </a:xfrm>
          <a:prstGeom prst="rect">
            <a:avLst/>
          </a:prstGeom>
        </p:spPr>
      </p:pic>
    </p:spTree>
    <p:extLst>
      <p:ext uri="{BB962C8B-B14F-4D97-AF65-F5344CB8AC3E}">
        <p14:creationId xmlns:p14="http://schemas.microsoft.com/office/powerpoint/2010/main" val="347725380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71550"/>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chú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endParaRPr lang="en-US" sz="2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50719" y="1532660"/>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khó</a:t>
            </a:r>
            <a:endParaRPr lang="en-US" sz="24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53446" y="2093769"/>
            <a:ext cx="3896591" cy="3427477"/>
          </a:xfrm>
          <a:prstGeom prst="rect">
            <a:avLst/>
          </a:prstGeom>
          <a:noFill/>
        </p:spPr>
        <p:txBody>
          <a:bodyPr wrap="square" rtlCol="0">
            <a:spAutoFit/>
          </a:bodyPr>
          <a:lstStyle/>
          <a:p>
            <a:pPr algn="just">
              <a:lnSpc>
                <a:spcPct val="150000"/>
              </a:lnSpc>
            </a:pP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Tả</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thanh</a:t>
            </a:r>
            <a:r>
              <a:rPr lang="en-US" sz="2100" b="1" dirty="0">
                <a:latin typeface="Times New Roman" panose="02020603050405020304" pitchFamily="18" charset="0"/>
                <a:cs typeface="Times New Roman" panose="02020603050405020304" pitchFamily="18" charset="0"/>
              </a:rPr>
              <a:t> long: </a:t>
            </a:r>
            <a:r>
              <a:rPr lang="en-US" sz="2100" dirty="0" err="1">
                <a:latin typeface="Times New Roman" panose="02020603050405020304" pitchFamily="18" charset="0"/>
                <a:cs typeface="Times New Roman" panose="02020603050405020304" pitchFamily="18" charset="0"/>
              </a:rPr>
              <a:t>rồng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xanh</a:t>
            </a:r>
            <a:r>
              <a:rPr lang="en-US" sz="2100" dirty="0">
                <a:latin typeface="Times New Roman" panose="02020603050405020304" pitchFamily="18" charset="0"/>
                <a:cs typeface="Times New Roman" panose="02020603050405020304" pitchFamily="18" charset="0"/>
              </a:rPr>
              <a:t> ở </a:t>
            </a:r>
            <a:r>
              <a:rPr lang="en-US" sz="2100" dirty="0" err="1">
                <a:latin typeface="Times New Roman" panose="02020603050405020304" pitchFamily="18" charset="0"/>
                <a:cs typeface="Times New Roman" panose="02020603050405020304" pitchFamily="18" charset="0"/>
              </a:rPr>
              <a:t>bên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trái</a:t>
            </a:r>
            <a:r>
              <a:rPr lang="en-US" sz="2100" dirty="0">
                <a:latin typeface="Times New Roman" panose="02020603050405020304" pitchFamily="18" charset="0"/>
                <a:cs typeface="Times New Roman" panose="02020603050405020304" pitchFamily="18" charset="0"/>
              </a:rPr>
              <a:t>. Theo </a:t>
            </a:r>
            <a:r>
              <a:rPr lang="en-US" sz="2100" dirty="0" err="1">
                <a:latin typeface="Times New Roman" panose="02020603050405020304" pitchFamily="18" charset="0"/>
                <a:cs typeface="Times New Roman" panose="02020603050405020304" pitchFamily="18" charset="0"/>
              </a:rPr>
              <a:t>quan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niệm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thủy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xưa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thế</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đất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nhấp</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nhô</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phía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bên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trái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của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nhà</a:t>
            </a:r>
            <a:r>
              <a:rPr lang="en-US" sz="2100" dirty="0">
                <a:latin typeface="Times New Roman" panose="02020603050405020304" pitchFamily="18" charset="0"/>
                <a:cs typeface="Times New Roman" panose="02020603050405020304" pitchFamily="18" charset="0"/>
              </a:rPr>
              <a:t> ở hay </a:t>
            </a:r>
            <a:r>
              <a:rPr lang="en-US" sz="2100" dirty="0" err="1">
                <a:latin typeface="Times New Roman" panose="02020603050405020304" pitchFamily="18" charset="0"/>
                <a:cs typeface="Times New Roman" panose="02020603050405020304" pitchFamily="18" charset="0"/>
              </a:rPr>
              <a:t>cung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điện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từ</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phía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nhìn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ra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thế</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tả</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thanh</a:t>
            </a:r>
            <a:r>
              <a:rPr lang="en-US" sz="2100" dirty="0">
                <a:latin typeface="Times New Roman" panose="02020603050405020304" pitchFamily="18" charset="0"/>
                <a:cs typeface="Times New Roman" panose="02020603050405020304" pitchFamily="18" charset="0"/>
              </a:rPr>
              <a:t> long, </a:t>
            </a:r>
            <a:r>
              <a:rPr lang="en-US" sz="2100" dirty="0" err="1">
                <a:latin typeface="Times New Roman" panose="02020603050405020304" pitchFamily="18" charset="0"/>
                <a:cs typeface="Times New Roman" panose="02020603050405020304" pitchFamily="18" charset="0"/>
              </a:rPr>
              <a:t>rất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được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chú</a:t>
            </a:r>
            <a:r>
              <a:rPr lang="en-US" sz="2100" dirty="0">
                <a:latin typeface="Times New Roman" panose="02020603050405020304" pitchFamily="18" charset="0"/>
                <a:cs typeface="Times New Roman" panose="02020603050405020304" pitchFamily="18" charset="0"/>
              </a:rPr>
              <a:t> ý </a:t>
            </a:r>
            <a:r>
              <a:rPr lang="en-US" sz="2100" dirty="0" err="1">
                <a:latin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việc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chọn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đất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xây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dựng</a:t>
            </a:r>
            <a:r>
              <a:rPr lang="en-US" sz="2100" dirty="0">
                <a:latin typeface="Times New Roman" panose="02020603050405020304" pitchFamily="18" charset="0"/>
                <a:cs typeface="Times New Roman" panose="02020603050405020304" pitchFamily="18" charset="0"/>
              </a:rPr>
              <a:t>.</a:t>
            </a:r>
            <a:endParaRPr lang="en-US" sz="21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6957" l="1385" r="94769"/>
                    </a14:imgEffect>
                  </a14:imgLayer>
                </a14:imgProps>
              </a:ext>
              <a:ext uri="{28A0092B-C50C-407E-A947-70E740481C1C}">
                <a14:useLocalDpi xmlns:a14="http://schemas.microsoft.com/office/drawing/2010/main" val="0"/>
              </a:ext>
            </a:extLst>
          </a:blip>
          <a:stretch>
            <a:fillRect/>
          </a:stretch>
        </p:blipFill>
        <p:spPr>
          <a:xfrm>
            <a:off x="3829699" y="1628341"/>
            <a:ext cx="5561726" cy="3935991"/>
          </a:xfrm>
          <a:prstGeom prst="rect">
            <a:avLst/>
          </a:prstGeom>
        </p:spPr>
      </p:pic>
    </p:spTree>
    <p:extLst>
      <p:ext uri="{BB962C8B-B14F-4D97-AF65-F5344CB8AC3E}">
        <p14:creationId xmlns:p14="http://schemas.microsoft.com/office/powerpoint/2010/main" val="157822624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71550"/>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chú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endParaRPr lang="en-US" sz="2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50719" y="1532660"/>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khó</a:t>
            </a:r>
            <a:endParaRPr lang="en-US" sz="24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63682" y="2093770"/>
            <a:ext cx="8520545" cy="738664"/>
          </a:xfrm>
          <a:prstGeom prst="rect">
            <a:avLst/>
          </a:prstGeom>
          <a:noFill/>
        </p:spPr>
        <p:txBody>
          <a:bodyPr wrap="square" rtlCol="0">
            <a:spAutoFit/>
          </a:bodyPr>
          <a:lstStyle/>
          <a:p>
            <a:pPr algn="just"/>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Thẫu</a:t>
            </a:r>
            <a:r>
              <a:rPr lang="en-US" sz="2100" b="1" dirty="0">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cs typeface="Times New Roman" panose="02020603050405020304" pitchFamily="18" charset="0"/>
              </a:rPr>
              <a:t>(</a:t>
            </a:r>
            <a:r>
              <a:rPr lang="en-US" sz="2100" dirty="0" err="1">
                <a:latin typeface="Times New Roman" panose="02020603050405020304" pitchFamily="18" charset="0"/>
                <a:cs typeface="Times New Roman" panose="02020603050405020304" pitchFamily="18" charset="0"/>
              </a:rPr>
              <a:t>thẫu</a:t>
            </a:r>
            <a:r>
              <a:rPr lang="en-US" sz="2100" dirty="0">
                <a:latin typeface="Times New Roman" panose="02020603050405020304" pitchFamily="18" charset="0"/>
                <a:cs typeface="Times New Roman" panose="02020603050405020304" pitchFamily="18" charset="0"/>
              </a:rPr>
              <a:t>, do </a:t>
            </a:r>
            <a:r>
              <a:rPr lang="en-US" sz="2100" dirty="0" err="1">
                <a:latin typeface="Times New Roman" panose="02020603050405020304" pitchFamily="18" charset="0"/>
                <a:cs typeface="Times New Roman" panose="02020603050405020304" pitchFamily="18" charset="0"/>
              </a:rPr>
              <a:t>cách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phát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âm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thành</a:t>
            </a:r>
            <a:r>
              <a:rPr lang="en-US" sz="2100"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thẫu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dụng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cụ</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đồ</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ăn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miệng</a:t>
            </a:r>
            <a:r>
              <a:rPr lang="en-US" sz="2100" dirty="0">
                <a:latin typeface="Times New Roman" panose="02020603050405020304" pitchFamily="18" charset="0"/>
                <a:cs typeface="Times New Roman" panose="02020603050405020304" pitchFamily="18" charset="0"/>
              </a:rPr>
              <a:t> to </a:t>
            </a:r>
            <a:r>
              <a:rPr lang="en-US" sz="2100" dirty="0" err="1">
                <a:latin typeface="Times New Roman" panose="02020603050405020304" pitchFamily="18" charset="0"/>
                <a:cs typeface="Times New Roman" panose="02020603050405020304" pitchFamily="18" charset="0"/>
              </a:rPr>
              <a:t>gần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hoặc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nhựa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sành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sứ</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thủy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tinh</a:t>
            </a:r>
            <a:r>
              <a:rPr lang="en-US" sz="2100" dirty="0">
                <a:latin typeface="Times New Roman" panose="02020603050405020304" pitchFamily="18" charset="0"/>
                <a:cs typeface="Times New Roman" panose="02020603050405020304" pitchFamily="18" charset="0"/>
              </a:rPr>
              <a:t>,...</a:t>
            </a:r>
            <a:endParaRPr lang="en-US" sz="21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63682" y="2931879"/>
            <a:ext cx="8520545" cy="415498"/>
          </a:xfrm>
          <a:prstGeom prst="rect">
            <a:avLst/>
          </a:prstGeom>
          <a:noFill/>
        </p:spPr>
        <p:txBody>
          <a:bodyPr wrap="square" rtlCol="0">
            <a:spAutoFit/>
          </a:bodyPr>
          <a:lstStyle/>
          <a:p>
            <a:pPr algn="just"/>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Vịm</a:t>
            </a:r>
            <a:r>
              <a:rPr lang="en-US" sz="2100" b="1" dirty="0">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cs typeface="Times New Roman" panose="02020603050405020304" pitchFamily="18" charset="0"/>
              </a:rPr>
              <a:t>(</a:t>
            </a:r>
            <a:r>
              <a:rPr lang="en-US" sz="2100" dirty="0" err="1">
                <a:latin typeface="Times New Roman" panose="02020603050405020304" pitchFamily="18" charset="0"/>
                <a:cs typeface="Times New Roman" panose="02020603050405020304" pitchFamily="18" charset="0"/>
              </a:rPr>
              <a:t>thường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gọi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liễn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đồ</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sành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sứ</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nắp</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đậy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dùng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để</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thức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ăn</a:t>
            </a:r>
            <a:r>
              <a:rPr lang="en-US" sz="2100" dirty="0">
                <a:latin typeface="Times New Roman" panose="02020603050405020304" pitchFamily="18" charset="0"/>
                <a:cs typeface="Times New Roman" panose="02020603050405020304" pitchFamily="18" charset="0"/>
              </a:rPr>
              <a:t>.</a:t>
            </a:r>
            <a:endParaRPr lang="en-US" sz="21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63682" y="3446823"/>
            <a:ext cx="8520545" cy="738664"/>
          </a:xfrm>
          <a:prstGeom prst="rect">
            <a:avLst/>
          </a:prstGeom>
          <a:noFill/>
        </p:spPr>
        <p:txBody>
          <a:bodyPr wrap="square" rtlCol="0">
            <a:spAutoFit/>
          </a:bodyPr>
          <a:lstStyle/>
          <a:p>
            <a:pPr algn="just"/>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Trẹc</a:t>
            </a:r>
            <a:r>
              <a:rPr lang="en-US" sz="2100" b="1" dirty="0">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cs typeface="Times New Roman" panose="02020603050405020304" pitchFamily="18" charset="0"/>
              </a:rPr>
              <a:t>(</a:t>
            </a:r>
            <a:r>
              <a:rPr lang="en-US" sz="2100" dirty="0" err="1">
                <a:latin typeface="Times New Roman" panose="02020603050405020304" pitchFamily="18" charset="0"/>
                <a:cs typeface="Times New Roman" panose="02020603050405020304" pitchFamily="18" charset="0"/>
              </a:rPr>
              <a:t>Trẹt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mẹt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đồ</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đan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kín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tre</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nứa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lòng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nông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kích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thước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hơi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giống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mâm</a:t>
            </a:r>
            <a:r>
              <a:rPr lang="en-US" sz="2100" dirty="0">
                <a:latin typeface="Times New Roman" panose="02020603050405020304" pitchFamily="18" charset="0"/>
                <a:cs typeface="Times New Roman" panose="02020603050405020304" pitchFamily="18" charset="0"/>
              </a:rPr>
              <a:t>.</a:t>
            </a:r>
            <a:endParaRPr lang="en-US" sz="21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3682" y="4284932"/>
            <a:ext cx="8520545" cy="415498"/>
          </a:xfrm>
          <a:prstGeom prst="rect">
            <a:avLst/>
          </a:prstGeom>
          <a:noFill/>
        </p:spPr>
        <p:txBody>
          <a:bodyPr wrap="square" rtlCol="0">
            <a:spAutoFit/>
          </a:bodyPr>
          <a:lstStyle/>
          <a:p>
            <a:pPr algn="just"/>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Gáo</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mù</a:t>
            </a:r>
            <a:r>
              <a:rPr lang="en-US" sz="2100" b="1" dirty="0">
                <a:latin typeface="Times New Roman" panose="02020603050405020304" pitchFamily="18" charset="0"/>
                <a:cs typeface="Times New Roman" panose="02020603050405020304" pitchFamily="18" charset="0"/>
              </a:rPr>
              <a:t> u: </a:t>
            </a:r>
            <a:r>
              <a:rPr lang="en-US" sz="2100" dirty="0" err="1">
                <a:latin typeface="Times New Roman" panose="02020603050405020304" pitchFamily="18" charset="0"/>
                <a:cs typeface="Times New Roman" panose="02020603050405020304" pitchFamily="18" charset="0"/>
              </a:rPr>
              <a:t>gáo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vỏ</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quả</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mù</a:t>
            </a:r>
            <a:r>
              <a:rPr lang="en-US" sz="2100" dirty="0">
                <a:latin typeface="Times New Roman" panose="02020603050405020304" pitchFamily="18" charset="0"/>
                <a:cs typeface="Times New Roman" panose="02020603050405020304" pitchFamily="18" charset="0"/>
              </a:rPr>
              <a:t> u, </a:t>
            </a:r>
            <a:r>
              <a:rPr lang="en-US" sz="2100" dirty="0" err="1">
                <a:latin typeface="Times New Roman" panose="02020603050405020304" pitchFamily="18" charset="0"/>
                <a:cs typeface="Times New Roman" panose="02020603050405020304" pitchFamily="18" charset="0"/>
              </a:rPr>
              <a:t>giống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gáo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dừa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nhưng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nhỏ</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hơn</a:t>
            </a:r>
            <a:r>
              <a:rPr lang="en-US" sz="2100" dirty="0">
                <a:latin typeface="Times New Roman" panose="02020603050405020304" pitchFamily="18" charset="0"/>
                <a:cs typeface="Times New Roman" panose="02020603050405020304" pitchFamily="18" charset="0"/>
              </a:rPr>
              <a:t>.</a:t>
            </a:r>
            <a:endParaRPr lang="en-US" sz="21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63682" y="4799876"/>
            <a:ext cx="8520545" cy="415498"/>
          </a:xfrm>
          <a:prstGeom prst="rect">
            <a:avLst/>
          </a:prstGeom>
          <a:noFill/>
        </p:spPr>
        <p:txBody>
          <a:bodyPr wrap="square" rtlCol="0">
            <a:spAutoFit/>
          </a:bodyPr>
          <a:lstStyle/>
          <a:p>
            <a:pPr algn="just"/>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Thất</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kinh</a:t>
            </a:r>
            <a:r>
              <a:rPr lang="en-US" sz="2100" b="1" dirty="0">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sợ</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đến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mức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mất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tinh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thần</a:t>
            </a:r>
            <a:r>
              <a:rPr lang="en-US" sz="2100" dirty="0">
                <a:latin typeface="Times New Roman" panose="02020603050405020304" pitchFamily="18" charset="0"/>
                <a:cs typeface="Times New Roman" panose="02020603050405020304" pitchFamily="18" charset="0"/>
              </a:rPr>
              <a:t>.</a:t>
            </a:r>
            <a:endParaRPr lang="en-US" sz="2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078366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255454"/>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50719" y="816564"/>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endParaRPr lang="en-US" sz="24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49382" y="4586971"/>
            <a:ext cx="3179618" cy="415498"/>
          </a:xfrm>
          <a:prstGeom prst="rect">
            <a:avLst/>
          </a:prstGeom>
          <a:noFill/>
        </p:spPr>
        <p:txBody>
          <a:bodyPr wrap="square" rtlCol="0">
            <a:spAutoFit/>
          </a:bodyPr>
          <a:lstStyle/>
          <a:p>
            <a:pPr algn="just"/>
            <a:r>
              <a:rPr lang="en-US" sz="2100" b="1" dirty="0" err="1">
                <a:latin typeface="Times New Roman" panose="02020603050405020304" pitchFamily="18" charset="0"/>
                <a:cs typeface="Times New Roman" panose="02020603050405020304" pitchFamily="18" charset="0"/>
              </a:rPr>
              <a:t>Hoàng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Phủ</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Ngọc</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Tường</a:t>
            </a:r>
            <a:endParaRPr lang="en-US" sz="21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719" y="1377671"/>
            <a:ext cx="2202872" cy="3086774"/>
          </a:xfrm>
          <a:prstGeom prst="rect">
            <a:avLst/>
          </a:prstGeom>
        </p:spPr>
      </p:pic>
      <p:sp>
        <p:nvSpPr>
          <p:cNvPr id="8" name="TextBox 7"/>
          <p:cNvSpPr txBox="1"/>
          <p:nvPr/>
        </p:nvSpPr>
        <p:spPr>
          <a:xfrm>
            <a:off x="2906701" y="816564"/>
            <a:ext cx="5717754" cy="954107"/>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1937,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a:t>
            </a:r>
          </a:p>
        </p:txBody>
      </p:sp>
      <p:sp>
        <p:nvSpPr>
          <p:cNvPr id="9" name="TextBox 8"/>
          <p:cNvSpPr txBox="1"/>
          <p:nvPr/>
        </p:nvSpPr>
        <p:spPr>
          <a:xfrm>
            <a:off x="3051672" y="1723604"/>
            <a:ext cx="5572783" cy="1815882"/>
          </a:xfrm>
          <a:prstGeom prst="rect">
            <a:avLst/>
          </a:prstGeom>
          <a:noFill/>
        </p:spPr>
        <p:txBody>
          <a:bodyPr wrap="square" rtlCol="0">
            <a:spAutoFit/>
          </a:bodyPr>
          <a:lstStyle/>
          <a:p>
            <a:pPr algn="just"/>
            <a:r>
              <a:rPr lang="en-US" sz="21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3294044" y="3641607"/>
            <a:ext cx="5330412" cy="2677656"/>
          </a:xfrm>
          <a:prstGeom prst="rect">
            <a:avLst/>
          </a:prstGeom>
          <a:noFill/>
        </p:spPr>
        <p:txBody>
          <a:bodyPr wrap="square" rtlCol="0">
            <a:spAutoFit/>
          </a:bodyPr>
          <a:lstStyle/>
          <a:p>
            <a:pPr algn="just"/>
            <a:r>
              <a:rPr lang="en-US" sz="21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ngòi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198343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71550"/>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50719" y="1532660"/>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50719" y="1977631"/>
            <a:ext cx="5195455" cy="415498"/>
          </a:xfrm>
          <a:prstGeom prst="rect">
            <a:avLst/>
          </a:prstGeom>
          <a:noFill/>
        </p:spPr>
        <p:txBody>
          <a:bodyPr wrap="square" rtlCol="0">
            <a:spAutoFit/>
          </a:bodyPr>
          <a:lstStyle/>
          <a:p>
            <a:pPr algn="just"/>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Một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số</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tác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phẩm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chính</a:t>
            </a:r>
            <a:r>
              <a:rPr lang="en-US" sz="21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718" y="2580602"/>
            <a:ext cx="2140527" cy="29629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7713" y="2580602"/>
            <a:ext cx="2161310" cy="296294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5492" y="2580602"/>
            <a:ext cx="2123317" cy="2962948"/>
          </a:xfrm>
          <a:prstGeom prst="rect">
            <a:avLst/>
          </a:prstGeom>
        </p:spPr>
      </p:pic>
    </p:spTree>
    <p:extLst>
      <p:ext uri="{BB962C8B-B14F-4D97-AF65-F5344CB8AC3E}">
        <p14:creationId xmlns:p14="http://schemas.microsoft.com/office/powerpoint/2010/main" val="66800411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71550"/>
            <a:ext cx="317961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50719" y="1532660"/>
            <a:ext cx="3179618" cy="52322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grpSp>
        <p:nvGrpSpPr>
          <p:cNvPr id="9" name="组合 1"/>
          <p:cNvGrpSpPr/>
          <p:nvPr/>
        </p:nvGrpSpPr>
        <p:grpSpPr>
          <a:xfrm>
            <a:off x="3730336" y="2741132"/>
            <a:ext cx="1861229" cy="1619167"/>
            <a:chOff x="3794764" y="2180095"/>
            <a:chExt cx="4602474" cy="4003172"/>
          </a:xfrm>
          <a:solidFill>
            <a:srgbClr val="EB7387"/>
          </a:solidFill>
        </p:grpSpPr>
        <p:sp>
          <p:nvSpPr>
            <p:cNvPr id="10" name="Oval 6"/>
            <p:cNvSpPr>
              <a:spLocks noChangeArrowheads="1"/>
            </p:cNvSpPr>
            <p:nvPr/>
          </p:nvSpPr>
          <p:spPr bwMode="auto">
            <a:xfrm>
              <a:off x="3794764" y="2180095"/>
              <a:ext cx="2606503" cy="2606503"/>
            </a:xfrm>
            <a:prstGeom prst="ellipse">
              <a:avLst/>
            </a:prstGeom>
            <a:solidFill>
              <a:schemeClr val="accent1"/>
            </a:solidFill>
            <a:ln>
              <a:solidFill>
                <a:schemeClr val="bg1"/>
              </a:solidFill>
            </a:ln>
          </p:spPr>
          <p:txBody>
            <a:bodyPr vert="horz" wrap="square" lIns="45720" tIns="22860" rIns="45720" bIns="22860" numCol="1" anchor="t" anchorCtr="0" compatLnSpc="1"/>
            <a:lstStyle/>
            <a:p>
              <a:pPr algn="ctr"/>
              <a:endParaRPr lang="en-US" sz="9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Oval 7"/>
            <p:cNvSpPr>
              <a:spLocks noChangeArrowheads="1"/>
            </p:cNvSpPr>
            <p:nvPr/>
          </p:nvSpPr>
          <p:spPr bwMode="auto">
            <a:xfrm>
              <a:off x="5791756" y="2719160"/>
              <a:ext cx="2605482" cy="2604461"/>
            </a:xfrm>
            <a:prstGeom prst="ellipse">
              <a:avLst/>
            </a:prstGeom>
            <a:solidFill>
              <a:schemeClr val="accent1"/>
            </a:solidFill>
            <a:ln>
              <a:solidFill>
                <a:schemeClr val="bg1"/>
              </a:solidFill>
            </a:ln>
          </p:spPr>
          <p:txBody>
            <a:bodyPr vert="horz" wrap="square" lIns="45720" tIns="22860" rIns="45720" bIns="22860" numCol="1" anchor="t" anchorCtr="0" compatLnSpc="1"/>
            <a:lstStyle/>
            <a:p>
              <a:pPr algn="ctr"/>
              <a:endParaRPr lang="en-US" sz="9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Rectangle 9"/>
            <p:cNvSpPr>
              <a:spLocks noChangeArrowheads="1"/>
            </p:cNvSpPr>
            <p:nvPr/>
          </p:nvSpPr>
          <p:spPr bwMode="auto">
            <a:xfrm>
              <a:off x="5046851" y="3263508"/>
              <a:ext cx="161" cy="4565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2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Rectangle 10"/>
            <p:cNvSpPr>
              <a:spLocks noChangeArrowheads="1"/>
            </p:cNvSpPr>
            <p:nvPr/>
          </p:nvSpPr>
          <p:spPr bwMode="auto">
            <a:xfrm>
              <a:off x="7331138" y="3533171"/>
              <a:ext cx="161" cy="4565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2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Oval 8"/>
            <p:cNvSpPr>
              <a:spLocks noChangeArrowheads="1"/>
            </p:cNvSpPr>
            <p:nvPr/>
          </p:nvSpPr>
          <p:spPr bwMode="auto">
            <a:xfrm>
              <a:off x="4487994" y="3576764"/>
              <a:ext cx="2606503" cy="2606503"/>
            </a:xfrm>
            <a:prstGeom prst="ellipse">
              <a:avLst/>
            </a:prstGeom>
            <a:solidFill>
              <a:schemeClr val="accent2"/>
            </a:solidFill>
            <a:ln>
              <a:solidFill>
                <a:schemeClr val="bg1"/>
              </a:solidFill>
            </a:ln>
          </p:spPr>
          <p:txBody>
            <a:bodyPr vert="horz" wrap="square" lIns="45720" tIns="22860" rIns="45720" bIns="22860" numCol="1" anchor="t" anchorCtr="0" compatLnSpc="1"/>
            <a:lstStyle/>
            <a:p>
              <a:pPr algn="ctr"/>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Rectangle 11"/>
            <p:cNvSpPr>
              <a:spLocks noChangeArrowheads="1"/>
            </p:cNvSpPr>
            <p:nvPr/>
          </p:nvSpPr>
          <p:spPr bwMode="auto">
            <a:xfrm>
              <a:off x="5840328" y="4752509"/>
              <a:ext cx="161" cy="4565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2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19" name="Freeform 14"/>
          <p:cNvSpPr/>
          <p:nvPr/>
        </p:nvSpPr>
        <p:spPr bwMode="auto">
          <a:xfrm>
            <a:off x="5440792" y="3364007"/>
            <a:ext cx="761243" cy="219155"/>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lstStyle/>
          <a:p>
            <a:endParaRPr lang="en-US" sz="9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TextBox 19"/>
          <p:cNvSpPr txBox="1"/>
          <p:nvPr/>
        </p:nvSpPr>
        <p:spPr>
          <a:xfrm>
            <a:off x="2467119" y="2729180"/>
            <a:ext cx="1204290"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xứ</a:t>
            </a:r>
            <a:endParaRPr lang="en-US" sz="2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327178" y="2486805"/>
            <a:ext cx="1985522" cy="1938992"/>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Huế</a:t>
            </a:r>
            <a:r>
              <a:rPr lang="en-US" sz="2400" dirty="0">
                <a:latin typeface="Times New Roman" panose="02020603050405020304" pitchFamily="18" charset="0"/>
                <a:cs typeface="Times New Roman" panose="02020603050405020304" pitchFamily="18" charset="0"/>
              </a:rPr>
              <a:t> - Di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NXB </a:t>
            </a:r>
            <a:r>
              <a:rPr lang="en-US" sz="2400" dirty="0" err="1">
                <a:latin typeface="Times New Roman" panose="02020603050405020304" pitchFamily="18" charset="0"/>
                <a:cs typeface="Times New Roman" panose="02020603050405020304" pitchFamily="18" charset="0"/>
              </a:rPr>
              <a:t>Đà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Nẵng</a:t>
            </a:r>
            <a:endParaRPr lang="en-US" sz="24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3223265" y="4398356"/>
            <a:ext cx="1204290"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endParaRPr lang="en-US" sz="28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512045" y="4455037"/>
            <a:ext cx="1985522"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endParaRPr lang="en-US" sz="2800" dirty="0">
              <a:latin typeface="Times New Roman" panose="02020603050405020304" pitchFamily="18" charset="0"/>
              <a:cs typeface="Times New Roman" panose="02020603050405020304" pitchFamily="18" charset="0"/>
            </a:endParaRPr>
          </a:p>
        </p:txBody>
      </p:sp>
      <p:sp>
        <p:nvSpPr>
          <p:cNvPr id="25" name="Freeform 13"/>
          <p:cNvSpPr/>
          <p:nvPr/>
        </p:nvSpPr>
        <p:spPr bwMode="auto">
          <a:xfrm rot="10800000">
            <a:off x="3120279" y="3147094"/>
            <a:ext cx="683419" cy="120650"/>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lstStyle/>
          <a:p>
            <a:endParaRPr lang="en-US" sz="90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13"/>
          <p:cNvSpPr/>
          <p:nvPr/>
        </p:nvSpPr>
        <p:spPr bwMode="auto">
          <a:xfrm rot="10800000">
            <a:off x="3771869" y="4269945"/>
            <a:ext cx="883258" cy="600589"/>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lstStyle/>
          <a:p>
            <a:endParaRPr lang="en-US" sz="90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TextBox 26"/>
          <p:cNvSpPr txBox="1"/>
          <p:nvPr/>
        </p:nvSpPr>
        <p:spPr>
          <a:xfrm>
            <a:off x="5413663" y="1993876"/>
            <a:ext cx="3569274"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endParaRPr lang="en-US" sz="28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6118805" y="2597480"/>
            <a:ext cx="2986880"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653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24" grpId="0"/>
      <p:bldP spid="25" grpId="0" animBg="1"/>
      <p:bldP spid="26" grpId="0" animBg="1"/>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857250"/>
            <a:ext cx="4343400" cy="51435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4343400" y="857250"/>
            <a:ext cx="4800600" cy="5143500"/>
          </a:xfrm>
          <a:prstGeom prst="rect">
            <a:avLst/>
          </a:prstGeom>
        </p:spPr>
      </p:pic>
      <p:sp>
        <p:nvSpPr>
          <p:cNvPr id="7" name="矩形 6"/>
          <p:cNvSpPr/>
          <p:nvPr/>
        </p:nvSpPr>
        <p:spPr>
          <a:xfrm>
            <a:off x="4384191" y="3087679"/>
            <a:ext cx="1763927" cy="63707"/>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969128" y="1622623"/>
            <a:ext cx="1528763" cy="1528763"/>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5" name="Picture 4"/>
          <p:cNvPicPr>
            <a:picLocks noChangeAspect="1"/>
          </p:cNvPicPr>
          <p:nvPr/>
        </p:nvPicPr>
        <p:blipFill>
          <a:blip r:embed="rId4"/>
          <a:stretch>
            <a:fillRect/>
          </a:stretch>
        </p:blipFill>
        <p:spPr>
          <a:xfrm>
            <a:off x="575746" y="1391242"/>
            <a:ext cx="7535309" cy="2309060"/>
          </a:xfrm>
          <a:prstGeom prst="rect">
            <a:avLst/>
          </a:prstGeom>
        </p:spPr>
      </p:pic>
    </p:spTree>
    <p:extLst>
      <p:ext uri="{BB962C8B-B14F-4D97-AF65-F5344CB8AC3E}">
        <p14:creationId xmlns:p14="http://schemas.microsoft.com/office/powerpoint/2010/main" val="54874479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65" y="1262496"/>
            <a:ext cx="4104487" cy="387580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887" y="1262496"/>
            <a:ext cx="4079799" cy="3875809"/>
          </a:xfrm>
          <a:prstGeom prst="rect">
            <a:avLst/>
          </a:prstGeom>
        </p:spPr>
      </p:pic>
      <p:sp>
        <p:nvSpPr>
          <p:cNvPr id="4" name="TextBox 3"/>
          <p:cNvSpPr txBox="1"/>
          <p:nvPr/>
        </p:nvSpPr>
        <p:spPr>
          <a:xfrm>
            <a:off x="270165" y="5283778"/>
            <a:ext cx="4104487" cy="415498"/>
          </a:xfrm>
          <a:prstGeom prst="rect">
            <a:avLst/>
          </a:prstGeom>
          <a:noFill/>
        </p:spPr>
        <p:txBody>
          <a:bodyPr wrap="square" rtlCol="0">
            <a:spAutoFit/>
          </a:bodyPr>
          <a:lstStyle/>
          <a:p>
            <a:pPr algn="ctr"/>
            <a:r>
              <a:rPr lang="en-US" sz="2100" dirty="0" err="1">
                <a:latin typeface="Times New Roman" panose="02020603050405020304" pitchFamily="18" charset="0"/>
                <a:cs typeface="Times New Roman" panose="02020603050405020304" pitchFamily="18" charset="0"/>
              </a:rPr>
              <a:t>Bún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bò</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Huế</a:t>
            </a:r>
            <a:endParaRPr lang="vi-VN" sz="21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599199" y="5283778"/>
            <a:ext cx="4104487" cy="415498"/>
          </a:xfrm>
          <a:prstGeom prst="rect">
            <a:avLst/>
          </a:prstGeom>
          <a:noFill/>
        </p:spPr>
        <p:txBody>
          <a:bodyPr wrap="square" rtlCol="0">
            <a:spAutoFit/>
          </a:bodyPr>
          <a:lstStyle/>
          <a:p>
            <a:pPr algn="ctr"/>
            <a:r>
              <a:rPr lang="en-US" sz="2100" dirty="0" err="1">
                <a:latin typeface="Times New Roman" panose="02020603050405020304" pitchFamily="18" charset="0"/>
                <a:cs typeface="Times New Roman" panose="02020603050405020304" pitchFamily="18" charset="0"/>
              </a:rPr>
              <a:t>Bánh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nậm</a:t>
            </a:r>
            <a:endParaRPr lang="vi-VN"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840259"/>
      </p:ext>
    </p:extLst>
  </p:cSld>
  <p:clrMapOvr>
    <a:masterClrMapping/>
  </p:clrMapOvr>
  <p:transition spd="slow" advClick="0" advTm="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825" b="94915" l="4304" r="98999">
                        <a14:foregroundMark x1="83884" y1="35593" x2="86887" y2="56874"/>
                        <a14:foregroundMark x1="74174" y1="15631" x2="77477" y2="16949"/>
                        <a14:foregroundMark x1="95395" y1="36535" x2="93393" y2="38606"/>
                      </a14:backgroundRemoval>
                    </a14:imgEffect>
                  </a14:imgLayer>
                </a14:imgProps>
              </a:ext>
            </a:extLst>
          </a:blip>
          <a:stretch>
            <a:fillRect/>
          </a:stretch>
        </p:blipFill>
        <p:spPr>
          <a:xfrm>
            <a:off x="1250575" y="2558250"/>
            <a:ext cx="7136606" cy="3793331"/>
          </a:xfrm>
          <a:prstGeom prst="rect">
            <a:avLst/>
          </a:prstGeom>
        </p:spPr>
      </p:pic>
      <p:pic>
        <p:nvPicPr>
          <p:cNvPr id="3" name="Picture 2"/>
          <p:cNvPicPr>
            <a:picLocks noChangeAspect="1"/>
          </p:cNvPicPr>
          <p:nvPr/>
        </p:nvPicPr>
        <p:blipFill>
          <a:blip r:embed="rId4"/>
          <a:stretch>
            <a:fillRect/>
          </a:stretch>
        </p:blipFill>
        <p:spPr>
          <a:xfrm>
            <a:off x="-133697" y="1080985"/>
            <a:ext cx="9431866" cy="1169972"/>
          </a:xfrm>
          <a:prstGeom prst="rect">
            <a:avLst/>
          </a:prstGeom>
        </p:spPr>
      </p:pic>
      <p:sp>
        <p:nvSpPr>
          <p:cNvPr id="5" name="Cloud Callout 4"/>
          <p:cNvSpPr/>
          <p:nvPr/>
        </p:nvSpPr>
        <p:spPr>
          <a:xfrm rot="20881774" flipH="1">
            <a:off x="241989" y="1923473"/>
            <a:ext cx="2652250" cy="161370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496023" y="2049370"/>
            <a:ext cx="2144181" cy="1384995"/>
          </a:xfrm>
          <a:prstGeom prst="rect">
            <a:avLst/>
          </a:prstGeom>
          <a:noFill/>
        </p:spPr>
        <p:txBody>
          <a:bodyPr wrap="square" rtlCol="0">
            <a:spAutoFit/>
          </a:bodyPr>
          <a:lstStyle/>
          <a:p>
            <a:pPr algn="ctr"/>
            <a:r>
              <a:rPr lang="en-US" sz="2100" dirty="0" err="1">
                <a:latin typeface="Times New Roman" panose="02020603050405020304" pitchFamily="18" charset="0"/>
                <a:cs typeface="Times New Roman" panose="02020603050405020304" pitchFamily="18" charset="0"/>
              </a:rPr>
              <a:t>Tôi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muốn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khám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món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cơm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Hến</a:t>
            </a:r>
            <a:r>
              <a:rPr lang="en-US" sz="2100" dirty="0">
                <a:latin typeface="Times New Roman" panose="02020603050405020304" pitchFamily="18" charset="0"/>
                <a:cs typeface="Times New Roman" panose="02020603050405020304" pitchFamily="18" charset="0"/>
              </a:rPr>
              <a:t> ở </a:t>
            </a:r>
            <a:r>
              <a:rPr lang="en-US" sz="2100" dirty="0" err="1">
                <a:latin typeface="Times New Roman" panose="02020603050405020304" pitchFamily="18" charset="0"/>
                <a:cs typeface="Times New Roman" panose="02020603050405020304" pitchFamily="18" charset="0"/>
              </a:rPr>
              <a:t>đây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Hãy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giúp</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tôi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nhé</a:t>
            </a:r>
            <a:r>
              <a:rPr lang="en-US" sz="21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9359061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1"/>
          <p:cNvGrpSpPr/>
          <p:nvPr/>
        </p:nvGrpSpPr>
        <p:grpSpPr>
          <a:xfrm>
            <a:off x="3730336" y="2741132"/>
            <a:ext cx="1861229" cy="1619167"/>
            <a:chOff x="3794764" y="2180095"/>
            <a:chExt cx="4602474" cy="4003172"/>
          </a:xfrm>
          <a:solidFill>
            <a:srgbClr val="EB7387"/>
          </a:solidFill>
        </p:grpSpPr>
        <p:sp>
          <p:nvSpPr>
            <p:cNvPr id="10" name="Oval 6"/>
            <p:cNvSpPr>
              <a:spLocks noChangeArrowheads="1"/>
            </p:cNvSpPr>
            <p:nvPr/>
          </p:nvSpPr>
          <p:spPr bwMode="auto">
            <a:xfrm>
              <a:off x="3794764" y="2180095"/>
              <a:ext cx="2606503" cy="2606503"/>
            </a:xfrm>
            <a:prstGeom prst="ellipse">
              <a:avLst/>
            </a:prstGeom>
            <a:solidFill>
              <a:schemeClr val="accent1"/>
            </a:solidFill>
            <a:ln>
              <a:solidFill>
                <a:schemeClr val="bg1"/>
              </a:solidFill>
            </a:ln>
          </p:spPr>
          <p:txBody>
            <a:bodyPr vert="horz" wrap="square" lIns="45720" tIns="22860" rIns="45720" bIns="22860" numCol="1" anchor="t" anchorCtr="0" compatLnSpc="1"/>
            <a:lstStyle/>
            <a:p>
              <a:pPr algn="ctr"/>
              <a:endParaRPr lang="en-US" sz="9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Oval 7"/>
            <p:cNvSpPr>
              <a:spLocks noChangeArrowheads="1"/>
            </p:cNvSpPr>
            <p:nvPr/>
          </p:nvSpPr>
          <p:spPr bwMode="auto">
            <a:xfrm>
              <a:off x="5791756" y="2719160"/>
              <a:ext cx="2605482" cy="2604461"/>
            </a:xfrm>
            <a:prstGeom prst="ellipse">
              <a:avLst/>
            </a:prstGeom>
            <a:solidFill>
              <a:schemeClr val="accent1"/>
            </a:solidFill>
            <a:ln>
              <a:solidFill>
                <a:schemeClr val="bg1"/>
              </a:solidFill>
            </a:ln>
          </p:spPr>
          <p:txBody>
            <a:bodyPr vert="horz" wrap="square" lIns="45720" tIns="22860" rIns="45720" bIns="22860" numCol="1" anchor="t" anchorCtr="0" compatLnSpc="1"/>
            <a:lstStyle/>
            <a:p>
              <a:pPr algn="ctr"/>
              <a:endParaRPr lang="en-US" sz="9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Rectangle 9"/>
            <p:cNvSpPr>
              <a:spLocks noChangeArrowheads="1"/>
            </p:cNvSpPr>
            <p:nvPr/>
          </p:nvSpPr>
          <p:spPr bwMode="auto">
            <a:xfrm>
              <a:off x="5046851" y="3263508"/>
              <a:ext cx="161" cy="4565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200" dirty="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Rectangle 10"/>
            <p:cNvSpPr>
              <a:spLocks noChangeArrowheads="1"/>
            </p:cNvSpPr>
            <p:nvPr/>
          </p:nvSpPr>
          <p:spPr bwMode="auto">
            <a:xfrm>
              <a:off x="7331138" y="3533171"/>
              <a:ext cx="161" cy="4565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200" dirty="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Oval 8"/>
            <p:cNvSpPr>
              <a:spLocks noChangeArrowheads="1"/>
            </p:cNvSpPr>
            <p:nvPr/>
          </p:nvSpPr>
          <p:spPr bwMode="auto">
            <a:xfrm>
              <a:off x="4487994" y="3576764"/>
              <a:ext cx="2606503" cy="2606503"/>
            </a:xfrm>
            <a:prstGeom prst="ellipse">
              <a:avLst/>
            </a:prstGeom>
            <a:solidFill>
              <a:schemeClr val="accent2"/>
            </a:solidFill>
            <a:ln>
              <a:solidFill>
                <a:schemeClr val="bg1"/>
              </a:solidFill>
            </a:ln>
          </p:spPr>
          <p:txBody>
            <a:bodyPr vert="horz" wrap="square" lIns="45720" tIns="22860" rIns="45720" bIns="22860" numCol="1" anchor="t" anchorCtr="0" compatLnSpc="1"/>
            <a:lstStyle/>
            <a:p>
              <a:pPr algn="ctr"/>
              <a:endParaRPr lang="en-US" sz="12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Rectangle 11"/>
            <p:cNvSpPr>
              <a:spLocks noChangeArrowheads="1"/>
            </p:cNvSpPr>
            <p:nvPr/>
          </p:nvSpPr>
          <p:spPr bwMode="auto">
            <a:xfrm>
              <a:off x="5840328" y="4752509"/>
              <a:ext cx="161" cy="4565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200" dirty="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19" name="Freeform 14"/>
          <p:cNvSpPr/>
          <p:nvPr/>
        </p:nvSpPr>
        <p:spPr bwMode="auto">
          <a:xfrm>
            <a:off x="5440792" y="3397749"/>
            <a:ext cx="1120464" cy="185412"/>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lstStyle/>
          <a:p>
            <a:endParaRPr lang="en-US" sz="9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TextBox 19"/>
          <p:cNvSpPr txBox="1"/>
          <p:nvPr/>
        </p:nvSpPr>
        <p:spPr>
          <a:xfrm>
            <a:off x="1352353" y="2652061"/>
            <a:ext cx="2319056" cy="461665"/>
          </a:xfrm>
          <a:prstGeom prst="rect">
            <a:avLst/>
          </a:prstGeom>
          <a:noFill/>
        </p:spPr>
        <p:txBody>
          <a:bodyPr wrap="square" rtlCol="0">
            <a:spAutoFit/>
          </a:bodyPr>
          <a:lstStyle/>
          <a:p>
            <a:r>
              <a:rPr lang="en-US" sz="2400" b="1" dirty="0">
                <a:solidFill>
                  <a:prstClr val="black"/>
                </a:solidFill>
                <a:latin typeface="Times New Roman" panose="02020603050405020304" pitchFamily="18" charset="0"/>
                <a:cs typeface="Times New Roman" panose="02020603050405020304" pitchFamily="18" charset="0"/>
              </a:rPr>
              <a:t>   NHÓM 2</a:t>
            </a:r>
          </a:p>
        </p:txBody>
      </p:sp>
      <p:sp>
        <p:nvSpPr>
          <p:cNvPr id="21" name="TextBox 20"/>
          <p:cNvSpPr txBox="1"/>
          <p:nvPr/>
        </p:nvSpPr>
        <p:spPr>
          <a:xfrm>
            <a:off x="1019804" y="3064340"/>
            <a:ext cx="1985522" cy="1384995"/>
          </a:xfrm>
          <a:prstGeom prst="rect">
            <a:avLst/>
          </a:prstGeom>
          <a:noFill/>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Giới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thiệu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món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Hến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2577947" y="4398356"/>
            <a:ext cx="1849609" cy="461665"/>
          </a:xfrm>
          <a:prstGeom prst="rect">
            <a:avLst/>
          </a:prstGeom>
          <a:noFill/>
        </p:spPr>
        <p:txBody>
          <a:bodyPr wrap="square" rtlCol="0">
            <a:spAutoFit/>
          </a:bodyPr>
          <a:lstStyle/>
          <a:p>
            <a:r>
              <a:rPr lang="en-US" sz="2400" b="1" dirty="0">
                <a:solidFill>
                  <a:prstClr val="black"/>
                </a:solidFill>
                <a:latin typeface="Times New Roman" panose="02020603050405020304" pitchFamily="18" charset="0"/>
                <a:cs typeface="Times New Roman" panose="02020603050405020304" pitchFamily="18" charset="0"/>
              </a:rPr>
              <a:t>NHÓM 3</a:t>
            </a:r>
          </a:p>
        </p:txBody>
      </p:sp>
      <p:sp>
        <p:nvSpPr>
          <p:cNvPr id="24" name="TextBox 23"/>
          <p:cNvSpPr txBox="1"/>
          <p:nvPr/>
        </p:nvSpPr>
        <p:spPr>
          <a:xfrm>
            <a:off x="770283" y="4987303"/>
            <a:ext cx="4390169" cy="1384995"/>
          </a:xfrm>
          <a:prstGeom prst="rect">
            <a:avLst/>
          </a:prstGeom>
          <a:noFill/>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Phong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uống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món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Hến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5" name="Freeform 13"/>
          <p:cNvSpPr/>
          <p:nvPr/>
        </p:nvSpPr>
        <p:spPr bwMode="auto">
          <a:xfrm rot="10800000">
            <a:off x="3120279" y="3147094"/>
            <a:ext cx="683419" cy="120650"/>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lstStyle/>
          <a:p>
            <a:endParaRPr lang="en-US" sz="900">
              <a:solidFill>
                <a:prstClr val="black"/>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13"/>
          <p:cNvSpPr/>
          <p:nvPr/>
        </p:nvSpPr>
        <p:spPr bwMode="auto">
          <a:xfrm rot="10800000">
            <a:off x="3771869" y="4269945"/>
            <a:ext cx="883258" cy="600589"/>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lstStyle/>
          <a:p>
            <a:endParaRPr lang="en-US" sz="900">
              <a:solidFill>
                <a:prstClr val="black"/>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TextBox 26"/>
          <p:cNvSpPr txBox="1"/>
          <p:nvPr/>
        </p:nvSpPr>
        <p:spPr>
          <a:xfrm>
            <a:off x="5675940" y="2687527"/>
            <a:ext cx="1939381" cy="461665"/>
          </a:xfrm>
          <a:prstGeom prst="rect">
            <a:avLst/>
          </a:prstGeom>
          <a:noFill/>
        </p:spPr>
        <p:txBody>
          <a:bodyPr wrap="square" rtlCol="0">
            <a:spAutoFit/>
          </a:bodyPr>
          <a:lstStyle/>
          <a:p>
            <a:r>
              <a:rPr lang="en-US" sz="2400" b="1" dirty="0">
                <a:solidFill>
                  <a:prstClr val="black"/>
                </a:solidFill>
                <a:latin typeface="Times New Roman" panose="02020603050405020304" pitchFamily="18" charset="0"/>
                <a:cs typeface="Times New Roman" panose="02020603050405020304" pitchFamily="18" charset="0"/>
              </a:rPr>
              <a:t>   NHÓM 4</a:t>
            </a:r>
          </a:p>
        </p:txBody>
      </p:sp>
      <p:sp>
        <p:nvSpPr>
          <p:cNvPr id="28" name="TextBox 27"/>
          <p:cNvSpPr txBox="1"/>
          <p:nvPr/>
        </p:nvSpPr>
        <p:spPr>
          <a:xfrm>
            <a:off x="6118805" y="3212064"/>
            <a:ext cx="2820434" cy="2677656"/>
          </a:xfrm>
          <a:prstGeom prst="rect">
            <a:avLst/>
          </a:prstGeom>
          <a:noFill/>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sắc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Huế</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226590" y="119141"/>
            <a:ext cx="8597921" cy="1384995"/>
          </a:xfrm>
          <a:prstGeom prst="rect">
            <a:avLst/>
          </a:prstGeom>
          <a:solidFill>
            <a:schemeClr val="bg1"/>
          </a:solidFill>
        </p:spPr>
        <p:txBody>
          <a:bodyPr wrap="square" rtlCol="0">
            <a:spAutoFit/>
          </a:bodyPr>
          <a:lstStyle/>
          <a:p>
            <a:pPr algn="just"/>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10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id="{7EE50ABE-9707-48A2-B02C-6F6B89B91CB8}"/>
              </a:ext>
            </a:extLst>
          </p:cNvPr>
          <p:cNvSpPr txBox="1"/>
          <p:nvPr/>
        </p:nvSpPr>
        <p:spPr>
          <a:xfrm>
            <a:off x="770283" y="1506418"/>
            <a:ext cx="7866875" cy="954107"/>
          </a:xfrm>
          <a:prstGeom prst="rect">
            <a:avLst/>
          </a:prstGeom>
          <a:noFill/>
        </p:spPr>
        <p:txBody>
          <a:bodyPr wrap="square">
            <a:spAutoFit/>
          </a:bodyPr>
          <a:lstStyle/>
          <a:p>
            <a:r>
              <a:rPr lang="en-US" sz="2800" b="1" dirty="0">
                <a:solidFill>
                  <a:prstClr val="black"/>
                </a:solidFill>
                <a:latin typeface="Times New Roman" panose="02020603050405020304" pitchFamily="18" charset="0"/>
                <a:cs typeface="Times New Roman" panose="02020603050405020304" pitchFamily="18" charset="0"/>
              </a:rPr>
              <a:t>NHÓM 1: </a:t>
            </a:r>
            <a:r>
              <a:rPr lang="en-US" sz="2800" dirty="0" err="1">
                <a:solidFill>
                  <a:prstClr val="black"/>
                </a:solidFill>
                <a:latin typeface="Times New Roman" panose="02020603050405020304" pitchFamily="18" charset="0"/>
                <a:cs typeface="Times New Roman" panose="02020603050405020304" pitchFamily="18" charset="0"/>
              </a:rPr>
              <a:t>Giới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thiệu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nét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riêng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khẩu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Huế</a:t>
            </a:r>
            <a:endParaRPr lang="en-US" sz="2800" dirty="0"/>
          </a:p>
        </p:txBody>
      </p:sp>
      <p:sp>
        <p:nvSpPr>
          <p:cNvPr id="30" name="Freeform 13">
            <a:extLst>
              <a:ext uri="{FF2B5EF4-FFF2-40B4-BE49-F238E27FC236}">
                <a16:creationId xmlns:a16="http://schemas.microsoft.com/office/drawing/2014/main" id="{8094E36B-AB7A-4F9A-B4F2-555C71323E57}"/>
              </a:ext>
            </a:extLst>
          </p:cNvPr>
          <p:cNvSpPr/>
          <p:nvPr/>
        </p:nvSpPr>
        <p:spPr bwMode="auto">
          <a:xfrm rot="10800000">
            <a:off x="4190765" y="2124417"/>
            <a:ext cx="45719" cy="834750"/>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lstStyle/>
          <a:p>
            <a:endParaRPr lang="en-US" sz="900">
              <a:solidFill>
                <a:prstClr val="black"/>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Tree>
    <p:extLst>
      <p:ext uri="{BB962C8B-B14F-4D97-AF65-F5344CB8AC3E}">
        <p14:creationId xmlns:p14="http://schemas.microsoft.com/office/powerpoint/2010/main" val="339601667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arn(inVertical)">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24" grpId="0"/>
      <p:bldP spid="25" grpId="0" animBg="1"/>
      <p:bldP spid="26" grpId="0" animBg="1"/>
      <p:bldP spid="27" grpId="0"/>
      <p:bldP spid="28" grpId="0"/>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30644" y="1089700"/>
            <a:ext cx="4489804" cy="4685051"/>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3576179" y="2475680"/>
            <a:ext cx="5668199" cy="2072245"/>
          </a:xfrm>
          <a:prstGeom prst="rect">
            <a:avLst/>
          </a:prstGeom>
        </p:spPr>
      </p:pic>
    </p:spTree>
    <p:extLst>
      <p:ext uri="{BB962C8B-B14F-4D97-AF65-F5344CB8AC3E}">
        <p14:creationId xmlns:p14="http://schemas.microsoft.com/office/powerpoint/2010/main" val="2286014436"/>
      </p:ext>
    </p:extLst>
  </p:cSld>
  <p:clrMapOvr>
    <a:masterClrMapping/>
  </p:clrMapOvr>
  <p:transition spd="slow" advClick="0" advTm="0">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37936" y="989390"/>
            <a:ext cx="4274216" cy="960515"/>
            <a:chOff x="-1365100" y="1208058"/>
            <a:chExt cx="10155791" cy="2785573"/>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1365100" y="1214433"/>
              <a:ext cx="2681143" cy="2681972"/>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l="18156" t="15124" r="18156"/>
            <a:stretch>
              <a:fillRect/>
            </a:stretch>
          </p:blipFill>
          <p:spPr>
            <a:xfrm>
              <a:off x="6005977" y="1208058"/>
              <a:ext cx="2784714" cy="2785573"/>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l="4046" r="23185" b="7237"/>
            <a:stretch>
              <a:fillRect/>
            </a:stretch>
          </p:blipFill>
          <p:spPr>
            <a:xfrm>
              <a:off x="2317251" y="1208058"/>
              <a:ext cx="2687518" cy="2688347"/>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sp>
        <p:nvSpPr>
          <p:cNvPr id="6" name="TextBox 5"/>
          <p:cNvSpPr txBox="1"/>
          <p:nvPr/>
        </p:nvSpPr>
        <p:spPr>
          <a:xfrm>
            <a:off x="3398404" y="5446090"/>
            <a:ext cx="2063040" cy="461665"/>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Món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hến</a:t>
            </a:r>
            <a:endParaRPr lang="en-US" sz="2400" b="1"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2860591" y="1842898"/>
            <a:ext cx="2869626" cy="3669026"/>
            <a:chOff x="6861512" y="1531261"/>
            <a:chExt cx="4079486" cy="5215919"/>
          </a:xfrm>
          <a:solidFill>
            <a:schemeClr val="accent1"/>
          </a:solidFill>
        </p:grpSpPr>
        <p:sp>
          <p:nvSpPr>
            <p:cNvPr id="8" name="Freeform 33"/>
            <p:cNvSpPr/>
            <p:nvPr/>
          </p:nvSpPr>
          <p:spPr bwMode="auto">
            <a:xfrm rot="20192702" flipH="1">
              <a:off x="8996650" y="1920344"/>
              <a:ext cx="781902" cy="649063"/>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9" name="Freeform 36"/>
            <p:cNvSpPr/>
            <p:nvPr/>
          </p:nvSpPr>
          <p:spPr bwMode="auto">
            <a:xfrm rot="1695130">
              <a:off x="10373996" y="2670521"/>
              <a:ext cx="369825" cy="474643"/>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0" name="Freeform 30"/>
            <p:cNvSpPr/>
            <p:nvPr/>
          </p:nvSpPr>
          <p:spPr bwMode="auto">
            <a:xfrm rot="19798984">
              <a:off x="9589356" y="1775933"/>
              <a:ext cx="1351642" cy="1016047"/>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34286" tIns="17143" rIns="34286" bIns="17143" numCol="1" anchor="t" anchorCtr="0" compatLnSpc="1"/>
            <a:lstStyle/>
            <a:p>
              <a:endParaRPr lang="id-ID" sz="1279"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Freeform 36"/>
            <p:cNvSpPr/>
            <p:nvPr/>
          </p:nvSpPr>
          <p:spPr bwMode="auto">
            <a:xfrm rot="20742510">
              <a:off x="8449623" y="3313795"/>
              <a:ext cx="369825" cy="474643"/>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Freeform 30"/>
            <p:cNvSpPr/>
            <p:nvPr/>
          </p:nvSpPr>
          <p:spPr bwMode="auto">
            <a:xfrm rot="1666479" flipH="1">
              <a:off x="7109750" y="1531261"/>
              <a:ext cx="1223410" cy="919653"/>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3" name="Freeform 29"/>
            <p:cNvSpPr/>
            <p:nvPr/>
          </p:nvSpPr>
          <p:spPr bwMode="auto">
            <a:xfrm>
              <a:off x="9235169" y="3434652"/>
              <a:ext cx="1386200" cy="943962"/>
            </a:xfrm>
            <a:custGeom>
              <a:avLst/>
              <a:gdLst>
                <a:gd name="T0" fmla="*/ 129 w 226"/>
                <a:gd name="T1" fmla="*/ 12 h 154"/>
                <a:gd name="T2" fmla="*/ 7 w 226"/>
                <a:gd name="T3" fmla="*/ 154 h 154"/>
                <a:gd name="T4" fmla="*/ 0 w 226"/>
                <a:gd name="T5" fmla="*/ 142 h 154"/>
                <a:gd name="T6" fmla="*/ 120 w 226"/>
                <a:gd name="T7" fmla="*/ 8 h 154"/>
                <a:gd name="T8" fmla="*/ 226 w 226"/>
                <a:gd name="T9" fmla="*/ 19 h 154"/>
                <a:gd name="T10" fmla="*/ 129 w 226"/>
                <a:gd name="T11" fmla="*/ 12 h 154"/>
              </a:gdLst>
              <a:ahLst/>
              <a:cxnLst>
                <a:cxn ang="0">
                  <a:pos x="T0" y="T1"/>
                </a:cxn>
                <a:cxn ang="0">
                  <a:pos x="T2" y="T3"/>
                </a:cxn>
                <a:cxn ang="0">
                  <a:pos x="T4" y="T5"/>
                </a:cxn>
                <a:cxn ang="0">
                  <a:pos x="T6" y="T7"/>
                </a:cxn>
                <a:cxn ang="0">
                  <a:pos x="T8" y="T9"/>
                </a:cxn>
                <a:cxn ang="0">
                  <a:pos x="T10" y="T11"/>
                </a:cxn>
              </a:cxnLst>
              <a:rect l="0" t="0" r="r" b="b"/>
              <a:pathLst>
                <a:path w="226" h="154">
                  <a:moveTo>
                    <a:pt x="129" y="12"/>
                  </a:moveTo>
                  <a:cubicBezTo>
                    <a:pt x="55" y="28"/>
                    <a:pt x="4" y="90"/>
                    <a:pt x="7" y="154"/>
                  </a:cubicBezTo>
                  <a:cubicBezTo>
                    <a:pt x="4" y="151"/>
                    <a:pt x="3" y="145"/>
                    <a:pt x="0" y="142"/>
                  </a:cubicBezTo>
                  <a:cubicBezTo>
                    <a:pt x="0" y="80"/>
                    <a:pt x="48" y="24"/>
                    <a:pt x="120" y="8"/>
                  </a:cubicBezTo>
                  <a:cubicBezTo>
                    <a:pt x="157" y="0"/>
                    <a:pt x="195" y="5"/>
                    <a:pt x="226" y="19"/>
                  </a:cubicBezTo>
                  <a:cubicBezTo>
                    <a:pt x="197" y="8"/>
                    <a:pt x="163" y="5"/>
                    <a:pt x="129" y="12"/>
                  </a:cubicBez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Freeform 24"/>
            <p:cNvSpPr/>
            <p:nvPr/>
          </p:nvSpPr>
          <p:spPr bwMode="auto">
            <a:xfrm>
              <a:off x="8128278" y="4127752"/>
              <a:ext cx="183619" cy="1820681"/>
            </a:xfrm>
            <a:custGeom>
              <a:avLst/>
              <a:gdLst>
                <a:gd name="T0" fmla="*/ 21 w 30"/>
                <a:gd name="T1" fmla="*/ 297 h 297"/>
                <a:gd name="T2" fmla="*/ 29 w 30"/>
                <a:gd name="T3" fmla="*/ 290 h 297"/>
                <a:gd name="T4" fmla="*/ 29 w 30"/>
                <a:gd name="T5" fmla="*/ 13 h 297"/>
                <a:gd name="T6" fmla="*/ 21 w 30"/>
                <a:gd name="T7" fmla="*/ 2 h 297"/>
                <a:gd name="T8" fmla="*/ 22 w 30"/>
                <a:gd name="T9" fmla="*/ 7 h 297"/>
                <a:gd name="T10" fmla="*/ 14 w 30"/>
                <a:gd name="T11" fmla="*/ 290 h 297"/>
                <a:gd name="T12" fmla="*/ 21 w 30"/>
                <a:gd name="T13" fmla="*/ 297 h 297"/>
              </a:gdLst>
              <a:ahLst/>
              <a:cxnLst>
                <a:cxn ang="0">
                  <a:pos x="T0" y="T1"/>
                </a:cxn>
                <a:cxn ang="0">
                  <a:pos x="T2" y="T3"/>
                </a:cxn>
                <a:cxn ang="0">
                  <a:pos x="T4" y="T5"/>
                </a:cxn>
                <a:cxn ang="0">
                  <a:pos x="T6" y="T7"/>
                </a:cxn>
                <a:cxn ang="0">
                  <a:pos x="T8" y="T9"/>
                </a:cxn>
                <a:cxn ang="0">
                  <a:pos x="T10" y="T11"/>
                </a:cxn>
                <a:cxn ang="0">
                  <a:pos x="T12" y="T13"/>
                </a:cxn>
              </a:cxnLst>
              <a:rect l="0" t="0" r="r" b="b"/>
              <a:pathLst>
                <a:path w="30" h="297">
                  <a:moveTo>
                    <a:pt x="21" y="297"/>
                  </a:moveTo>
                  <a:cubicBezTo>
                    <a:pt x="25" y="297"/>
                    <a:pt x="29" y="294"/>
                    <a:pt x="29" y="290"/>
                  </a:cubicBezTo>
                  <a:cubicBezTo>
                    <a:pt x="29" y="13"/>
                    <a:pt x="29" y="13"/>
                    <a:pt x="29" y="13"/>
                  </a:cubicBezTo>
                  <a:cubicBezTo>
                    <a:pt x="29" y="9"/>
                    <a:pt x="25" y="2"/>
                    <a:pt x="21" y="2"/>
                  </a:cubicBezTo>
                  <a:cubicBezTo>
                    <a:pt x="17" y="2"/>
                    <a:pt x="0" y="0"/>
                    <a:pt x="22" y="7"/>
                  </a:cubicBezTo>
                  <a:cubicBezTo>
                    <a:pt x="30" y="9"/>
                    <a:pt x="14" y="290"/>
                    <a:pt x="14" y="290"/>
                  </a:cubicBezTo>
                  <a:cubicBezTo>
                    <a:pt x="14" y="294"/>
                    <a:pt x="17" y="297"/>
                    <a:pt x="21" y="297"/>
                  </a:cubicBez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Freeform 25"/>
            <p:cNvSpPr/>
            <p:nvPr/>
          </p:nvSpPr>
          <p:spPr bwMode="auto">
            <a:xfrm>
              <a:off x="9498961" y="4476888"/>
              <a:ext cx="157757" cy="1471545"/>
            </a:xfrm>
            <a:custGeom>
              <a:avLst/>
              <a:gdLst>
                <a:gd name="T0" fmla="*/ 8 w 26"/>
                <a:gd name="T1" fmla="*/ 240 h 240"/>
                <a:gd name="T2" fmla="*/ 16 w 26"/>
                <a:gd name="T3" fmla="*/ 233 h 240"/>
                <a:gd name="T4" fmla="*/ 17 w 26"/>
                <a:gd name="T5" fmla="*/ 34 h 240"/>
                <a:gd name="T6" fmla="*/ 12 w 26"/>
                <a:gd name="T7" fmla="*/ 33 h 240"/>
                <a:gd name="T8" fmla="*/ 1 w 26"/>
                <a:gd name="T9" fmla="*/ 233 h 240"/>
                <a:gd name="T10" fmla="*/ 8 w 26"/>
                <a:gd name="T11" fmla="*/ 240 h 240"/>
              </a:gdLst>
              <a:ahLst/>
              <a:cxnLst>
                <a:cxn ang="0">
                  <a:pos x="T0" y="T1"/>
                </a:cxn>
                <a:cxn ang="0">
                  <a:pos x="T2" y="T3"/>
                </a:cxn>
                <a:cxn ang="0">
                  <a:pos x="T4" y="T5"/>
                </a:cxn>
                <a:cxn ang="0">
                  <a:pos x="T6" y="T7"/>
                </a:cxn>
                <a:cxn ang="0">
                  <a:pos x="T8" y="T9"/>
                </a:cxn>
                <a:cxn ang="0">
                  <a:pos x="T10" y="T11"/>
                </a:cxn>
              </a:cxnLst>
              <a:rect l="0" t="0" r="r" b="b"/>
              <a:pathLst>
                <a:path w="26" h="240">
                  <a:moveTo>
                    <a:pt x="8" y="240"/>
                  </a:moveTo>
                  <a:cubicBezTo>
                    <a:pt x="12" y="240"/>
                    <a:pt x="16" y="237"/>
                    <a:pt x="16" y="233"/>
                  </a:cubicBezTo>
                  <a:cubicBezTo>
                    <a:pt x="16" y="233"/>
                    <a:pt x="8" y="68"/>
                    <a:pt x="17" y="34"/>
                  </a:cubicBezTo>
                  <a:cubicBezTo>
                    <a:pt x="26" y="0"/>
                    <a:pt x="15" y="30"/>
                    <a:pt x="12" y="33"/>
                  </a:cubicBezTo>
                  <a:cubicBezTo>
                    <a:pt x="0" y="53"/>
                    <a:pt x="1" y="233"/>
                    <a:pt x="1" y="233"/>
                  </a:cubicBezTo>
                  <a:cubicBezTo>
                    <a:pt x="1" y="237"/>
                    <a:pt x="4" y="240"/>
                    <a:pt x="8" y="240"/>
                  </a:cubicBez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Freeform 26"/>
            <p:cNvSpPr/>
            <p:nvPr/>
          </p:nvSpPr>
          <p:spPr bwMode="auto">
            <a:xfrm>
              <a:off x="9196375" y="4065684"/>
              <a:ext cx="124137" cy="1611200"/>
            </a:xfrm>
            <a:custGeom>
              <a:avLst/>
              <a:gdLst>
                <a:gd name="T0" fmla="*/ 9 w 20"/>
                <a:gd name="T1" fmla="*/ 263 h 263"/>
                <a:gd name="T2" fmla="*/ 17 w 20"/>
                <a:gd name="T3" fmla="*/ 256 h 263"/>
                <a:gd name="T4" fmla="*/ 17 w 20"/>
                <a:gd name="T5" fmla="*/ 19 h 263"/>
                <a:gd name="T6" fmla="*/ 9 w 20"/>
                <a:gd name="T7" fmla="*/ 12 h 263"/>
                <a:gd name="T8" fmla="*/ 2 w 20"/>
                <a:gd name="T9" fmla="*/ 256 h 263"/>
                <a:gd name="T10" fmla="*/ 9 w 20"/>
                <a:gd name="T11" fmla="*/ 263 h 263"/>
              </a:gdLst>
              <a:ahLst/>
              <a:cxnLst>
                <a:cxn ang="0">
                  <a:pos x="T0" y="T1"/>
                </a:cxn>
                <a:cxn ang="0">
                  <a:pos x="T2" y="T3"/>
                </a:cxn>
                <a:cxn ang="0">
                  <a:pos x="T4" y="T5"/>
                </a:cxn>
                <a:cxn ang="0">
                  <a:pos x="T6" y="T7"/>
                </a:cxn>
                <a:cxn ang="0">
                  <a:pos x="T8" y="T9"/>
                </a:cxn>
                <a:cxn ang="0">
                  <a:pos x="T10" y="T11"/>
                </a:cxn>
              </a:cxnLst>
              <a:rect l="0" t="0" r="r" b="b"/>
              <a:pathLst>
                <a:path w="20" h="263">
                  <a:moveTo>
                    <a:pt x="9" y="263"/>
                  </a:moveTo>
                  <a:cubicBezTo>
                    <a:pt x="13" y="263"/>
                    <a:pt x="17" y="260"/>
                    <a:pt x="17" y="256"/>
                  </a:cubicBezTo>
                  <a:cubicBezTo>
                    <a:pt x="17" y="256"/>
                    <a:pt x="8" y="67"/>
                    <a:pt x="17" y="19"/>
                  </a:cubicBezTo>
                  <a:cubicBezTo>
                    <a:pt x="20" y="0"/>
                    <a:pt x="12" y="9"/>
                    <a:pt x="9" y="12"/>
                  </a:cubicBezTo>
                  <a:cubicBezTo>
                    <a:pt x="0" y="22"/>
                    <a:pt x="2" y="256"/>
                    <a:pt x="2" y="256"/>
                  </a:cubicBezTo>
                  <a:cubicBezTo>
                    <a:pt x="2" y="260"/>
                    <a:pt x="5" y="263"/>
                    <a:pt x="9" y="263"/>
                  </a:cubicBez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7" name="Freeform 27"/>
            <p:cNvSpPr>
              <a:spLocks noEditPoints="1"/>
            </p:cNvSpPr>
            <p:nvPr/>
          </p:nvSpPr>
          <p:spPr bwMode="auto">
            <a:xfrm>
              <a:off x="8208449" y="5552358"/>
              <a:ext cx="1388786" cy="1194822"/>
            </a:xfrm>
            <a:custGeom>
              <a:avLst/>
              <a:gdLst>
                <a:gd name="T0" fmla="*/ 2 w 226"/>
                <a:gd name="T1" fmla="*/ 61 h 195"/>
                <a:gd name="T2" fmla="*/ 56 w 226"/>
                <a:gd name="T3" fmla="*/ 128 h 195"/>
                <a:gd name="T4" fmla="*/ 56 w 226"/>
                <a:gd name="T5" fmla="*/ 128 h 195"/>
                <a:gd name="T6" fmla="*/ 108 w 226"/>
                <a:gd name="T7" fmla="*/ 192 h 195"/>
                <a:gd name="T8" fmla="*/ 113 w 226"/>
                <a:gd name="T9" fmla="*/ 195 h 195"/>
                <a:gd name="T10" fmla="*/ 119 w 226"/>
                <a:gd name="T11" fmla="*/ 192 h 195"/>
                <a:gd name="T12" fmla="*/ 171 w 226"/>
                <a:gd name="T13" fmla="*/ 128 h 195"/>
                <a:gd name="T14" fmla="*/ 171 w 226"/>
                <a:gd name="T15" fmla="*/ 128 h 195"/>
                <a:gd name="T16" fmla="*/ 224 w 226"/>
                <a:gd name="T17" fmla="*/ 61 h 195"/>
                <a:gd name="T18" fmla="*/ 225 w 226"/>
                <a:gd name="T19" fmla="*/ 54 h 195"/>
                <a:gd name="T20" fmla="*/ 219 w 226"/>
                <a:gd name="T21" fmla="*/ 49 h 195"/>
                <a:gd name="T22" fmla="*/ 178 w 226"/>
                <a:gd name="T23" fmla="*/ 7 h 195"/>
                <a:gd name="T24" fmla="*/ 177 w 226"/>
                <a:gd name="T25" fmla="*/ 5 h 195"/>
                <a:gd name="T26" fmla="*/ 169 w 226"/>
                <a:gd name="T27" fmla="*/ 1 h 195"/>
                <a:gd name="T28" fmla="*/ 166 w 226"/>
                <a:gd name="T29" fmla="*/ 2 h 195"/>
                <a:gd name="T30" fmla="*/ 163 w 226"/>
                <a:gd name="T31" fmla="*/ 7 h 195"/>
                <a:gd name="T32" fmla="*/ 113 w 226"/>
                <a:gd name="T33" fmla="*/ 50 h 195"/>
                <a:gd name="T34" fmla="*/ 64 w 226"/>
                <a:gd name="T35" fmla="*/ 7 h 195"/>
                <a:gd name="T36" fmla="*/ 56 w 226"/>
                <a:gd name="T37" fmla="*/ 1 h 195"/>
                <a:gd name="T38" fmla="*/ 56 w 226"/>
                <a:gd name="T39" fmla="*/ 1 h 195"/>
                <a:gd name="T40" fmla="*/ 53 w 226"/>
                <a:gd name="T41" fmla="*/ 2 h 195"/>
                <a:gd name="T42" fmla="*/ 50 w 226"/>
                <a:gd name="T43" fmla="*/ 5 h 195"/>
                <a:gd name="T44" fmla="*/ 49 w 226"/>
                <a:gd name="T45" fmla="*/ 7 h 195"/>
                <a:gd name="T46" fmla="*/ 7 w 226"/>
                <a:gd name="T47" fmla="*/ 49 h 195"/>
                <a:gd name="T48" fmla="*/ 1 w 226"/>
                <a:gd name="T49" fmla="*/ 54 h 195"/>
                <a:gd name="T50" fmla="*/ 2 w 226"/>
                <a:gd name="T51" fmla="*/ 61 h 195"/>
                <a:gd name="T52" fmla="*/ 75 w 226"/>
                <a:gd name="T53" fmla="*/ 128 h 195"/>
                <a:gd name="T54" fmla="*/ 152 w 226"/>
                <a:gd name="T55" fmla="*/ 128 h 195"/>
                <a:gd name="T56" fmla="*/ 113 w 226"/>
                <a:gd name="T57" fmla="*/ 175 h 195"/>
                <a:gd name="T58" fmla="*/ 75 w 226"/>
                <a:gd name="T59" fmla="*/ 12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6" h="195">
                  <a:moveTo>
                    <a:pt x="2" y="61"/>
                  </a:moveTo>
                  <a:cubicBezTo>
                    <a:pt x="56" y="128"/>
                    <a:pt x="56" y="128"/>
                    <a:pt x="56" y="128"/>
                  </a:cubicBezTo>
                  <a:cubicBezTo>
                    <a:pt x="56" y="128"/>
                    <a:pt x="56" y="128"/>
                    <a:pt x="56" y="128"/>
                  </a:cubicBezTo>
                  <a:cubicBezTo>
                    <a:pt x="108" y="192"/>
                    <a:pt x="108" y="192"/>
                    <a:pt x="108" y="192"/>
                  </a:cubicBezTo>
                  <a:cubicBezTo>
                    <a:pt x="109" y="194"/>
                    <a:pt x="111" y="195"/>
                    <a:pt x="113" y="195"/>
                  </a:cubicBezTo>
                  <a:cubicBezTo>
                    <a:pt x="116" y="195"/>
                    <a:pt x="118" y="194"/>
                    <a:pt x="119" y="192"/>
                  </a:cubicBezTo>
                  <a:cubicBezTo>
                    <a:pt x="171" y="128"/>
                    <a:pt x="171" y="128"/>
                    <a:pt x="171" y="128"/>
                  </a:cubicBezTo>
                  <a:cubicBezTo>
                    <a:pt x="171" y="128"/>
                    <a:pt x="171" y="128"/>
                    <a:pt x="171" y="128"/>
                  </a:cubicBezTo>
                  <a:cubicBezTo>
                    <a:pt x="224" y="61"/>
                    <a:pt x="224" y="61"/>
                    <a:pt x="224" y="61"/>
                  </a:cubicBezTo>
                  <a:cubicBezTo>
                    <a:pt x="226" y="59"/>
                    <a:pt x="226" y="56"/>
                    <a:pt x="225" y="54"/>
                  </a:cubicBezTo>
                  <a:cubicBezTo>
                    <a:pt x="224" y="51"/>
                    <a:pt x="222" y="50"/>
                    <a:pt x="219" y="49"/>
                  </a:cubicBezTo>
                  <a:cubicBezTo>
                    <a:pt x="198" y="46"/>
                    <a:pt x="180" y="29"/>
                    <a:pt x="178" y="7"/>
                  </a:cubicBezTo>
                  <a:cubicBezTo>
                    <a:pt x="178" y="6"/>
                    <a:pt x="177" y="5"/>
                    <a:pt x="177" y="5"/>
                  </a:cubicBezTo>
                  <a:cubicBezTo>
                    <a:pt x="175" y="2"/>
                    <a:pt x="172" y="0"/>
                    <a:pt x="169" y="1"/>
                  </a:cubicBezTo>
                  <a:cubicBezTo>
                    <a:pt x="168" y="1"/>
                    <a:pt x="167" y="1"/>
                    <a:pt x="166" y="2"/>
                  </a:cubicBezTo>
                  <a:cubicBezTo>
                    <a:pt x="164" y="3"/>
                    <a:pt x="163" y="5"/>
                    <a:pt x="163" y="7"/>
                  </a:cubicBezTo>
                  <a:cubicBezTo>
                    <a:pt x="160" y="31"/>
                    <a:pt x="138" y="50"/>
                    <a:pt x="113" y="50"/>
                  </a:cubicBezTo>
                  <a:cubicBezTo>
                    <a:pt x="88" y="50"/>
                    <a:pt x="67" y="31"/>
                    <a:pt x="64" y="7"/>
                  </a:cubicBezTo>
                  <a:cubicBezTo>
                    <a:pt x="63" y="3"/>
                    <a:pt x="60" y="1"/>
                    <a:pt x="56" y="1"/>
                  </a:cubicBezTo>
                  <a:cubicBezTo>
                    <a:pt x="56" y="1"/>
                    <a:pt x="56" y="1"/>
                    <a:pt x="56" y="1"/>
                  </a:cubicBezTo>
                  <a:cubicBezTo>
                    <a:pt x="55" y="1"/>
                    <a:pt x="54" y="1"/>
                    <a:pt x="53" y="2"/>
                  </a:cubicBezTo>
                  <a:cubicBezTo>
                    <a:pt x="51" y="2"/>
                    <a:pt x="50" y="3"/>
                    <a:pt x="50" y="5"/>
                  </a:cubicBezTo>
                  <a:cubicBezTo>
                    <a:pt x="49" y="5"/>
                    <a:pt x="49" y="6"/>
                    <a:pt x="49" y="7"/>
                  </a:cubicBezTo>
                  <a:cubicBezTo>
                    <a:pt x="46" y="29"/>
                    <a:pt x="29" y="46"/>
                    <a:pt x="7" y="49"/>
                  </a:cubicBezTo>
                  <a:cubicBezTo>
                    <a:pt x="4" y="50"/>
                    <a:pt x="2" y="51"/>
                    <a:pt x="1" y="54"/>
                  </a:cubicBezTo>
                  <a:cubicBezTo>
                    <a:pt x="0" y="56"/>
                    <a:pt x="1" y="59"/>
                    <a:pt x="2" y="61"/>
                  </a:cubicBezTo>
                  <a:close/>
                  <a:moveTo>
                    <a:pt x="75" y="128"/>
                  </a:moveTo>
                  <a:cubicBezTo>
                    <a:pt x="101" y="123"/>
                    <a:pt x="126" y="123"/>
                    <a:pt x="152" y="128"/>
                  </a:cubicBezTo>
                  <a:cubicBezTo>
                    <a:pt x="113" y="175"/>
                    <a:pt x="113" y="175"/>
                    <a:pt x="113" y="175"/>
                  </a:cubicBezTo>
                  <a:lnTo>
                    <a:pt x="75" y="128"/>
                  </a:ln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8" name="Freeform 28"/>
            <p:cNvSpPr/>
            <p:nvPr/>
          </p:nvSpPr>
          <p:spPr bwMode="auto">
            <a:xfrm>
              <a:off x="6861512" y="2859315"/>
              <a:ext cx="1546462" cy="1423223"/>
            </a:xfrm>
            <a:custGeom>
              <a:avLst/>
              <a:gdLst>
                <a:gd name="T0" fmla="*/ 105 w 164"/>
                <a:gd name="T1" fmla="*/ 85 h 151"/>
                <a:gd name="T2" fmla="*/ 149 w 164"/>
                <a:gd name="T3" fmla="*/ 140 h 151"/>
                <a:gd name="T4" fmla="*/ 60 w 164"/>
                <a:gd name="T5" fmla="*/ 126 h 151"/>
                <a:gd name="T6" fmla="*/ 33 w 164"/>
                <a:gd name="T7" fmla="*/ 0 h 151"/>
                <a:gd name="T8" fmla="*/ 126 w 164"/>
                <a:gd name="T9" fmla="*/ 54 h 151"/>
                <a:gd name="T10" fmla="*/ 164 w 164"/>
                <a:gd name="T11" fmla="*/ 127 h 151"/>
                <a:gd name="T12" fmla="*/ 105 w 164"/>
                <a:gd name="T13" fmla="*/ 85 h 151"/>
              </a:gdLst>
              <a:ahLst/>
              <a:cxnLst>
                <a:cxn ang="0">
                  <a:pos x="T0" y="T1"/>
                </a:cxn>
                <a:cxn ang="0">
                  <a:pos x="T2" y="T3"/>
                </a:cxn>
                <a:cxn ang="0">
                  <a:pos x="T4" y="T5"/>
                </a:cxn>
                <a:cxn ang="0">
                  <a:pos x="T6" y="T7"/>
                </a:cxn>
                <a:cxn ang="0">
                  <a:pos x="T8" y="T9"/>
                </a:cxn>
                <a:cxn ang="0">
                  <a:pos x="T10" y="T11"/>
                </a:cxn>
                <a:cxn ang="0">
                  <a:pos x="T12" y="T13"/>
                </a:cxn>
              </a:cxnLst>
              <a:rect l="0" t="0" r="r" b="b"/>
              <a:pathLst>
                <a:path w="164" h="151">
                  <a:moveTo>
                    <a:pt x="105" y="85"/>
                  </a:moveTo>
                  <a:cubicBezTo>
                    <a:pt x="105" y="85"/>
                    <a:pt x="156" y="110"/>
                    <a:pt x="149" y="140"/>
                  </a:cubicBezTo>
                  <a:cubicBezTo>
                    <a:pt x="134" y="131"/>
                    <a:pt x="88" y="151"/>
                    <a:pt x="60" y="126"/>
                  </a:cubicBezTo>
                  <a:cubicBezTo>
                    <a:pt x="0" y="69"/>
                    <a:pt x="33" y="0"/>
                    <a:pt x="33" y="0"/>
                  </a:cubicBezTo>
                  <a:cubicBezTo>
                    <a:pt x="39" y="49"/>
                    <a:pt x="90" y="22"/>
                    <a:pt x="126" y="54"/>
                  </a:cubicBezTo>
                  <a:cubicBezTo>
                    <a:pt x="159" y="83"/>
                    <a:pt x="162" y="111"/>
                    <a:pt x="164" y="127"/>
                  </a:cubicBezTo>
                  <a:cubicBezTo>
                    <a:pt x="162" y="121"/>
                    <a:pt x="142" y="91"/>
                    <a:pt x="105" y="85"/>
                  </a:cubicBez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9" name="Freeform 30"/>
            <p:cNvSpPr/>
            <p:nvPr/>
          </p:nvSpPr>
          <p:spPr bwMode="auto">
            <a:xfrm>
              <a:off x="9423961" y="2928144"/>
              <a:ext cx="1510337" cy="1135340"/>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34286" tIns="17143" rIns="34286" bIns="17143" numCol="1" anchor="t" anchorCtr="0" compatLnSpc="1"/>
            <a:lstStyle/>
            <a:p>
              <a:endParaRPr lang="id-ID" sz="1279"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Freeform 32"/>
            <p:cNvSpPr/>
            <p:nvPr/>
          </p:nvSpPr>
          <p:spPr bwMode="auto">
            <a:xfrm>
              <a:off x="8508448" y="3695592"/>
              <a:ext cx="93103" cy="1981292"/>
            </a:xfrm>
            <a:custGeom>
              <a:avLst/>
              <a:gdLst>
                <a:gd name="T0" fmla="*/ 13 w 15"/>
                <a:gd name="T1" fmla="*/ 4 h 300"/>
                <a:gd name="T2" fmla="*/ 15 w 15"/>
                <a:gd name="T3" fmla="*/ 293 h 300"/>
                <a:gd name="T4" fmla="*/ 7 w 15"/>
                <a:gd name="T5" fmla="*/ 300 h 300"/>
                <a:gd name="T6" fmla="*/ 0 w 15"/>
                <a:gd name="T7" fmla="*/ 293 h 300"/>
                <a:gd name="T8" fmla="*/ 4 w 15"/>
                <a:gd name="T9" fmla="*/ 0 h 300"/>
                <a:gd name="T10" fmla="*/ 13 w 15"/>
                <a:gd name="T11" fmla="*/ 4 h 300"/>
              </a:gdLst>
              <a:ahLst/>
              <a:cxnLst>
                <a:cxn ang="0">
                  <a:pos x="T0" y="T1"/>
                </a:cxn>
                <a:cxn ang="0">
                  <a:pos x="T2" y="T3"/>
                </a:cxn>
                <a:cxn ang="0">
                  <a:pos x="T4" y="T5"/>
                </a:cxn>
                <a:cxn ang="0">
                  <a:pos x="T6" y="T7"/>
                </a:cxn>
                <a:cxn ang="0">
                  <a:pos x="T8" y="T9"/>
                </a:cxn>
                <a:cxn ang="0">
                  <a:pos x="T10" y="T11"/>
                </a:cxn>
              </a:cxnLst>
              <a:rect l="0" t="0" r="r" b="b"/>
              <a:pathLst>
                <a:path w="15" h="300">
                  <a:moveTo>
                    <a:pt x="13" y="4"/>
                  </a:moveTo>
                  <a:cubicBezTo>
                    <a:pt x="13" y="137"/>
                    <a:pt x="15" y="293"/>
                    <a:pt x="15" y="293"/>
                  </a:cubicBezTo>
                  <a:cubicBezTo>
                    <a:pt x="15" y="297"/>
                    <a:pt x="11" y="300"/>
                    <a:pt x="7" y="300"/>
                  </a:cubicBezTo>
                  <a:cubicBezTo>
                    <a:pt x="3" y="300"/>
                    <a:pt x="0" y="297"/>
                    <a:pt x="0" y="293"/>
                  </a:cubicBezTo>
                  <a:cubicBezTo>
                    <a:pt x="0" y="293"/>
                    <a:pt x="3" y="134"/>
                    <a:pt x="4" y="0"/>
                  </a:cubicBezTo>
                  <a:cubicBezTo>
                    <a:pt x="7" y="2"/>
                    <a:pt x="10" y="3"/>
                    <a:pt x="13" y="4"/>
                  </a:cubicBez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1" name="Freeform 33"/>
            <p:cNvSpPr/>
            <p:nvPr/>
          </p:nvSpPr>
          <p:spPr bwMode="auto">
            <a:xfrm>
              <a:off x="8435333" y="3910700"/>
              <a:ext cx="928895" cy="771083"/>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2" name="Freeform 34"/>
            <p:cNvSpPr/>
            <p:nvPr/>
          </p:nvSpPr>
          <p:spPr bwMode="auto">
            <a:xfrm>
              <a:off x="7838797" y="2620506"/>
              <a:ext cx="478445" cy="638791"/>
            </a:xfrm>
            <a:custGeom>
              <a:avLst/>
              <a:gdLst>
                <a:gd name="T0" fmla="*/ 23 w 78"/>
                <a:gd name="T1" fmla="*/ 85 h 104"/>
                <a:gd name="T2" fmla="*/ 18 w 78"/>
                <a:gd name="T3" fmla="*/ 31 h 104"/>
                <a:gd name="T4" fmla="*/ 45 w 78"/>
                <a:gd name="T5" fmla="*/ 0 h 104"/>
                <a:gd name="T6" fmla="*/ 57 w 78"/>
                <a:gd name="T7" fmla="*/ 17 h 104"/>
                <a:gd name="T8" fmla="*/ 75 w 78"/>
                <a:gd name="T9" fmla="*/ 57 h 104"/>
                <a:gd name="T10" fmla="*/ 70 w 78"/>
                <a:gd name="T11" fmla="*/ 79 h 104"/>
                <a:gd name="T12" fmla="*/ 76 w 78"/>
                <a:gd name="T13" fmla="*/ 72 h 104"/>
                <a:gd name="T14" fmla="*/ 73 w 78"/>
                <a:gd name="T15" fmla="*/ 104 h 104"/>
                <a:gd name="T16" fmla="*/ 62 w 78"/>
                <a:gd name="T17" fmla="*/ 95 h 104"/>
                <a:gd name="T18" fmla="*/ 33 w 78"/>
                <a:gd name="T19" fmla="*/ 30 h 104"/>
                <a:gd name="T20" fmla="*/ 57 w 78"/>
                <a:gd name="T21" fmla="*/ 104 h 104"/>
                <a:gd name="T22" fmla="*/ 19 w 78"/>
                <a:gd name="T23" fmla="*/ 85 h 104"/>
                <a:gd name="T24" fmla="*/ 23 w 78"/>
                <a:gd name="T25"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04">
                  <a:moveTo>
                    <a:pt x="23" y="85"/>
                  </a:moveTo>
                  <a:cubicBezTo>
                    <a:pt x="23" y="85"/>
                    <a:pt x="0" y="66"/>
                    <a:pt x="18" y="31"/>
                  </a:cubicBezTo>
                  <a:cubicBezTo>
                    <a:pt x="31" y="5"/>
                    <a:pt x="45" y="0"/>
                    <a:pt x="45" y="0"/>
                  </a:cubicBezTo>
                  <a:cubicBezTo>
                    <a:pt x="45" y="0"/>
                    <a:pt x="40" y="8"/>
                    <a:pt x="57" y="17"/>
                  </a:cubicBezTo>
                  <a:cubicBezTo>
                    <a:pt x="67" y="22"/>
                    <a:pt x="78" y="40"/>
                    <a:pt x="75" y="57"/>
                  </a:cubicBezTo>
                  <a:cubicBezTo>
                    <a:pt x="71" y="75"/>
                    <a:pt x="70" y="79"/>
                    <a:pt x="70" y="79"/>
                  </a:cubicBezTo>
                  <a:cubicBezTo>
                    <a:pt x="76" y="72"/>
                    <a:pt x="76" y="72"/>
                    <a:pt x="76" y="72"/>
                  </a:cubicBezTo>
                  <a:cubicBezTo>
                    <a:pt x="76" y="72"/>
                    <a:pt x="66" y="96"/>
                    <a:pt x="73" y="104"/>
                  </a:cubicBezTo>
                  <a:cubicBezTo>
                    <a:pt x="69" y="101"/>
                    <a:pt x="66" y="98"/>
                    <a:pt x="62" y="95"/>
                  </a:cubicBezTo>
                  <a:cubicBezTo>
                    <a:pt x="41" y="76"/>
                    <a:pt x="31" y="51"/>
                    <a:pt x="33" y="30"/>
                  </a:cubicBezTo>
                  <a:cubicBezTo>
                    <a:pt x="27" y="50"/>
                    <a:pt x="29" y="77"/>
                    <a:pt x="57" y="104"/>
                  </a:cubicBezTo>
                  <a:cubicBezTo>
                    <a:pt x="48" y="104"/>
                    <a:pt x="31" y="101"/>
                    <a:pt x="19" y="85"/>
                  </a:cubicBezTo>
                  <a:lnTo>
                    <a:pt x="23" y="85"/>
                  </a:ln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3" name="Freeform 35"/>
            <p:cNvSpPr/>
            <p:nvPr/>
          </p:nvSpPr>
          <p:spPr bwMode="auto">
            <a:xfrm>
              <a:off x="9485256" y="4296241"/>
              <a:ext cx="571548" cy="545688"/>
            </a:xfrm>
            <a:custGeom>
              <a:avLst/>
              <a:gdLst>
                <a:gd name="T0" fmla="*/ 9 w 93"/>
                <a:gd name="T1" fmla="*/ 37 h 89"/>
                <a:gd name="T2" fmla="*/ 52 w 93"/>
                <a:gd name="T3" fmla="*/ 3 h 89"/>
                <a:gd name="T4" fmla="*/ 93 w 93"/>
                <a:gd name="T5" fmla="*/ 9 h 89"/>
                <a:gd name="T6" fmla="*/ 85 w 93"/>
                <a:gd name="T7" fmla="*/ 28 h 89"/>
                <a:gd name="T8" fmla="*/ 60 w 93"/>
                <a:gd name="T9" fmla="*/ 65 h 89"/>
                <a:gd name="T10" fmla="*/ 40 w 93"/>
                <a:gd name="T11" fmla="*/ 73 h 89"/>
                <a:gd name="T12" fmla="*/ 49 w 93"/>
                <a:gd name="T13" fmla="*/ 74 h 89"/>
                <a:gd name="T14" fmla="*/ 21 w 93"/>
                <a:gd name="T15" fmla="*/ 89 h 89"/>
                <a:gd name="T16" fmla="*/ 22 w 93"/>
                <a:gd name="T17" fmla="*/ 74 h 89"/>
                <a:gd name="T18" fmla="*/ 60 w 93"/>
                <a:gd name="T19" fmla="*/ 15 h 89"/>
                <a:gd name="T20" fmla="*/ 12 w 93"/>
                <a:gd name="T21" fmla="*/ 76 h 89"/>
                <a:gd name="T22" fmla="*/ 7 w 93"/>
                <a:gd name="T23" fmla="*/ 33 h 89"/>
                <a:gd name="T24" fmla="*/ 9 w 93"/>
                <a:gd name="T25"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89">
                  <a:moveTo>
                    <a:pt x="9" y="37"/>
                  </a:moveTo>
                  <a:cubicBezTo>
                    <a:pt x="9" y="37"/>
                    <a:pt x="13" y="7"/>
                    <a:pt x="52" y="3"/>
                  </a:cubicBezTo>
                  <a:cubicBezTo>
                    <a:pt x="80" y="0"/>
                    <a:pt x="93" y="9"/>
                    <a:pt x="93" y="9"/>
                  </a:cubicBezTo>
                  <a:cubicBezTo>
                    <a:pt x="93" y="9"/>
                    <a:pt x="83" y="9"/>
                    <a:pt x="85" y="28"/>
                  </a:cubicBezTo>
                  <a:cubicBezTo>
                    <a:pt x="86" y="39"/>
                    <a:pt x="77" y="58"/>
                    <a:pt x="60" y="65"/>
                  </a:cubicBezTo>
                  <a:cubicBezTo>
                    <a:pt x="44" y="71"/>
                    <a:pt x="40" y="73"/>
                    <a:pt x="40" y="73"/>
                  </a:cubicBezTo>
                  <a:cubicBezTo>
                    <a:pt x="49" y="74"/>
                    <a:pt x="49" y="74"/>
                    <a:pt x="49" y="74"/>
                  </a:cubicBezTo>
                  <a:cubicBezTo>
                    <a:pt x="49" y="74"/>
                    <a:pt x="23" y="78"/>
                    <a:pt x="21" y="89"/>
                  </a:cubicBezTo>
                  <a:cubicBezTo>
                    <a:pt x="21" y="84"/>
                    <a:pt x="21" y="79"/>
                    <a:pt x="22" y="74"/>
                  </a:cubicBezTo>
                  <a:cubicBezTo>
                    <a:pt x="27" y="47"/>
                    <a:pt x="42" y="25"/>
                    <a:pt x="60" y="15"/>
                  </a:cubicBezTo>
                  <a:cubicBezTo>
                    <a:pt x="41" y="21"/>
                    <a:pt x="19" y="37"/>
                    <a:pt x="12" y="76"/>
                  </a:cubicBezTo>
                  <a:cubicBezTo>
                    <a:pt x="7" y="68"/>
                    <a:pt x="0" y="52"/>
                    <a:pt x="7" y="33"/>
                  </a:cubicBezTo>
                  <a:lnTo>
                    <a:pt x="9" y="37"/>
                  </a:ln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4" name="Freeform 36"/>
            <p:cNvSpPr/>
            <p:nvPr/>
          </p:nvSpPr>
          <p:spPr bwMode="auto">
            <a:xfrm>
              <a:off x="9188231" y="2679483"/>
              <a:ext cx="483618" cy="620687"/>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5" name="Freeform 37"/>
            <p:cNvSpPr/>
            <p:nvPr/>
          </p:nvSpPr>
          <p:spPr bwMode="auto">
            <a:xfrm>
              <a:off x="8205477" y="1954575"/>
              <a:ext cx="680168" cy="889651"/>
            </a:xfrm>
            <a:custGeom>
              <a:avLst/>
              <a:gdLst>
                <a:gd name="T0" fmla="*/ 15 w 111"/>
                <a:gd name="T1" fmla="*/ 90 h 145"/>
                <a:gd name="T2" fmla="*/ 45 w 111"/>
                <a:gd name="T3" fmla="*/ 21 h 145"/>
                <a:gd name="T4" fmla="*/ 98 w 111"/>
                <a:gd name="T5" fmla="*/ 2 h 145"/>
                <a:gd name="T6" fmla="*/ 101 w 111"/>
                <a:gd name="T7" fmla="*/ 31 h 145"/>
                <a:gd name="T8" fmla="*/ 94 w 111"/>
                <a:gd name="T9" fmla="*/ 91 h 145"/>
                <a:gd name="T10" fmla="*/ 74 w 111"/>
                <a:gd name="T11" fmla="*/ 114 h 145"/>
                <a:gd name="T12" fmla="*/ 86 w 111"/>
                <a:gd name="T13" fmla="*/ 110 h 145"/>
                <a:gd name="T14" fmla="*/ 61 w 111"/>
                <a:gd name="T15" fmla="*/ 145 h 145"/>
                <a:gd name="T16" fmla="*/ 54 w 111"/>
                <a:gd name="T17" fmla="*/ 126 h 145"/>
                <a:gd name="T18" fmla="*/ 63 w 111"/>
                <a:gd name="T19" fmla="*/ 30 h 145"/>
                <a:gd name="T20" fmla="*/ 42 w 111"/>
                <a:gd name="T21" fmla="*/ 134 h 145"/>
                <a:gd name="T22" fmla="*/ 9 w 111"/>
                <a:gd name="T23" fmla="*/ 86 h 145"/>
                <a:gd name="T24" fmla="*/ 15 w 111"/>
                <a:gd name="T25" fmla="*/ 9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45">
                  <a:moveTo>
                    <a:pt x="15" y="90"/>
                  </a:moveTo>
                  <a:cubicBezTo>
                    <a:pt x="15" y="90"/>
                    <a:pt x="0" y="50"/>
                    <a:pt x="45" y="21"/>
                  </a:cubicBezTo>
                  <a:cubicBezTo>
                    <a:pt x="78" y="0"/>
                    <a:pt x="98" y="2"/>
                    <a:pt x="98" y="2"/>
                  </a:cubicBezTo>
                  <a:cubicBezTo>
                    <a:pt x="98" y="2"/>
                    <a:pt x="86" y="9"/>
                    <a:pt x="101" y="31"/>
                  </a:cubicBezTo>
                  <a:cubicBezTo>
                    <a:pt x="109" y="43"/>
                    <a:pt x="111" y="72"/>
                    <a:pt x="94" y="91"/>
                  </a:cubicBezTo>
                  <a:cubicBezTo>
                    <a:pt x="78" y="109"/>
                    <a:pt x="74" y="114"/>
                    <a:pt x="74" y="114"/>
                  </a:cubicBezTo>
                  <a:cubicBezTo>
                    <a:pt x="86" y="110"/>
                    <a:pt x="86" y="110"/>
                    <a:pt x="86" y="110"/>
                  </a:cubicBezTo>
                  <a:cubicBezTo>
                    <a:pt x="86" y="110"/>
                    <a:pt x="58" y="131"/>
                    <a:pt x="61" y="145"/>
                  </a:cubicBezTo>
                  <a:cubicBezTo>
                    <a:pt x="59" y="139"/>
                    <a:pt x="56" y="133"/>
                    <a:pt x="54" y="126"/>
                  </a:cubicBezTo>
                  <a:cubicBezTo>
                    <a:pt x="42" y="90"/>
                    <a:pt x="47" y="53"/>
                    <a:pt x="63" y="30"/>
                  </a:cubicBezTo>
                  <a:cubicBezTo>
                    <a:pt x="43" y="50"/>
                    <a:pt x="27" y="84"/>
                    <a:pt x="42" y="134"/>
                  </a:cubicBezTo>
                  <a:cubicBezTo>
                    <a:pt x="32" y="128"/>
                    <a:pt x="14" y="113"/>
                    <a:pt x="9" y="86"/>
                  </a:cubicBezTo>
                  <a:lnTo>
                    <a:pt x="15" y="90"/>
                  </a:ln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33"/>
            <p:cNvSpPr/>
            <p:nvPr/>
          </p:nvSpPr>
          <p:spPr bwMode="auto">
            <a:xfrm>
              <a:off x="7066535" y="2493591"/>
              <a:ext cx="684651" cy="568335"/>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34286" tIns="17143" rIns="34286" bIns="17143" numCol="1" anchor="t" anchorCtr="0" compatLnSpc="1"/>
            <a:lstStyle/>
            <a:p>
              <a:endParaRPr lang="id-ID" sz="1279">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27" name="TextBox 26"/>
          <p:cNvSpPr txBox="1"/>
          <p:nvPr/>
        </p:nvSpPr>
        <p:spPr>
          <a:xfrm>
            <a:off x="6155888" y="2344875"/>
            <a:ext cx="2832248" cy="830997"/>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hến</a:t>
            </a:r>
            <a:endParaRPr lang="en-US" sz="24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6155888" y="3839289"/>
            <a:ext cx="2874586" cy="830997"/>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hến</a:t>
            </a:r>
            <a:endParaRPr lang="en-US" sz="2400" b="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566762" y="2733234"/>
            <a:ext cx="2063040" cy="830997"/>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hến</a:t>
            </a:r>
            <a:endParaRPr lang="en-US" sz="2400" b="1" dirty="0">
              <a:latin typeface="Times New Roman" panose="02020603050405020304" pitchFamily="18" charset="0"/>
              <a:cs typeface="Times New Roman" panose="02020603050405020304" pitchFamily="18" charset="0"/>
            </a:endParaRPr>
          </a:p>
        </p:txBody>
      </p:sp>
      <p:sp>
        <p:nvSpPr>
          <p:cNvPr id="30" name="Freeform 14"/>
          <p:cNvSpPr/>
          <p:nvPr/>
        </p:nvSpPr>
        <p:spPr bwMode="auto">
          <a:xfrm>
            <a:off x="5725504" y="3106086"/>
            <a:ext cx="1853627" cy="208495"/>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lstStyle/>
          <a:p>
            <a:endParaRPr lang="en-US" sz="9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1" name="Freeform 14"/>
          <p:cNvSpPr/>
          <p:nvPr/>
        </p:nvSpPr>
        <p:spPr bwMode="auto">
          <a:xfrm>
            <a:off x="4735019" y="4395489"/>
            <a:ext cx="1853627" cy="208495"/>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lstStyle/>
          <a:p>
            <a:endParaRPr lang="en-US" sz="9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2" name="Freeform 14"/>
          <p:cNvSpPr/>
          <p:nvPr/>
        </p:nvSpPr>
        <p:spPr bwMode="auto">
          <a:xfrm flipH="1">
            <a:off x="1770421" y="3625186"/>
            <a:ext cx="1853627" cy="208495"/>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lstStyle/>
          <a:p>
            <a:endParaRPr lang="en-US" sz="9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Tree>
    <p:extLst>
      <p:ext uri="{BB962C8B-B14F-4D97-AF65-F5344CB8AC3E}">
        <p14:creationId xmlns:p14="http://schemas.microsoft.com/office/powerpoint/2010/main" val="186562146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255" y="937761"/>
            <a:ext cx="8734859" cy="830997"/>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hến</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heo</a:t>
            </a:r>
            <a:r>
              <a:rPr lang="en-US" sz="2400"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912" y="2696443"/>
            <a:ext cx="4225202" cy="3168902"/>
          </a:xfrm>
          <a:prstGeom prst="rect">
            <a:avLst/>
          </a:prstGeom>
        </p:spPr>
      </p:pic>
      <p:sp>
        <p:nvSpPr>
          <p:cNvPr id="7" name="TextBox 6"/>
          <p:cNvSpPr txBox="1"/>
          <p:nvPr/>
        </p:nvSpPr>
        <p:spPr>
          <a:xfrm>
            <a:off x="166255" y="1745674"/>
            <a:ext cx="8734859" cy="830997"/>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đơn</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giản</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dễ</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tận</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2400" b="1" dirty="0">
                <a:latin typeface="Times New Roman" panose="02020603050405020304" pitchFamily="18" charset="0"/>
                <a:cs typeface="Times New Roman" panose="02020603050405020304" pitchFamily="18" charset="0"/>
                <a:sym typeface="Wingdings" panose="05000000000000000000" pitchFamily="2" charset="2"/>
              </a:rPr>
              <a:t> –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đạo</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55" y="2696443"/>
            <a:ext cx="4274528" cy="3168902"/>
          </a:xfrm>
          <a:prstGeom prst="rect">
            <a:avLst/>
          </a:prstGeom>
        </p:spPr>
      </p:pic>
    </p:spTree>
    <p:extLst>
      <p:ext uri="{BB962C8B-B14F-4D97-AF65-F5344CB8AC3E}">
        <p14:creationId xmlns:p14="http://schemas.microsoft.com/office/powerpoint/2010/main" val="49005575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5355" y="2789959"/>
            <a:ext cx="4505759" cy="3096167"/>
          </a:xfrm>
          <a:prstGeom prst="rect">
            <a:avLst/>
          </a:prstGeom>
        </p:spPr>
      </p:pic>
      <p:sp>
        <p:nvSpPr>
          <p:cNvPr id="7" name="TextBox 6"/>
          <p:cNvSpPr txBox="1"/>
          <p:nvPr/>
        </p:nvSpPr>
        <p:spPr>
          <a:xfrm>
            <a:off x="374573" y="511722"/>
            <a:ext cx="8526541" cy="954107"/>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hến</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da </a:t>
            </a:r>
            <a:r>
              <a:rPr lang="en-US" sz="2800" dirty="0" err="1">
                <a:latin typeface="Times New Roman" panose="02020603050405020304" pitchFamily="18" charset="0"/>
                <a:cs typeface="Times New Roman" panose="02020603050405020304" pitchFamily="18" charset="0"/>
              </a:rPr>
              <a: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ớt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55" y="2789959"/>
            <a:ext cx="4125191" cy="3096167"/>
          </a:xfrm>
          <a:prstGeom prst="rect">
            <a:avLst/>
          </a:prstGeom>
        </p:spPr>
      </p:pic>
      <p:sp>
        <p:nvSpPr>
          <p:cNvPr id="9" name="TextBox 8"/>
          <p:cNvSpPr txBox="1"/>
          <p:nvPr/>
        </p:nvSpPr>
        <p:spPr>
          <a:xfrm>
            <a:off x="2121296" y="1648219"/>
            <a:ext cx="5755763"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Gia</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vị</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rẻ</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kiếm</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34087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9327" y="1057680"/>
            <a:ext cx="4966854" cy="1815882"/>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hến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3857625" cy="5143500"/>
          </a:xfrm>
          <a:prstGeom prst="rect">
            <a:avLst/>
          </a:prstGeom>
        </p:spPr>
      </p:pic>
      <p:sp>
        <p:nvSpPr>
          <p:cNvPr id="6" name="TextBox 5"/>
          <p:cNvSpPr txBox="1">
            <a:spLocks noChangeArrowheads="1"/>
          </p:cNvSpPr>
          <p:nvPr/>
        </p:nvSpPr>
        <p:spPr bwMode="auto">
          <a:xfrm>
            <a:off x="3969328" y="4404659"/>
            <a:ext cx="5039591"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tabLst>
                <a:tab pos="166688" algn="l"/>
                <a:tab pos="31115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66688" algn="l"/>
                <a:tab pos="31115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66688" algn="l"/>
                <a:tab pos="31115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9pPr>
          </a:lstStyle>
          <a:p>
            <a:pPr marL="0" indent="0" algn="just">
              <a:lnSpc>
                <a:spcPct val="150000"/>
              </a:lnSpc>
              <a:spcBef>
                <a:spcPct val="0"/>
              </a:spcBef>
              <a:buNone/>
            </a:pPr>
            <a:r>
              <a:rPr lang="en-US" alt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latin typeface="Times New Roman" panose="02020603050405020304" pitchFamily="18" charset="0"/>
                <a:cs typeface="Times New Roman" panose="02020603050405020304" pitchFamily="18" charset="0"/>
              </a:rPr>
              <a:t>Cơm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hến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một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món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a:t>
            </a:r>
          </a:p>
        </p:txBody>
      </p:sp>
      <p:sp>
        <p:nvSpPr>
          <p:cNvPr id="7" name="TextBox 6"/>
          <p:cNvSpPr txBox="1">
            <a:spLocks noChangeArrowheads="1"/>
          </p:cNvSpPr>
          <p:nvPr/>
        </p:nvSpPr>
        <p:spPr bwMode="auto">
          <a:xfrm>
            <a:off x="4005697" y="2928261"/>
            <a:ext cx="5039591"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tabLst>
                <a:tab pos="166688" algn="l"/>
                <a:tab pos="31115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66688" algn="l"/>
                <a:tab pos="31115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66688" algn="l"/>
                <a:tab pos="31115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9pPr>
          </a:lstStyle>
          <a:p>
            <a:pPr marL="0" indent="0" algn="just">
              <a:lnSpc>
                <a:spcPct val="150000"/>
              </a:lnSpc>
              <a:spcBef>
                <a:spcPct val="0"/>
              </a:spcBef>
              <a:buNone/>
            </a:pPr>
            <a:r>
              <a:rPr lang="en-US" altLang="en-US" sz="2800" b="1" dirty="0">
                <a:latin typeface="Times New Roman" panose="02020603050405020304" pitchFamily="18" charset="0"/>
                <a:cs typeface="Times New Roman" panose="02020603050405020304" pitchFamily="18" charset="0"/>
                <a:sym typeface="Wingdings" panose="05000000000000000000" pitchFamily="2" charset="2"/>
              </a:rPr>
              <a:t> NT: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liệt</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kê</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chi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tiết</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latin typeface="Times New Roman" panose="02020603050405020304" pitchFamily="18" charset="0"/>
                <a:cs typeface="Times New Roman" panose="02020603050405020304" pitchFamily="18" charset="0"/>
                <a:sym typeface="Wingdings" panose="05000000000000000000" pitchFamily="2" charset="2"/>
              </a:rPr>
              <a:t>mỉ</a:t>
            </a:r>
            <a:r>
              <a:rPr lang="en-US" altLang="en-US" sz="2800" dirty="0">
                <a:latin typeface="Times New Roman" panose="02020603050405020304" pitchFamily="18" charset="0"/>
                <a:cs typeface="Times New Roman" panose="02020603050405020304" pitchFamily="18" charset="0"/>
                <a:sym typeface="Wingdings" panose="05000000000000000000" pitchFamily="2" charset="2"/>
              </a:rPr>
              <a:t> </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1918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63709" y="1100557"/>
            <a:ext cx="4489804" cy="4685051"/>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5" name="Picture 4"/>
          <p:cNvPicPr>
            <a:picLocks noChangeAspect="1"/>
          </p:cNvPicPr>
          <p:nvPr/>
        </p:nvPicPr>
        <p:blipFill>
          <a:blip r:embed="rId6"/>
          <a:stretch>
            <a:fillRect/>
          </a:stretch>
        </p:blipFill>
        <p:spPr>
          <a:xfrm>
            <a:off x="4006091" y="2413668"/>
            <a:ext cx="5267401" cy="2327350"/>
          </a:xfrm>
          <a:prstGeom prst="rect">
            <a:avLst/>
          </a:prstGeom>
        </p:spPr>
      </p:pic>
    </p:spTree>
    <p:extLst>
      <p:ext uri="{BB962C8B-B14F-4D97-AF65-F5344CB8AC3E}">
        <p14:creationId xmlns:p14="http://schemas.microsoft.com/office/powerpoint/2010/main" val="3714991136"/>
      </p:ext>
    </p:extLst>
  </p:cSld>
  <p:clrMapOvr>
    <a:masterClrMapping/>
  </p:clrMapOvr>
  <p:transition spd="slow" advClick="0" advTm="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0719" y="869243"/>
            <a:ext cx="7943286" cy="954107"/>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Món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uống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Huế</a:t>
            </a:r>
            <a:r>
              <a:rPr lang="en-US" sz="2800" b="1"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4" y="2592533"/>
            <a:ext cx="4286250" cy="2857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6968" y="857250"/>
            <a:ext cx="5143500" cy="5143500"/>
          </a:xfrm>
          <a:prstGeom prst="rect">
            <a:avLst/>
          </a:prstGeom>
        </p:spPr>
      </p:pic>
    </p:spTree>
    <p:extLst>
      <p:ext uri="{BB962C8B-B14F-4D97-AF65-F5344CB8AC3E}">
        <p14:creationId xmlns:p14="http://schemas.microsoft.com/office/powerpoint/2010/main" val="897984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7982" y="1353042"/>
            <a:ext cx="8258394"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Huế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nếm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mặn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chua</a:t>
            </a:r>
            <a:r>
              <a:rPr lang="en-US" sz="2800" i="1" dirty="0">
                <a:latin typeface="Times New Roman" panose="02020603050405020304" pitchFamily="18" charset="0"/>
                <a:cs typeface="Times New Roman" panose="02020603050405020304" pitchFamily="18" charset="0"/>
              </a:rPr>
              <a:t> cay, </a:t>
            </a:r>
            <a:r>
              <a:rPr lang="en-US" sz="2800" i="1" dirty="0" err="1">
                <a:latin typeface="Times New Roman" panose="02020603050405020304" pitchFamily="18" charset="0"/>
                <a:cs typeface="Times New Roman" panose="02020603050405020304" pitchFamily="18" charset="0"/>
              </a:rPr>
              <a:t>ngọt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bùi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477982" y="2345185"/>
            <a:ext cx="8073737" cy="954107"/>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thú</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cay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đắng</a:t>
            </a:r>
            <a:r>
              <a:rPr lang="en-US" sz="2800" i="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477982" y="3140857"/>
            <a:ext cx="8073737" cy="2246769"/>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Huế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vị</a:t>
            </a:r>
            <a:r>
              <a:rPr lang="en-US" sz="2800" i="1" dirty="0">
                <a:latin typeface="Times New Roman" panose="02020603050405020304" pitchFamily="18" charset="0"/>
                <a:cs typeface="Times New Roman" panose="02020603050405020304" pitchFamily="18" charset="0"/>
              </a:rPr>
              <a:t> cay </a:t>
            </a:r>
            <a:r>
              <a:rPr lang="en-US" sz="2800" i="1" dirty="0" err="1">
                <a:latin typeface="Times New Roman" panose="02020603050405020304" pitchFamily="18" charset="0"/>
                <a:cs typeface="Times New Roman" panose="02020603050405020304" pitchFamily="18" charset="0"/>
              </a:rPr>
              <a:t>bao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gồm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sướng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miệng</a:t>
            </a:r>
            <a:r>
              <a:rPr lang="en-US" sz="2800" i="1" dirty="0">
                <a:latin typeface="Times New Roman" panose="02020603050405020304" pitchFamily="18" charset="0"/>
                <a:cs typeface="Times New Roman" panose="02020603050405020304" pitchFamily="18" charset="0"/>
              </a:rPr>
              <a:t>”: cay </a:t>
            </a:r>
            <a:r>
              <a:rPr lang="en-US" sz="2800" i="1" dirty="0" err="1">
                <a:latin typeface="Times New Roman" panose="02020603050405020304" pitchFamily="18" charset="0"/>
                <a:cs typeface="Times New Roman" panose="02020603050405020304" pitchFamily="18" charset="0"/>
              </a:rPr>
              <a:t>phỏng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miệng</a:t>
            </a:r>
            <a:r>
              <a:rPr lang="en-US" sz="2800" i="1" dirty="0">
                <a:latin typeface="Times New Roman" panose="02020603050405020304" pitchFamily="18" charset="0"/>
                <a:cs typeface="Times New Roman" panose="02020603050405020304" pitchFamily="18" charset="0"/>
              </a:rPr>
              <a:t>, cay </a:t>
            </a:r>
            <a:r>
              <a:rPr lang="en-US" sz="2800" i="1" dirty="0" err="1">
                <a:latin typeface="Times New Roman" panose="02020603050405020304" pitchFamily="18" charset="0"/>
                <a:cs typeface="Times New Roman" panose="02020603050405020304" pitchFamily="18" charset="0"/>
              </a:rPr>
              <a:t>xé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lưỡi</a:t>
            </a:r>
            <a:r>
              <a:rPr lang="en-US" sz="2800" i="1" dirty="0">
                <a:latin typeface="Times New Roman" panose="02020603050405020304" pitchFamily="18" charset="0"/>
                <a:cs typeface="Times New Roman" panose="02020603050405020304" pitchFamily="18" charset="0"/>
              </a:rPr>
              <a:t>, cay </a:t>
            </a:r>
            <a:r>
              <a:rPr lang="en-US" sz="2800" i="1" dirty="0" err="1">
                <a:latin typeface="Times New Roman" panose="02020603050405020304" pitchFamily="18" charset="0"/>
                <a:cs typeface="Times New Roman" panose="02020603050405020304" pitchFamily="18" charset="0"/>
              </a:rPr>
              <a:t>điếc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mũi</a:t>
            </a:r>
            <a:r>
              <a:rPr lang="en-US" sz="2800" i="1" dirty="0">
                <a:latin typeface="Times New Roman" panose="02020603050405020304" pitchFamily="18" charset="0"/>
                <a:cs typeface="Times New Roman" panose="02020603050405020304" pitchFamily="18" charset="0"/>
              </a:rPr>
              <a:t>, cay </a:t>
            </a:r>
            <a:r>
              <a:rPr lang="en-US" sz="2800" i="1" dirty="0" err="1">
                <a:latin typeface="Times New Roman" panose="02020603050405020304" pitchFamily="18" charset="0"/>
                <a:cs typeface="Times New Roman" panose="02020603050405020304" pitchFamily="18" charset="0"/>
              </a:rPr>
              <a:t>chảy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mắt</a:t>
            </a:r>
            <a:r>
              <a:rPr lang="en-US" sz="2800" i="1" dirty="0">
                <a:latin typeface="Times New Roman" panose="02020603050405020304" pitchFamily="18" charset="0"/>
                <a:cs typeface="Times New Roman" panose="02020603050405020304" pitchFamily="18" charset="0"/>
              </a:rPr>
              <a:t>, cay </a:t>
            </a:r>
            <a:r>
              <a:rPr lang="en-US" sz="2800" i="1" dirty="0" err="1">
                <a:latin typeface="Times New Roman" panose="02020603050405020304" pitchFamily="18" charset="0"/>
                <a:cs typeface="Times New Roman" panose="02020603050405020304" pitchFamily="18" charset="0"/>
              </a:rPr>
              <a:t>toát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mồ</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hôi</a:t>
            </a:r>
            <a:r>
              <a:rPr lang="en-US" sz="2800" i="1" dirty="0">
                <a:latin typeface="Times New Roman" panose="02020603050405020304" pitchFamily="18" charset="0"/>
                <a:cs typeface="Times New Roman" panose="02020603050405020304" pitchFamily="18" charset="0"/>
              </a:rPr>
              <a:t>, cay </a:t>
            </a:r>
            <a:r>
              <a:rPr lang="en-US" sz="2800" i="1" dirty="0" err="1">
                <a:latin typeface="Times New Roman" panose="02020603050405020304" pitchFamily="18" charset="0"/>
                <a:cs typeface="Times New Roman" panose="02020603050405020304" pitchFamily="18" charset="0"/>
              </a:rPr>
              <a:t>điếc</a:t>
            </a:r>
            <a:r>
              <a:rPr lang="en-US" sz="2800" i="1" dirty="0">
                <a:latin typeface="Times New Roman" panose="02020603050405020304" pitchFamily="18" charset="0"/>
                <a:cs typeface="Times New Roman" panose="02020603050405020304" pitchFamily="18" charset="0"/>
              </a:rPr>
              <a:t> tai, cay </a:t>
            </a:r>
            <a:r>
              <a:rPr lang="en-US" sz="2800" i="1" dirty="0" err="1">
                <a:latin typeface="Times New Roman" panose="02020603050405020304" pitchFamily="18" charset="0"/>
                <a:cs typeface="Times New Roman" panose="02020603050405020304" pitchFamily="18" charset="0"/>
              </a:rPr>
              <a:t>điếc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óc</a:t>
            </a:r>
            <a:r>
              <a:rPr lang="en-US" sz="2800" i="1"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218209" y="353596"/>
            <a:ext cx="8676410" cy="954107"/>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320567" y="5286896"/>
            <a:ext cx="8676410" cy="954107"/>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Món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cơm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3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ớt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ớt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ớt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dầm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mắm</a:t>
            </a:r>
            <a:r>
              <a:rPr lang="en-US" sz="2800"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tiêu</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ăn</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cay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Huế</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59090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504" y="1262496"/>
            <a:ext cx="3875809" cy="3875809"/>
          </a:xfrm>
          <a:prstGeom prst="rect">
            <a:avLst/>
          </a:prstGeom>
        </p:spPr>
      </p:pic>
      <p:sp>
        <p:nvSpPr>
          <p:cNvPr id="4" name="TextBox 3"/>
          <p:cNvSpPr txBox="1"/>
          <p:nvPr/>
        </p:nvSpPr>
        <p:spPr>
          <a:xfrm>
            <a:off x="270165" y="5283778"/>
            <a:ext cx="4104487" cy="415498"/>
          </a:xfrm>
          <a:prstGeom prst="rect">
            <a:avLst/>
          </a:prstGeom>
          <a:noFill/>
        </p:spPr>
        <p:txBody>
          <a:bodyPr wrap="square" rtlCol="0">
            <a:spAutoFit/>
          </a:bodyPr>
          <a:lstStyle/>
          <a:p>
            <a:pPr algn="ctr"/>
            <a:r>
              <a:rPr lang="en-US" sz="2100" dirty="0" err="1">
                <a:latin typeface="Times New Roman" panose="02020603050405020304" pitchFamily="18" charset="0"/>
                <a:cs typeface="Times New Roman" panose="02020603050405020304" pitchFamily="18" charset="0"/>
              </a:rPr>
              <a:t>Chè</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Huế</a:t>
            </a:r>
            <a:endParaRPr lang="vi-VN" sz="21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599199" y="5283778"/>
            <a:ext cx="4104487" cy="415498"/>
          </a:xfrm>
          <a:prstGeom prst="rect">
            <a:avLst/>
          </a:prstGeom>
          <a:noFill/>
        </p:spPr>
        <p:txBody>
          <a:bodyPr wrap="square" rtlCol="0">
            <a:spAutoFit/>
          </a:bodyPr>
          <a:lstStyle/>
          <a:p>
            <a:pPr algn="ctr"/>
            <a:r>
              <a:rPr lang="en-US" sz="2100" dirty="0" err="1">
                <a:latin typeface="Times New Roman" panose="02020603050405020304" pitchFamily="18" charset="0"/>
                <a:cs typeface="Times New Roman" panose="02020603050405020304" pitchFamily="18" charset="0"/>
              </a:rPr>
              <a:t>Hến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xúc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bánh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tráng</a:t>
            </a:r>
            <a:endParaRPr lang="vi-VN" sz="21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1105" y="1262496"/>
            <a:ext cx="4022581" cy="3875809"/>
          </a:xfrm>
          <a:prstGeom prst="rect">
            <a:avLst/>
          </a:prstGeom>
        </p:spPr>
      </p:pic>
    </p:spTree>
    <p:extLst>
      <p:ext uri="{BB962C8B-B14F-4D97-AF65-F5344CB8AC3E}">
        <p14:creationId xmlns:p14="http://schemas.microsoft.com/office/powerpoint/2010/main" val="420095442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03656"/>
            <a:ext cx="8666018" cy="954107"/>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món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Hến</a:t>
            </a:r>
            <a:r>
              <a:rPr lang="en-US" sz="24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426027" y="1478715"/>
            <a:ext cx="8073737"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nguội</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26027" y="1969665"/>
            <a:ext cx="8073737"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cồn</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26027" y="2460615"/>
            <a:ext cx="8073737" cy="1200329"/>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Rau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trộn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426027" y="3683538"/>
            <a:ext cx="8073737"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đục</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26027" y="4167797"/>
            <a:ext cx="8073737" cy="830997"/>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ớt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ớt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ớt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nướng</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28599" y="5021388"/>
            <a:ext cx="8666018" cy="954107"/>
          </a:xfrm>
          <a:prstGeom prst="rect">
            <a:avLst/>
          </a:prstGeom>
          <a:solidFill>
            <a:schemeClr val="bg1"/>
          </a:solid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kê</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hến</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chế</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tỉ</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mỉ</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trưng</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Huế</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584815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872" y="1088797"/>
            <a:ext cx="8073737" cy="2677656"/>
          </a:xfrm>
          <a:prstGeom prst="rect">
            <a:avLst/>
          </a:prstGeom>
          <a:noFill/>
        </p:spPr>
        <p:txBody>
          <a:bodyPr wrap="square" rtlCol="0">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món</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hến</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ta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Huế</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nâng</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món</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ăn</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lên</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ẩm</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thực</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rằng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rồi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đưa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vào</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đình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chế</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bởi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đầu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bếp</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hoa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rồi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hoa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ẩm</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1375677" y="4007871"/>
            <a:ext cx="6351437" cy="1862915"/>
            <a:chOff x="-1365100" y="1208058"/>
            <a:chExt cx="10155791" cy="2785573"/>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1365100" y="1214433"/>
              <a:ext cx="2681143" cy="2681972"/>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l="18156" t="15124" r="18156"/>
            <a:stretch>
              <a:fillRect/>
            </a:stretch>
          </p:blipFill>
          <p:spPr>
            <a:xfrm>
              <a:off x="6005977" y="1208058"/>
              <a:ext cx="2784714" cy="2785573"/>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l="4046" r="23185" b="7237"/>
            <a:stretch>
              <a:fillRect/>
            </a:stretch>
          </p:blipFill>
          <p:spPr>
            <a:xfrm>
              <a:off x="2317251" y="1208058"/>
              <a:ext cx="2687518" cy="2688347"/>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spTree>
    <p:extLst>
      <p:ext uri="{BB962C8B-B14F-4D97-AF65-F5344CB8AC3E}">
        <p14:creationId xmlns:p14="http://schemas.microsoft.com/office/powerpoint/2010/main" val="395675677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06717" y="1100557"/>
            <a:ext cx="4489804" cy="4685051"/>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3926635" y="1187757"/>
            <a:ext cx="5217366" cy="3982085"/>
          </a:xfrm>
          <a:prstGeom prst="rect">
            <a:avLst/>
          </a:prstGeom>
        </p:spPr>
      </p:pic>
    </p:spTree>
    <p:extLst>
      <p:ext uri="{BB962C8B-B14F-4D97-AF65-F5344CB8AC3E}">
        <p14:creationId xmlns:p14="http://schemas.microsoft.com/office/powerpoint/2010/main" val="2378067211"/>
      </p:ext>
    </p:extLst>
  </p:cSld>
  <p:clrMapOvr>
    <a:masterClrMapping/>
  </p:clrMapOvr>
  <p:transition spd="slow" advClick="0" advTm="0">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6473" y="1510149"/>
            <a:ext cx="8073737" cy="954107"/>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Dáng</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gầy</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mỏng</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manh</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chiếc</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áo</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dài</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đen</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kĩ</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chiếc</a:t>
            </a:r>
            <a:r>
              <a:rPr lang="en-US" sz="2800" i="1" dirty="0">
                <a:latin typeface="Times New Roman" panose="02020603050405020304" pitchFamily="18" charset="0"/>
                <a:cs typeface="Times New Roman" panose="02020603050405020304" pitchFamily="18" charset="0"/>
                <a:sym typeface="Wingdings" panose="05000000000000000000" pitchFamily="2" charset="2"/>
              </a:rPr>
              <a:t> non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cời</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rao</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lanh</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lảnh</a:t>
            </a:r>
            <a:r>
              <a:rPr lang="en-US" sz="2800" i="1"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i="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64458" y="2522779"/>
            <a:ext cx="4094018" cy="3970318"/>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a:latin typeface="Times New Roman" panose="02020603050405020304" pitchFamily="18" charset="0"/>
                <a:cs typeface="Times New Roman" panose="02020603050405020304" pitchFamily="18" charset="0"/>
                <a:sym typeface="Wingdings" panose="05000000000000000000" pitchFamily="2" charset="2"/>
              </a:rPr>
              <a:t>NT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địa</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phương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phố</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nghèo</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nhưng</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lam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lũ</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sở</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tươm</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tất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tề</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chỉnh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lao</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vẫn</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giữ</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cốt</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nền</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nã</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đô</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53340" y="578949"/>
            <a:ext cx="8188037" cy="58477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sym typeface="Wingdings" panose="05000000000000000000" pitchFamily="2" charset="2"/>
              </a:rPr>
              <a:t>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164" y="2449219"/>
            <a:ext cx="4208213" cy="2977087"/>
          </a:xfrm>
          <a:prstGeom prst="rect">
            <a:avLst/>
          </a:prstGeom>
        </p:spPr>
      </p:pic>
    </p:spTree>
    <p:extLst>
      <p:ext uri="{BB962C8B-B14F-4D97-AF65-F5344CB8AC3E}">
        <p14:creationId xmlns:p14="http://schemas.microsoft.com/office/powerpoint/2010/main" val="351592632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7868" y="554431"/>
            <a:ext cx="8073737" cy="1384995"/>
          </a:xfrm>
          <a:prstGeom prst="rect">
            <a:avLst/>
          </a:prstGeom>
          <a:noFill/>
        </p:spPr>
        <p:txBody>
          <a:bodyPr wrap="square" rtlCol="0">
            <a:spAutoFit/>
          </a:bodyPr>
          <a:lstStyle/>
          <a:p>
            <a:pPr algn="just"/>
            <a:r>
              <a:rPr lang="en-US" sz="225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Gánh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mười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bốn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bát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2800" dirty="0">
                <a:latin typeface="Times New Roman" panose="02020603050405020304" pitchFamily="18" charset="0"/>
                <a:cs typeface="Times New Roman" panose="02020603050405020304" pitchFamily="18" charset="0"/>
                <a:sym typeface="Wingdings" panose="05000000000000000000" pitchFamily="2" charset="2"/>
              </a:rPr>
              <a:t> 500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cuối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kỉ</a:t>
            </a:r>
            <a:r>
              <a:rPr lang="en-US" sz="2800" dirty="0">
                <a:latin typeface="Times New Roman" panose="02020603050405020304" pitchFamily="18" charset="0"/>
                <a:cs typeface="Times New Roman" panose="02020603050405020304" pitchFamily="18" charset="0"/>
                <a:sym typeface="Wingdings" panose="05000000000000000000" pitchFamily="2" charset="2"/>
              </a:rPr>
              <a:t> XX)</a:t>
            </a:r>
            <a:endParaRPr lang="en-US"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7869" y="1923372"/>
            <a:ext cx="8052955" cy="954107"/>
          </a:xfrm>
          <a:prstGeom prst="rect">
            <a:avLst/>
          </a:prstGeom>
          <a:noFill/>
        </p:spPr>
        <p:txBody>
          <a:bodyPr wrap="square" rtlCol="0">
            <a:spAutoFit/>
          </a:bodyPr>
          <a:lstStyle/>
          <a:p>
            <a:pPr algn="just"/>
            <a:r>
              <a:rPr lang="en-US" sz="225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cậu</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2800" i="1" dirty="0">
                <a:latin typeface="Times New Roman" panose="02020603050405020304" pitchFamily="18" charset="0"/>
                <a:cs typeface="Times New Roman" panose="02020603050405020304" pitchFamily="18" charset="0"/>
                <a:sym typeface="Wingdings" panose="05000000000000000000" pitchFamily="2" charset="2"/>
              </a:rPr>
              <a:t>...</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2800" i="1" dirty="0">
                <a:latin typeface="Times New Roman" panose="02020603050405020304" pitchFamily="18" charset="0"/>
                <a:cs typeface="Times New Roman" panose="02020603050405020304" pitchFamily="18" charset="0"/>
                <a:sym typeface="Wingdings" panose="05000000000000000000" pitchFamily="2" charset="2"/>
              </a:rPr>
              <a:t> chi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800" i="1"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2800" i="1"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83177" y="2838887"/>
            <a:ext cx="8524036" cy="193899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lửa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dùng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nóng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đúng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2400" dirty="0">
                <a:latin typeface="Times New Roman" panose="02020603050405020304" pitchFamily="18" charset="0"/>
                <a:cs typeface="Times New Roman" panose="02020603050405020304" pitchFamily="18" charset="0"/>
                <a:sym typeface="Wingdings" panose="05000000000000000000" pitchFamily="2" charset="2"/>
              </a:rPr>
              <a:t> con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latin typeface="Times New Roman" panose="02020603050405020304" pitchFamily="18" charset="0"/>
                <a:cs typeface="Times New Roman" panose="02020603050405020304" pitchFamily="18" charset="0"/>
                <a:sym typeface="Wingdings" panose="05000000000000000000" pitchFamily="2" charset="2"/>
              </a:rPr>
              <a:t> ý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nỗ</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lực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gìn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hồn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vi-VN" sz="2400" dirty="0">
                <a:latin typeface="Times New Roman" panose="02020603050405020304" pitchFamily="18" charset="0"/>
                <a:cs typeface="Times New Roman" panose="02020603050405020304" pitchFamily="18" charset="0"/>
                <a:sym typeface="Wingdings" panose="05000000000000000000" pitchFamily="2" charset="2"/>
              </a:rPr>
              <a:t> của niềm tin vào những nét đẹp không dễ mất trong cuộc sống.</a:t>
            </a:r>
            <a:endParaRPr lang="en-US"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50718" y="232508"/>
            <a:ext cx="8188037"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sym typeface="Wingdings" panose="05000000000000000000" pitchFamily="2" charset="2"/>
              </a:rPr>
              <a:t>a.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275423" y="4801584"/>
            <a:ext cx="873179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Huế</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luôn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cố</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gắng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để</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giữ</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gìn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phát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triển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món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ăn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đậm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bản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sắc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tộc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để</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nhắc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đến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cơm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hến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mọi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đều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nhớ</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đến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Huế</a:t>
            </a:r>
            <a:r>
              <a:rPr lang="en-US" altLang="en-US" sz="2800" b="1" dirty="0">
                <a:solidFill>
                  <a:srgbClr val="FF0000"/>
                </a:solidFill>
                <a:latin typeface="Times New Roman" panose="02020603050405020304" pitchFamily="18" charset="0"/>
                <a:cs typeface="Times New Roman" panose="02020603050405020304" pitchFamily="18" charset="0"/>
              </a:rPr>
              <a:t>.</a:t>
            </a:r>
            <a:endParaRPr lang="en-US" altLang="en-US" sz="2800" b="1" dirty="0">
              <a:solidFill>
                <a:srgbClr val="FF0000"/>
              </a:solidFill>
            </a:endParaRPr>
          </a:p>
        </p:txBody>
      </p:sp>
    </p:spTree>
    <p:extLst>
      <p:ext uri="{BB962C8B-B14F-4D97-AF65-F5344CB8AC3E}">
        <p14:creationId xmlns:p14="http://schemas.microsoft.com/office/powerpoint/2010/main" val="24344904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665" y="1314682"/>
            <a:ext cx="5682545" cy="5693866"/>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sym typeface="Wingdings" panose="05000000000000000000" pitchFamily="2" charset="2"/>
              </a:rPr>
              <a:t>Người dân Huế ý thức được việc giữ gìn nét văn hóa truyền thống cổ truyền và họ coi việc bảo tồn truyền thống như một điều không cần bàn cãi. </a:t>
            </a:r>
            <a:r>
              <a:rPr lang="vi-VN"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Văn hóa được lưu truyền từ chính cuộc sống bình dị, tự nhiên của cộng đồng cư dân</a:t>
            </a:r>
            <a:r>
              <a:rPr lang="vi-VN" sz="2800" dirty="0">
                <a:latin typeface="Times New Roman" panose="02020603050405020304" pitchFamily="18" charset="0"/>
                <a:cs typeface="Times New Roman" panose="02020603050405020304" pitchFamily="18" charset="0"/>
                <a:sym typeface="Wingdings" panose="05000000000000000000" pitchFamily="2" charset="2"/>
              </a:rPr>
              <a:t>. Nó như những mạch ngầm chảy trong cách sống, cách nghĩ của con người ở những vùng miền khác nhau. Mỗi cư dân trong cộng đồng là một hạt mầm vừa tiếp nối, vừa nuôi dưỡng những nét đẹp văn hóa địa phương.</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6907" y="1750868"/>
            <a:ext cx="3582809" cy="3320334"/>
          </a:xfrm>
          <a:prstGeom prst="rect">
            <a:avLst/>
          </a:prstGeom>
        </p:spPr>
      </p:pic>
      <p:sp>
        <p:nvSpPr>
          <p:cNvPr id="4" name="TextBox 3"/>
          <p:cNvSpPr txBox="1"/>
          <p:nvPr/>
        </p:nvSpPr>
        <p:spPr>
          <a:xfrm>
            <a:off x="332665" y="430814"/>
            <a:ext cx="8811335"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sym typeface="Wingdings" panose="05000000000000000000" pitchFamily="2" charset="2"/>
              </a:rPr>
              <a:t>b. Ý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gìn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Huế</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782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63709" y="1100557"/>
            <a:ext cx="4489804" cy="4685051"/>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3910989" y="2438880"/>
            <a:ext cx="5233012" cy="1710077"/>
          </a:xfrm>
          <a:prstGeom prst="rect">
            <a:avLst/>
          </a:prstGeom>
        </p:spPr>
      </p:pic>
    </p:spTree>
    <p:extLst>
      <p:ext uri="{BB962C8B-B14F-4D97-AF65-F5344CB8AC3E}">
        <p14:creationId xmlns:p14="http://schemas.microsoft.com/office/powerpoint/2010/main" val="328533024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0719" y="1320935"/>
            <a:ext cx="5808518" cy="830997"/>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Chuyện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cơm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hến</a:t>
            </a:r>
            <a:r>
              <a:rPr lang="en-US" sz="2400" b="1" i="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4" y="2592533"/>
            <a:ext cx="4286250" cy="2857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6968" y="857250"/>
            <a:ext cx="5143500" cy="5143500"/>
          </a:xfrm>
          <a:prstGeom prst="rect">
            <a:avLst/>
          </a:prstGeom>
        </p:spPr>
      </p:pic>
    </p:spTree>
    <p:extLst>
      <p:ext uri="{BB962C8B-B14F-4D97-AF65-F5344CB8AC3E}">
        <p14:creationId xmlns:p14="http://schemas.microsoft.com/office/powerpoint/2010/main" val="103683492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56959" y="1184239"/>
            <a:ext cx="8658442" cy="31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1622"/>
              </a:lnSpc>
              <a:spcBef>
                <a:spcPct val="0"/>
              </a:spcBef>
              <a:buNone/>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hiện</a:t>
            </a:r>
            <a:r>
              <a:rPr lang="en-US" altLang="en-US" sz="2400" dirty="0">
                <a:latin typeface="Times New Roman" panose="02020603050405020304" pitchFamily="18" charset="0"/>
                <a:cs typeface="Times New Roman" panose="02020603050405020304" pitchFamily="18" charset="0"/>
              </a:rPr>
              <a:t> ý </a:t>
            </a:r>
            <a:r>
              <a:rPr lang="en-US" altLang="en-US" sz="2400" dirty="0" err="1">
                <a:latin typeface="Times New Roman" panose="02020603050405020304" pitchFamily="18" charset="0"/>
                <a:cs typeface="Times New Roman" panose="02020603050405020304" pitchFamily="18" charset="0"/>
              </a:rPr>
              <a:t>kiến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món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sản</a:t>
            </a:r>
            <a:r>
              <a:rPr lang="en-US" altLang="en-US" sz="24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394854" y="1795679"/>
            <a:ext cx="8364682" cy="374237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marL="301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5000"/>
              </a:lnSpc>
              <a:defRPr/>
            </a:pP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a:t>
            </a:r>
            <a:r>
              <a:rPr lang="en-US" altLang="en-US" sz="2400" i="1" dirty="0" err="1">
                <a:latin typeface="Times New Roman" panose="02020603050405020304" pitchFamily="18" charset="0"/>
                <a:cs typeface="Times New Roman" panose="02020603050405020304" pitchFamily="18" charset="0"/>
              </a:rPr>
              <a:t>Tôi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rất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ghét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những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lối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cải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tiến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tạp</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nham</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như</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vậy</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Bún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đã</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có</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bún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bò</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ai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có</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giang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sơn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ấy</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việc</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gì</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phải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cướp</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bản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quyền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sáng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chế</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của</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người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khác</a:t>
            </a:r>
            <a:r>
              <a:rPr lang="en-US" altLang="en-US" sz="2400" i="1"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a:p>
            <a:pPr algn="just">
              <a:lnSpc>
                <a:spcPct val="125000"/>
              </a:lnSpc>
              <a:defRPr/>
            </a:pP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Tôi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nghĩ</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rằng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trong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vấn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đề</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khẩu</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vị</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tính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bảo</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thủ</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là</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một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yếu</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tố</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văn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hóa</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hết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sức</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quan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trọng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để</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bảo</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toàn</a:t>
            </a:r>
            <a:r>
              <a:rPr lang="en-US" altLang="en-US" sz="2400" i="1" dirty="0">
                <a:latin typeface="Times New Roman" panose="02020603050405020304" pitchFamily="18" charset="0"/>
                <a:cs typeface="Times New Roman" panose="02020603050405020304" pitchFamily="18" charset="0"/>
              </a:rPr>
              <a:t> di </a:t>
            </a:r>
            <a:r>
              <a:rPr lang="en-US" altLang="en-US" sz="2400" i="1" dirty="0" err="1">
                <a:latin typeface="Times New Roman" panose="02020603050405020304" pitchFamily="18" charset="0"/>
                <a:cs typeface="Times New Roman" panose="02020603050405020304" pitchFamily="18" charset="0"/>
              </a:rPr>
              <a:t>sản</a:t>
            </a:r>
            <a:r>
              <a:rPr lang="en-US" altLang="en-US" sz="2400" i="1"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a:p>
            <a:pPr algn="just">
              <a:lnSpc>
                <a:spcPct val="125000"/>
              </a:lnSpc>
              <a:defRPr/>
            </a:pP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Với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tôi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một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món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ăn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đặc</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sản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cũng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giống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như</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một</a:t>
            </a:r>
            <a:r>
              <a:rPr lang="en-US" altLang="en-US" sz="2400" i="1" dirty="0">
                <a:latin typeface="Times New Roman" panose="02020603050405020304" pitchFamily="18" charset="0"/>
                <a:cs typeface="Times New Roman" panose="02020603050405020304" pitchFamily="18" charset="0"/>
              </a:rPr>
              <a:t> di </a:t>
            </a:r>
            <a:r>
              <a:rPr lang="en-US" altLang="en-US" sz="2400" i="1" dirty="0" err="1">
                <a:latin typeface="Times New Roman" panose="02020603050405020304" pitchFamily="18" charset="0"/>
                <a:cs typeface="Times New Roman" panose="02020603050405020304" pitchFamily="18" charset="0"/>
              </a:rPr>
              <a:t>tích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văn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hóa</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cứ</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phải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giống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như</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ngày</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xưa</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và</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mọi</a:t>
            </a:r>
            <a:r>
              <a:rPr lang="en-US" altLang="en-US" sz="2400" i="1" dirty="0">
                <a:latin typeface="Times New Roman" panose="02020603050405020304" pitchFamily="18" charset="0"/>
                <a:cs typeface="Times New Roman" panose="02020603050405020304" pitchFamily="18" charset="0"/>
              </a:rPr>
              <a:t> ý </a:t>
            </a:r>
            <a:r>
              <a:rPr lang="en-US" altLang="en-US" sz="2400" i="1" dirty="0" err="1">
                <a:latin typeface="Times New Roman" panose="02020603050405020304" pitchFamily="18" charset="0"/>
                <a:cs typeface="Times New Roman" panose="02020603050405020304" pitchFamily="18" charset="0"/>
              </a:rPr>
              <a:t>đồ</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cải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tiến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đều</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mang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tính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phá</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phách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chỉ</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tạo</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nên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những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đồ</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giả</a:t>
            </a:r>
            <a:r>
              <a:rPr lang="en-US" altLang="en-US" sz="2400" i="1"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810006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709" t="5412" r="22162" b="5412"/>
          <a:stretch>
            <a:fillRect/>
          </a:stretch>
        </p:blipFill>
        <p:spPr>
          <a:xfrm>
            <a:off x="0" y="515726"/>
            <a:ext cx="9144000" cy="5143500"/>
          </a:xfrm>
          <a:prstGeom prst="rect">
            <a:avLst/>
          </a:prstGeom>
        </p:spPr>
      </p:pic>
      <p:sp>
        <p:nvSpPr>
          <p:cNvPr id="4" name="TextBox 3"/>
          <p:cNvSpPr txBox="1"/>
          <p:nvPr/>
        </p:nvSpPr>
        <p:spPr>
          <a:xfrm>
            <a:off x="380083" y="770866"/>
            <a:ext cx="8456843" cy="1754326"/>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sym typeface="Wingdings" panose="05000000000000000000" pitchFamily="2" charset="2"/>
              </a:rPr>
              <a:t> Cái tôi của tác giả được thể hiện trong “Chuyện cơm hến” là cái tôi công dân </a:t>
            </a:r>
            <a:r>
              <a:rPr lang="vi-VN"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 trách nhiệm với cộng đồng, biết trân trọng truyền thống văn hóa, lịch sử, yêu thiết tha quê hương, gắn bó với quê hương từ những điều nhỏ nhất</a:t>
            </a:r>
            <a:r>
              <a:rPr lang="vi-VN" sz="2400" dirty="0">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441591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50" y="1262496"/>
            <a:ext cx="3783914" cy="3875809"/>
          </a:xfrm>
          <a:prstGeom prst="rect">
            <a:avLst/>
          </a:prstGeom>
        </p:spPr>
      </p:pic>
      <p:sp>
        <p:nvSpPr>
          <p:cNvPr id="4" name="TextBox 3"/>
          <p:cNvSpPr txBox="1"/>
          <p:nvPr/>
        </p:nvSpPr>
        <p:spPr>
          <a:xfrm>
            <a:off x="270165" y="5283778"/>
            <a:ext cx="4104487" cy="415498"/>
          </a:xfrm>
          <a:prstGeom prst="rect">
            <a:avLst/>
          </a:prstGeom>
          <a:noFill/>
        </p:spPr>
        <p:txBody>
          <a:bodyPr wrap="square" rtlCol="0">
            <a:spAutoFit/>
          </a:bodyPr>
          <a:lstStyle/>
          <a:p>
            <a:pPr algn="ctr"/>
            <a:r>
              <a:rPr lang="en-US" sz="2100" dirty="0" err="1">
                <a:latin typeface="Times New Roman" panose="02020603050405020304" pitchFamily="18" charset="0"/>
                <a:cs typeface="Times New Roman" panose="02020603050405020304" pitchFamily="18" charset="0"/>
              </a:rPr>
              <a:t>Bánh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bèo</a:t>
            </a:r>
            <a:endParaRPr lang="vi-VN" sz="21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599199" y="5283778"/>
            <a:ext cx="4104487" cy="415498"/>
          </a:xfrm>
          <a:prstGeom prst="rect">
            <a:avLst/>
          </a:prstGeom>
          <a:noFill/>
        </p:spPr>
        <p:txBody>
          <a:bodyPr wrap="square" rtlCol="0">
            <a:spAutoFit/>
          </a:bodyPr>
          <a:lstStyle/>
          <a:p>
            <a:pPr algn="ctr"/>
            <a:r>
              <a:rPr lang="en-US" sz="2100" dirty="0" err="1">
                <a:latin typeface="Times New Roman" panose="02020603050405020304" pitchFamily="18" charset="0"/>
                <a:cs typeface="Times New Roman" panose="02020603050405020304" pitchFamily="18" charset="0"/>
              </a:rPr>
              <a:t>Bánh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bột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lọc</a:t>
            </a:r>
            <a:endParaRPr lang="vi-VN" sz="21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1105" y="1262496"/>
            <a:ext cx="4022581" cy="3875808"/>
          </a:xfrm>
          <a:prstGeom prst="rect">
            <a:avLst/>
          </a:prstGeom>
        </p:spPr>
      </p:pic>
    </p:spTree>
    <p:extLst>
      <p:ext uri="{BB962C8B-B14F-4D97-AF65-F5344CB8AC3E}">
        <p14:creationId xmlns:p14="http://schemas.microsoft.com/office/powerpoint/2010/main" val="724461677"/>
      </p:ext>
    </p:extLst>
  </p:cSld>
  <p:clrMapOvr>
    <a:masterClrMapping/>
  </p:clrMapOvr>
  <p:transition spd="med" advClick="0" advTm="0">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857250"/>
            <a:ext cx="4343400" cy="51435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4343400" y="857250"/>
            <a:ext cx="4800600" cy="5143500"/>
          </a:xfrm>
          <a:prstGeom prst="rect">
            <a:avLst/>
          </a:prstGeom>
        </p:spPr>
      </p:pic>
      <p:sp>
        <p:nvSpPr>
          <p:cNvPr id="7" name="矩形 6"/>
          <p:cNvSpPr/>
          <p:nvPr/>
        </p:nvSpPr>
        <p:spPr>
          <a:xfrm>
            <a:off x="4384191" y="3087679"/>
            <a:ext cx="1763927" cy="63707"/>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969128" y="1622623"/>
            <a:ext cx="1528763" cy="1528763"/>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582644" y="1391243"/>
            <a:ext cx="6607113" cy="2309060"/>
          </a:xfrm>
          <a:prstGeom prst="rect">
            <a:avLst/>
          </a:prstGeom>
        </p:spPr>
      </p:pic>
    </p:spTree>
    <p:extLst>
      <p:ext uri="{BB962C8B-B14F-4D97-AF65-F5344CB8AC3E}">
        <p14:creationId xmlns:p14="http://schemas.microsoft.com/office/powerpoint/2010/main" val="988473979"/>
      </p:ext>
    </p:extLst>
  </p:cSld>
  <p:clrMapOvr>
    <a:masterClrMapping/>
  </p:clrMapOvr>
  <p:transition spd="slow" advClick="0" advTm="0">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7"/>
          <p:cNvSpPr/>
          <p:nvPr/>
        </p:nvSpPr>
        <p:spPr>
          <a:xfrm rot="18900000">
            <a:off x="2983731" y="2111097"/>
            <a:ext cx="518824" cy="51882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 name="矩形 1"/>
          <p:cNvSpPr/>
          <p:nvPr/>
        </p:nvSpPr>
        <p:spPr>
          <a:xfrm rot="18900000">
            <a:off x="1955774" y="1731075"/>
            <a:ext cx="1223359" cy="12233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4" name="组合 36"/>
          <p:cNvGrpSpPr/>
          <p:nvPr/>
        </p:nvGrpSpPr>
        <p:grpSpPr>
          <a:xfrm>
            <a:off x="1422385" y="2142382"/>
            <a:ext cx="400741" cy="400739"/>
            <a:chOff x="3196746" y="3178245"/>
            <a:chExt cx="401495" cy="401494"/>
          </a:xfrm>
        </p:grpSpPr>
        <p:sp>
          <p:nvSpPr>
            <p:cNvPr id="5" name="Oval 6"/>
            <p:cNvSpPr/>
            <p:nvPr/>
          </p:nvSpPr>
          <p:spPr>
            <a:xfrm>
              <a:off x="3196746" y="3178245"/>
              <a:ext cx="401495" cy="401494"/>
            </a:xfrm>
            <a:prstGeom prst="ellipse">
              <a:avLst/>
            </a:prstGeom>
            <a:solidFill>
              <a:schemeClr val="accent1"/>
            </a:solidFill>
            <a:ln w="76200">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6" name="Group 44"/>
            <p:cNvGrpSpPr/>
            <p:nvPr/>
          </p:nvGrpSpPr>
          <p:grpSpPr>
            <a:xfrm>
              <a:off x="3304568" y="3287379"/>
              <a:ext cx="184042" cy="210217"/>
              <a:chOff x="3789363" y="3787775"/>
              <a:chExt cx="357188" cy="407988"/>
            </a:xfrm>
            <a:solidFill>
              <a:schemeClr val="bg1"/>
            </a:solidFill>
          </p:grpSpPr>
          <p:sp>
            <p:nvSpPr>
              <p:cNvPr id="7" name="Freeform 40"/>
              <p:cNvSpPr>
                <a:spLocks noEditPoints="1"/>
              </p:cNvSpPr>
              <p:nvPr/>
            </p:nvSpPr>
            <p:spPr bwMode="auto">
              <a:xfrm>
                <a:off x="3789363" y="3787775"/>
                <a:ext cx="357188" cy="407988"/>
              </a:xfrm>
              <a:custGeom>
                <a:avLst/>
                <a:gdLst>
                  <a:gd name="T0" fmla="*/ 403 w 464"/>
                  <a:gd name="T1" fmla="*/ 0 h 532"/>
                  <a:gd name="T2" fmla="*/ 61 w 464"/>
                  <a:gd name="T3" fmla="*/ 0 h 532"/>
                  <a:gd name="T4" fmla="*/ 0 w 464"/>
                  <a:gd name="T5" fmla="*/ 62 h 532"/>
                  <a:gd name="T6" fmla="*/ 0 w 464"/>
                  <a:gd name="T7" fmla="*/ 470 h 532"/>
                  <a:gd name="T8" fmla="*/ 61 w 464"/>
                  <a:gd name="T9" fmla="*/ 532 h 532"/>
                  <a:gd name="T10" fmla="*/ 403 w 464"/>
                  <a:gd name="T11" fmla="*/ 532 h 532"/>
                  <a:gd name="T12" fmla="*/ 464 w 464"/>
                  <a:gd name="T13" fmla="*/ 470 h 532"/>
                  <a:gd name="T14" fmla="*/ 464 w 464"/>
                  <a:gd name="T15" fmla="*/ 62 h 532"/>
                  <a:gd name="T16" fmla="*/ 403 w 464"/>
                  <a:gd name="T17" fmla="*/ 0 h 532"/>
                  <a:gd name="T18" fmla="*/ 430 w 464"/>
                  <a:gd name="T19" fmla="*/ 470 h 532"/>
                  <a:gd name="T20" fmla="*/ 403 w 464"/>
                  <a:gd name="T21" fmla="*/ 498 h 532"/>
                  <a:gd name="T22" fmla="*/ 61 w 464"/>
                  <a:gd name="T23" fmla="*/ 498 h 532"/>
                  <a:gd name="T24" fmla="*/ 34 w 464"/>
                  <a:gd name="T25" fmla="*/ 470 h 532"/>
                  <a:gd name="T26" fmla="*/ 34 w 464"/>
                  <a:gd name="T27" fmla="*/ 62 h 532"/>
                  <a:gd name="T28" fmla="*/ 61 w 464"/>
                  <a:gd name="T29" fmla="*/ 34 h 532"/>
                  <a:gd name="T30" fmla="*/ 403 w 464"/>
                  <a:gd name="T31" fmla="*/ 34 h 532"/>
                  <a:gd name="T32" fmla="*/ 430 w 464"/>
                  <a:gd name="T33" fmla="*/ 62 h 532"/>
                  <a:gd name="T34" fmla="*/ 430 w 464"/>
                  <a:gd name="T35" fmla="*/ 4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532">
                    <a:moveTo>
                      <a:pt x="403" y="0"/>
                    </a:moveTo>
                    <a:cubicBezTo>
                      <a:pt x="61" y="0"/>
                      <a:pt x="61" y="0"/>
                      <a:pt x="61" y="0"/>
                    </a:cubicBezTo>
                    <a:cubicBezTo>
                      <a:pt x="27" y="1"/>
                      <a:pt x="0" y="28"/>
                      <a:pt x="0" y="62"/>
                    </a:cubicBezTo>
                    <a:cubicBezTo>
                      <a:pt x="0" y="470"/>
                      <a:pt x="0" y="470"/>
                      <a:pt x="0" y="470"/>
                    </a:cubicBezTo>
                    <a:cubicBezTo>
                      <a:pt x="0" y="504"/>
                      <a:pt x="27" y="531"/>
                      <a:pt x="61" y="532"/>
                    </a:cubicBezTo>
                    <a:cubicBezTo>
                      <a:pt x="403" y="532"/>
                      <a:pt x="403" y="532"/>
                      <a:pt x="403" y="532"/>
                    </a:cubicBezTo>
                    <a:cubicBezTo>
                      <a:pt x="437" y="531"/>
                      <a:pt x="464" y="504"/>
                      <a:pt x="464" y="470"/>
                    </a:cubicBezTo>
                    <a:cubicBezTo>
                      <a:pt x="464" y="62"/>
                      <a:pt x="464" y="62"/>
                      <a:pt x="464" y="62"/>
                    </a:cubicBezTo>
                    <a:cubicBezTo>
                      <a:pt x="464" y="28"/>
                      <a:pt x="437" y="1"/>
                      <a:pt x="403" y="0"/>
                    </a:cubicBezTo>
                    <a:close/>
                    <a:moveTo>
                      <a:pt x="430" y="470"/>
                    </a:moveTo>
                    <a:cubicBezTo>
                      <a:pt x="430" y="485"/>
                      <a:pt x="418" y="497"/>
                      <a:pt x="403" y="498"/>
                    </a:cubicBezTo>
                    <a:cubicBezTo>
                      <a:pt x="61" y="498"/>
                      <a:pt x="61" y="498"/>
                      <a:pt x="61" y="498"/>
                    </a:cubicBezTo>
                    <a:cubicBezTo>
                      <a:pt x="46" y="497"/>
                      <a:pt x="34" y="485"/>
                      <a:pt x="34" y="470"/>
                    </a:cubicBezTo>
                    <a:cubicBezTo>
                      <a:pt x="34" y="62"/>
                      <a:pt x="34" y="62"/>
                      <a:pt x="34" y="62"/>
                    </a:cubicBezTo>
                    <a:cubicBezTo>
                      <a:pt x="34" y="47"/>
                      <a:pt x="46" y="35"/>
                      <a:pt x="61" y="34"/>
                    </a:cubicBezTo>
                    <a:cubicBezTo>
                      <a:pt x="403" y="34"/>
                      <a:pt x="403" y="34"/>
                      <a:pt x="403" y="34"/>
                    </a:cubicBezTo>
                    <a:cubicBezTo>
                      <a:pt x="418" y="35"/>
                      <a:pt x="430" y="47"/>
                      <a:pt x="430" y="62"/>
                    </a:cubicBezTo>
                    <a:lnTo>
                      <a:pt x="430" y="470"/>
                    </a:ln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8" name="Freeform 41"/>
              <p:cNvSpPr/>
              <p:nvPr/>
            </p:nvSpPr>
            <p:spPr bwMode="auto">
              <a:xfrm>
                <a:off x="3916363"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9" name="Freeform 42"/>
              <p:cNvSpPr/>
              <p:nvPr/>
            </p:nvSpPr>
            <p:spPr bwMode="auto">
              <a:xfrm>
                <a:off x="3976688"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0" name="Freeform 43"/>
              <p:cNvSpPr/>
              <p:nvPr/>
            </p:nvSpPr>
            <p:spPr bwMode="auto">
              <a:xfrm>
                <a:off x="3916363"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Freeform 44"/>
              <p:cNvSpPr/>
              <p:nvPr/>
            </p:nvSpPr>
            <p:spPr bwMode="auto">
              <a:xfrm>
                <a:off x="3916363"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Freeform 45"/>
              <p:cNvSpPr/>
              <p:nvPr/>
            </p:nvSpPr>
            <p:spPr bwMode="auto">
              <a:xfrm>
                <a:off x="3916363"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3" name="Freeform 46"/>
              <p:cNvSpPr/>
              <p:nvPr/>
            </p:nvSpPr>
            <p:spPr bwMode="auto">
              <a:xfrm>
                <a:off x="3854450" y="4049713"/>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Freeform 47"/>
              <p:cNvSpPr/>
              <p:nvPr/>
            </p:nvSpPr>
            <p:spPr bwMode="auto">
              <a:xfrm>
                <a:off x="3854450" y="3946525"/>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Freeform 48"/>
              <p:cNvSpPr/>
              <p:nvPr/>
            </p:nvSpPr>
            <p:spPr bwMode="auto">
              <a:xfrm>
                <a:off x="3854450" y="3997325"/>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Freeform 49"/>
              <p:cNvSpPr/>
              <p:nvPr/>
            </p:nvSpPr>
            <p:spPr bwMode="auto">
              <a:xfrm>
                <a:off x="3854450" y="4100513"/>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7" name="Freeform 50"/>
              <p:cNvSpPr/>
              <p:nvPr/>
            </p:nvSpPr>
            <p:spPr bwMode="auto">
              <a:xfrm>
                <a:off x="4037013" y="3946525"/>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8" name="Freeform 51"/>
              <p:cNvSpPr/>
              <p:nvPr/>
            </p:nvSpPr>
            <p:spPr bwMode="auto">
              <a:xfrm>
                <a:off x="4037013" y="3997325"/>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9" name="Freeform 52"/>
              <p:cNvSpPr/>
              <p:nvPr/>
            </p:nvSpPr>
            <p:spPr bwMode="auto">
              <a:xfrm>
                <a:off x="3976688"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Freeform 53"/>
              <p:cNvSpPr/>
              <p:nvPr/>
            </p:nvSpPr>
            <p:spPr bwMode="auto">
              <a:xfrm>
                <a:off x="3976688"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1" name="Freeform 54"/>
              <p:cNvSpPr/>
              <p:nvPr/>
            </p:nvSpPr>
            <p:spPr bwMode="auto">
              <a:xfrm>
                <a:off x="4037013" y="4049713"/>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2" name="Freeform 55"/>
              <p:cNvSpPr/>
              <p:nvPr/>
            </p:nvSpPr>
            <p:spPr bwMode="auto">
              <a:xfrm>
                <a:off x="3976688"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3" name="Freeform 56"/>
              <p:cNvSpPr/>
              <p:nvPr/>
            </p:nvSpPr>
            <p:spPr bwMode="auto">
              <a:xfrm>
                <a:off x="4037013" y="4100513"/>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4" name="Freeform 57"/>
              <p:cNvSpPr/>
              <p:nvPr/>
            </p:nvSpPr>
            <p:spPr bwMode="auto">
              <a:xfrm>
                <a:off x="3849688" y="3840163"/>
                <a:ext cx="236538" cy="79375"/>
              </a:xfrm>
              <a:custGeom>
                <a:avLst/>
                <a:gdLst>
                  <a:gd name="T0" fmla="*/ 287 w 308"/>
                  <a:gd name="T1" fmla="*/ 0 h 105"/>
                  <a:gd name="T2" fmla="*/ 21 w 308"/>
                  <a:gd name="T3" fmla="*/ 0 h 105"/>
                  <a:gd name="T4" fmla="*/ 0 w 308"/>
                  <a:gd name="T5" fmla="*/ 26 h 105"/>
                  <a:gd name="T6" fmla="*/ 0 w 308"/>
                  <a:gd name="T7" fmla="*/ 79 h 105"/>
                  <a:gd name="T8" fmla="*/ 21 w 308"/>
                  <a:gd name="T9" fmla="*/ 105 h 105"/>
                  <a:gd name="T10" fmla="*/ 287 w 308"/>
                  <a:gd name="T11" fmla="*/ 105 h 105"/>
                  <a:gd name="T12" fmla="*/ 308 w 308"/>
                  <a:gd name="T13" fmla="*/ 79 h 105"/>
                  <a:gd name="T14" fmla="*/ 308 w 308"/>
                  <a:gd name="T15" fmla="*/ 26 h 105"/>
                  <a:gd name="T16" fmla="*/ 287 w 30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5">
                    <a:moveTo>
                      <a:pt x="287" y="0"/>
                    </a:moveTo>
                    <a:cubicBezTo>
                      <a:pt x="21" y="0"/>
                      <a:pt x="21" y="0"/>
                      <a:pt x="21" y="0"/>
                    </a:cubicBezTo>
                    <a:cubicBezTo>
                      <a:pt x="10" y="0"/>
                      <a:pt x="0" y="11"/>
                      <a:pt x="0" y="26"/>
                    </a:cubicBezTo>
                    <a:cubicBezTo>
                      <a:pt x="0" y="79"/>
                      <a:pt x="0" y="79"/>
                      <a:pt x="0" y="79"/>
                    </a:cubicBezTo>
                    <a:cubicBezTo>
                      <a:pt x="0" y="94"/>
                      <a:pt x="10" y="105"/>
                      <a:pt x="21" y="105"/>
                    </a:cubicBezTo>
                    <a:cubicBezTo>
                      <a:pt x="287" y="105"/>
                      <a:pt x="287" y="105"/>
                      <a:pt x="287" y="105"/>
                    </a:cubicBezTo>
                    <a:cubicBezTo>
                      <a:pt x="298" y="105"/>
                      <a:pt x="308" y="94"/>
                      <a:pt x="308" y="79"/>
                    </a:cubicBezTo>
                    <a:cubicBezTo>
                      <a:pt x="308" y="26"/>
                      <a:pt x="308" y="26"/>
                      <a:pt x="308" y="26"/>
                    </a:cubicBezTo>
                    <a:cubicBezTo>
                      <a:pt x="308" y="11"/>
                      <a:pt x="298" y="0"/>
                      <a:pt x="287" y="0"/>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5" name="Freeform 58"/>
              <p:cNvSpPr/>
              <p:nvPr/>
            </p:nvSpPr>
            <p:spPr bwMode="auto">
              <a:xfrm>
                <a:off x="3921125" y="3862388"/>
                <a:ext cx="15875" cy="34925"/>
              </a:xfrm>
              <a:custGeom>
                <a:avLst/>
                <a:gdLst>
                  <a:gd name="T0" fmla="*/ 5 w 10"/>
                  <a:gd name="T1" fmla="*/ 4 h 22"/>
                  <a:gd name="T2" fmla="*/ 5 w 10"/>
                  <a:gd name="T3" fmla="*/ 4 h 22"/>
                  <a:gd name="T4" fmla="*/ 1 w 10"/>
                  <a:gd name="T5" fmla="*/ 6 h 22"/>
                  <a:gd name="T6" fmla="*/ 0 w 10"/>
                  <a:gd name="T7" fmla="*/ 2 h 22"/>
                  <a:gd name="T8" fmla="*/ 5 w 10"/>
                  <a:gd name="T9" fmla="*/ 0 h 22"/>
                  <a:gd name="T10" fmla="*/ 10 w 10"/>
                  <a:gd name="T11" fmla="*/ 0 h 22"/>
                  <a:gd name="T12" fmla="*/ 10 w 10"/>
                  <a:gd name="T13" fmla="*/ 22 h 22"/>
                  <a:gd name="T14" fmla="*/ 5 w 10"/>
                  <a:gd name="T15" fmla="*/ 22 h 22"/>
                  <a:gd name="T16" fmla="*/ 5 w 1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5" y="4"/>
                    </a:moveTo>
                    <a:lnTo>
                      <a:pt x="5" y="4"/>
                    </a:lnTo>
                    <a:lnTo>
                      <a:pt x="1" y="6"/>
                    </a:lnTo>
                    <a:lnTo>
                      <a:pt x="0" y="2"/>
                    </a:lnTo>
                    <a:lnTo>
                      <a:pt x="5" y="0"/>
                    </a:lnTo>
                    <a:lnTo>
                      <a:pt x="10" y="0"/>
                    </a:lnTo>
                    <a:lnTo>
                      <a:pt x="10" y="22"/>
                    </a:lnTo>
                    <a:lnTo>
                      <a:pt x="5" y="22"/>
                    </a:lnTo>
                    <a:lnTo>
                      <a:pt x="5" y="4"/>
                    </a:ln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59"/>
              <p:cNvSpPr/>
              <p:nvPr/>
            </p:nvSpPr>
            <p:spPr bwMode="auto">
              <a:xfrm>
                <a:off x="3944938" y="3860800"/>
                <a:ext cx="20638" cy="36513"/>
              </a:xfrm>
              <a:custGeom>
                <a:avLst/>
                <a:gdLst>
                  <a:gd name="T0" fmla="*/ 0 w 27"/>
                  <a:gd name="T1" fmla="*/ 48 h 48"/>
                  <a:gd name="T2" fmla="*/ 0 w 27"/>
                  <a:gd name="T3" fmla="*/ 41 h 48"/>
                  <a:gd name="T4" fmla="*/ 5 w 27"/>
                  <a:gd name="T5" fmla="*/ 34 h 48"/>
                  <a:gd name="T6" fmla="*/ 16 w 27"/>
                  <a:gd name="T7" fmla="*/ 15 h 48"/>
                  <a:gd name="T8" fmla="*/ 10 w 27"/>
                  <a:gd name="T9" fmla="*/ 9 h 48"/>
                  <a:gd name="T10" fmla="*/ 3 w 27"/>
                  <a:gd name="T11" fmla="*/ 12 h 48"/>
                  <a:gd name="T12" fmla="*/ 1 w 27"/>
                  <a:gd name="T13" fmla="*/ 3 h 48"/>
                  <a:gd name="T14" fmla="*/ 12 w 27"/>
                  <a:gd name="T15" fmla="*/ 0 h 48"/>
                  <a:gd name="T16" fmla="*/ 27 w 27"/>
                  <a:gd name="T17" fmla="*/ 14 h 48"/>
                  <a:gd name="T18" fmla="*/ 16 w 27"/>
                  <a:gd name="T19" fmla="*/ 35 h 48"/>
                  <a:gd name="T20" fmla="*/ 14 w 27"/>
                  <a:gd name="T21" fmla="*/ 38 h 48"/>
                  <a:gd name="T22" fmla="*/ 14 w 27"/>
                  <a:gd name="T23" fmla="*/ 38 h 48"/>
                  <a:gd name="T24" fmla="*/ 27 w 27"/>
                  <a:gd name="T25" fmla="*/ 38 h 48"/>
                  <a:gd name="T26" fmla="*/ 27 w 27"/>
                  <a:gd name="T27" fmla="*/ 48 h 48"/>
                  <a:gd name="T28" fmla="*/ 0 w 2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8">
                    <a:moveTo>
                      <a:pt x="0" y="48"/>
                    </a:moveTo>
                    <a:cubicBezTo>
                      <a:pt x="0" y="41"/>
                      <a:pt x="0" y="41"/>
                      <a:pt x="0" y="41"/>
                    </a:cubicBezTo>
                    <a:cubicBezTo>
                      <a:pt x="5" y="34"/>
                      <a:pt x="5" y="34"/>
                      <a:pt x="5" y="34"/>
                    </a:cubicBezTo>
                    <a:cubicBezTo>
                      <a:pt x="12" y="26"/>
                      <a:pt x="16" y="21"/>
                      <a:pt x="16" y="15"/>
                    </a:cubicBezTo>
                    <a:cubicBezTo>
                      <a:pt x="16" y="12"/>
                      <a:pt x="14" y="9"/>
                      <a:pt x="10" y="9"/>
                    </a:cubicBezTo>
                    <a:cubicBezTo>
                      <a:pt x="7" y="9"/>
                      <a:pt x="5" y="11"/>
                      <a:pt x="3" y="12"/>
                    </a:cubicBezTo>
                    <a:cubicBezTo>
                      <a:pt x="1" y="3"/>
                      <a:pt x="1" y="3"/>
                      <a:pt x="1" y="3"/>
                    </a:cubicBezTo>
                    <a:cubicBezTo>
                      <a:pt x="3" y="1"/>
                      <a:pt x="8" y="0"/>
                      <a:pt x="12" y="0"/>
                    </a:cubicBezTo>
                    <a:cubicBezTo>
                      <a:pt x="24" y="0"/>
                      <a:pt x="27" y="8"/>
                      <a:pt x="27" y="14"/>
                    </a:cubicBezTo>
                    <a:cubicBezTo>
                      <a:pt x="27" y="23"/>
                      <a:pt x="21" y="30"/>
                      <a:pt x="16" y="35"/>
                    </a:cubicBezTo>
                    <a:cubicBezTo>
                      <a:pt x="14" y="38"/>
                      <a:pt x="14" y="38"/>
                      <a:pt x="14" y="38"/>
                    </a:cubicBezTo>
                    <a:cubicBezTo>
                      <a:pt x="14" y="38"/>
                      <a:pt x="14" y="38"/>
                      <a:pt x="14" y="38"/>
                    </a:cubicBezTo>
                    <a:cubicBezTo>
                      <a:pt x="27" y="38"/>
                      <a:pt x="27" y="38"/>
                      <a:pt x="27" y="38"/>
                    </a:cubicBezTo>
                    <a:cubicBezTo>
                      <a:pt x="27" y="48"/>
                      <a:pt x="27" y="48"/>
                      <a:pt x="27" y="48"/>
                    </a:cubicBezTo>
                    <a:lnTo>
                      <a:pt x="0" y="48"/>
                    </a:ln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Freeform 60"/>
              <p:cNvSpPr/>
              <p:nvPr/>
            </p:nvSpPr>
            <p:spPr bwMode="auto">
              <a:xfrm>
                <a:off x="3970338" y="3860800"/>
                <a:ext cx="19050" cy="38100"/>
              </a:xfrm>
              <a:custGeom>
                <a:avLst/>
                <a:gdLst>
                  <a:gd name="T0" fmla="*/ 1 w 26"/>
                  <a:gd name="T1" fmla="*/ 38 h 49"/>
                  <a:gd name="T2" fmla="*/ 8 w 26"/>
                  <a:gd name="T3" fmla="*/ 40 h 49"/>
                  <a:gd name="T4" fmla="*/ 15 w 26"/>
                  <a:gd name="T5" fmla="*/ 34 h 49"/>
                  <a:gd name="T6" fmla="*/ 7 w 26"/>
                  <a:gd name="T7" fmla="*/ 27 h 49"/>
                  <a:gd name="T8" fmla="*/ 5 w 26"/>
                  <a:gd name="T9" fmla="*/ 27 h 49"/>
                  <a:gd name="T10" fmla="*/ 5 w 26"/>
                  <a:gd name="T11" fmla="*/ 19 h 49"/>
                  <a:gd name="T12" fmla="*/ 6 w 26"/>
                  <a:gd name="T13" fmla="*/ 19 h 49"/>
                  <a:gd name="T14" fmla="*/ 14 w 26"/>
                  <a:gd name="T15" fmla="*/ 14 h 49"/>
                  <a:gd name="T16" fmla="*/ 9 w 26"/>
                  <a:gd name="T17" fmla="*/ 9 h 49"/>
                  <a:gd name="T18" fmla="*/ 3 w 26"/>
                  <a:gd name="T19" fmla="*/ 11 h 49"/>
                  <a:gd name="T20" fmla="*/ 1 w 26"/>
                  <a:gd name="T21" fmla="*/ 2 h 49"/>
                  <a:gd name="T22" fmla="*/ 12 w 26"/>
                  <a:gd name="T23" fmla="*/ 0 h 49"/>
                  <a:gd name="T24" fmla="*/ 25 w 26"/>
                  <a:gd name="T25" fmla="*/ 12 h 49"/>
                  <a:gd name="T26" fmla="*/ 18 w 26"/>
                  <a:gd name="T27" fmla="*/ 22 h 49"/>
                  <a:gd name="T28" fmla="*/ 18 w 26"/>
                  <a:gd name="T29" fmla="*/ 22 h 49"/>
                  <a:gd name="T30" fmla="*/ 26 w 26"/>
                  <a:gd name="T31" fmla="*/ 34 h 49"/>
                  <a:gd name="T32" fmla="*/ 10 w 26"/>
                  <a:gd name="T33" fmla="*/ 49 h 49"/>
                  <a:gd name="T34" fmla="*/ 0 w 26"/>
                  <a:gd name="T35" fmla="*/ 47 h 49"/>
                  <a:gd name="T36" fmla="*/ 1 w 26"/>
                  <a:gd name="T3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9">
                    <a:moveTo>
                      <a:pt x="1" y="38"/>
                    </a:moveTo>
                    <a:cubicBezTo>
                      <a:pt x="3" y="39"/>
                      <a:pt x="6" y="40"/>
                      <a:pt x="8" y="40"/>
                    </a:cubicBezTo>
                    <a:cubicBezTo>
                      <a:pt x="13" y="40"/>
                      <a:pt x="15" y="37"/>
                      <a:pt x="15" y="34"/>
                    </a:cubicBezTo>
                    <a:cubicBezTo>
                      <a:pt x="15" y="29"/>
                      <a:pt x="11" y="27"/>
                      <a:pt x="7" y="27"/>
                    </a:cubicBezTo>
                    <a:cubicBezTo>
                      <a:pt x="5" y="27"/>
                      <a:pt x="5" y="27"/>
                      <a:pt x="5" y="27"/>
                    </a:cubicBezTo>
                    <a:cubicBezTo>
                      <a:pt x="5" y="19"/>
                      <a:pt x="5" y="19"/>
                      <a:pt x="5" y="19"/>
                    </a:cubicBezTo>
                    <a:cubicBezTo>
                      <a:pt x="6" y="19"/>
                      <a:pt x="6" y="19"/>
                      <a:pt x="6" y="19"/>
                    </a:cubicBezTo>
                    <a:cubicBezTo>
                      <a:pt x="10" y="19"/>
                      <a:pt x="14" y="18"/>
                      <a:pt x="14" y="14"/>
                    </a:cubicBezTo>
                    <a:cubicBezTo>
                      <a:pt x="14" y="11"/>
                      <a:pt x="12" y="9"/>
                      <a:pt x="9" y="9"/>
                    </a:cubicBezTo>
                    <a:cubicBezTo>
                      <a:pt x="7" y="9"/>
                      <a:pt x="4" y="10"/>
                      <a:pt x="3" y="11"/>
                    </a:cubicBezTo>
                    <a:cubicBezTo>
                      <a:pt x="1" y="2"/>
                      <a:pt x="1" y="2"/>
                      <a:pt x="1" y="2"/>
                    </a:cubicBezTo>
                    <a:cubicBezTo>
                      <a:pt x="3" y="1"/>
                      <a:pt x="8" y="0"/>
                      <a:pt x="12" y="0"/>
                    </a:cubicBezTo>
                    <a:cubicBezTo>
                      <a:pt x="21" y="0"/>
                      <a:pt x="25" y="6"/>
                      <a:pt x="25" y="12"/>
                    </a:cubicBezTo>
                    <a:cubicBezTo>
                      <a:pt x="25" y="17"/>
                      <a:pt x="22" y="20"/>
                      <a:pt x="18" y="22"/>
                    </a:cubicBezTo>
                    <a:cubicBezTo>
                      <a:pt x="18" y="22"/>
                      <a:pt x="18" y="22"/>
                      <a:pt x="18" y="22"/>
                    </a:cubicBezTo>
                    <a:cubicBezTo>
                      <a:pt x="23" y="24"/>
                      <a:pt x="26" y="28"/>
                      <a:pt x="26" y="34"/>
                    </a:cubicBezTo>
                    <a:cubicBezTo>
                      <a:pt x="26" y="41"/>
                      <a:pt x="21" y="49"/>
                      <a:pt x="10" y="49"/>
                    </a:cubicBezTo>
                    <a:cubicBezTo>
                      <a:pt x="5" y="49"/>
                      <a:pt x="2" y="48"/>
                      <a:pt x="0" y="47"/>
                    </a:cubicBezTo>
                    <a:lnTo>
                      <a:pt x="1" y="38"/>
                    </a:ln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8" name="Freeform 61"/>
              <p:cNvSpPr>
                <a:spLocks noEditPoints="1"/>
              </p:cNvSpPr>
              <p:nvPr/>
            </p:nvSpPr>
            <p:spPr bwMode="auto">
              <a:xfrm>
                <a:off x="3994150" y="3862388"/>
                <a:ext cx="23813" cy="34925"/>
              </a:xfrm>
              <a:custGeom>
                <a:avLst/>
                <a:gdLst>
                  <a:gd name="T0" fmla="*/ 17 w 31"/>
                  <a:gd name="T1" fmla="*/ 47 h 47"/>
                  <a:gd name="T2" fmla="*/ 17 w 31"/>
                  <a:gd name="T3" fmla="*/ 37 h 47"/>
                  <a:gd name="T4" fmla="*/ 0 w 31"/>
                  <a:gd name="T5" fmla="*/ 37 h 47"/>
                  <a:gd name="T6" fmla="*/ 0 w 31"/>
                  <a:gd name="T7" fmla="*/ 29 h 47"/>
                  <a:gd name="T8" fmla="*/ 16 w 31"/>
                  <a:gd name="T9" fmla="*/ 0 h 47"/>
                  <a:gd name="T10" fmla="*/ 27 w 31"/>
                  <a:gd name="T11" fmla="*/ 0 h 47"/>
                  <a:gd name="T12" fmla="*/ 27 w 31"/>
                  <a:gd name="T13" fmla="*/ 28 h 47"/>
                  <a:gd name="T14" fmla="*/ 31 w 31"/>
                  <a:gd name="T15" fmla="*/ 28 h 47"/>
                  <a:gd name="T16" fmla="*/ 31 w 31"/>
                  <a:gd name="T17" fmla="*/ 37 h 47"/>
                  <a:gd name="T18" fmla="*/ 27 w 31"/>
                  <a:gd name="T19" fmla="*/ 37 h 47"/>
                  <a:gd name="T20" fmla="*/ 27 w 31"/>
                  <a:gd name="T21" fmla="*/ 47 h 47"/>
                  <a:gd name="T22" fmla="*/ 17 w 31"/>
                  <a:gd name="T23" fmla="*/ 47 h 47"/>
                  <a:gd name="T24" fmla="*/ 17 w 31"/>
                  <a:gd name="T25" fmla="*/ 28 h 47"/>
                  <a:gd name="T26" fmla="*/ 17 w 31"/>
                  <a:gd name="T27" fmla="*/ 19 h 47"/>
                  <a:gd name="T28" fmla="*/ 17 w 31"/>
                  <a:gd name="T29" fmla="*/ 12 h 47"/>
                  <a:gd name="T30" fmla="*/ 17 w 31"/>
                  <a:gd name="T31" fmla="*/ 12 h 47"/>
                  <a:gd name="T32" fmla="*/ 14 w 31"/>
                  <a:gd name="T33" fmla="*/ 19 h 47"/>
                  <a:gd name="T34" fmla="*/ 10 w 31"/>
                  <a:gd name="T35" fmla="*/ 27 h 47"/>
                  <a:gd name="T36" fmla="*/ 10 w 31"/>
                  <a:gd name="T37" fmla="*/ 28 h 47"/>
                  <a:gd name="T38" fmla="*/ 17 w 31"/>
                  <a:gd name="T3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7">
                    <a:moveTo>
                      <a:pt x="17" y="47"/>
                    </a:moveTo>
                    <a:cubicBezTo>
                      <a:pt x="17" y="37"/>
                      <a:pt x="17" y="37"/>
                      <a:pt x="17" y="37"/>
                    </a:cubicBezTo>
                    <a:cubicBezTo>
                      <a:pt x="0" y="37"/>
                      <a:pt x="0" y="37"/>
                      <a:pt x="0" y="37"/>
                    </a:cubicBezTo>
                    <a:cubicBezTo>
                      <a:pt x="0" y="29"/>
                      <a:pt x="0" y="29"/>
                      <a:pt x="0" y="29"/>
                    </a:cubicBezTo>
                    <a:cubicBezTo>
                      <a:pt x="16" y="0"/>
                      <a:pt x="16" y="0"/>
                      <a:pt x="16" y="0"/>
                    </a:cubicBezTo>
                    <a:cubicBezTo>
                      <a:pt x="27" y="0"/>
                      <a:pt x="27" y="0"/>
                      <a:pt x="27" y="0"/>
                    </a:cubicBezTo>
                    <a:cubicBezTo>
                      <a:pt x="27" y="28"/>
                      <a:pt x="27" y="28"/>
                      <a:pt x="27" y="28"/>
                    </a:cubicBezTo>
                    <a:cubicBezTo>
                      <a:pt x="31" y="28"/>
                      <a:pt x="31" y="28"/>
                      <a:pt x="31" y="28"/>
                    </a:cubicBezTo>
                    <a:cubicBezTo>
                      <a:pt x="31" y="37"/>
                      <a:pt x="31" y="37"/>
                      <a:pt x="31" y="37"/>
                    </a:cubicBezTo>
                    <a:cubicBezTo>
                      <a:pt x="27" y="37"/>
                      <a:pt x="27" y="37"/>
                      <a:pt x="27" y="37"/>
                    </a:cubicBezTo>
                    <a:cubicBezTo>
                      <a:pt x="27" y="47"/>
                      <a:pt x="27" y="47"/>
                      <a:pt x="27" y="47"/>
                    </a:cubicBezTo>
                    <a:lnTo>
                      <a:pt x="17" y="47"/>
                    </a:lnTo>
                    <a:close/>
                    <a:moveTo>
                      <a:pt x="17" y="28"/>
                    </a:moveTo>
                    <a:cubicBezTo>
                      <a:pt x="17" y="19"/>
                      <a:pt x="17" y="19"/>
                      <a:pt x="17" y="19"/>
                    </a:cubicBezTo>
                    <a:cubicBezTo>
                      <a:pt x="17" y="17"/>
                      <a:pt x="17" y="15"/>
                      <a:pt x="17" y="12"/>
                    </a:cubicBezTo>
                    <a:cubicBezTo>
                      <a:pt x="17" y="12"/>
                      <a:pt x="17" y="12"/>
                      <a:pt x="17" y="12"/>
                    </a:cubicBezTo>
                    <a:cubicBezTo>
                      <a:pt x="16" y="14"/>
                      <a:pt x="15" y="17"/>
                      <a:pt x="14" y="19"/>
                    </a:cubicBezTo>
                    <a:cubicBezTo>
                      <a:pt x="10" y="27"/>
                      <a:pt x="10" y="27"/>
                      <a:pt x="10" y="27"/>
                    </a:cubicBezTo>
                    <a:cubicBezTo>
                      <a:pt x="10" y="28"/>
                      <a:pt x="10" y="28"/>
                      <a:pt x="10" y="28"/>
                    </a:cubicBezTo>
                    <a:lnTo>
                      <a:pt x="17" y="28"/>
                    </a:ln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9" name="Freeform 62"/>
              <p:cNvSpPr/>
              <p:nvPr/>
            </p:nvSpPr>
            <p:spPr bwMode="auto">
              <a:xfrm>
                <a:off x="4019550" y="3862388"/>
                <a:ext cx="20638" cy="36513"/>
              </a:xfrm>
              <a:custGeom>
                <a:avLst/>
                <a:gdLst>
                  <a:gd name="T0" fmla="*/ 26 w 27"/>
                  <a:gd name="T1" fmla="*/ 9 h 48"/>
                  <a:gd name="T2" fmla="*/ 13 w 27"/>
                  <a:gd name="T3" fmla="*/ 9 h 48"/>
                  <a:gd name="T4" fmla="*/ 13 w 27"/>
                  <a:gd name="T5" fmla="*/ 16 h 48"/>
                  <a:gd name="T6" fmla="*/ 14 w 27"/>
                  <a:gd name="T7" fmla="*/ 16 h 48"/>
                  <a:gd name="T8" fmla="*/ 23 w 27"/>
                  <a:gd name="T9" fmla="*/ 20 h 48"/>
                  <a:gd name="T10" fmla="*/ 27 w 27"/>
                  <a:gd name="T11" fmla="*/ 31 h 48"/>
                  <a:gd name="T12" fmla="*/ 10 w 27"/>
                  <a:gd name="T13" fmla="*/ 48 h 48"/>
                  <a:gd name="T14" fmla="*/ 0 w 27"/>
                  <a:gd name="T15" fmla="*/ 46 h 48"/>
                  <a:gd name="T16" fmla="*/ 2 w 27"/>
                  <a:gd name="T17" fmla="*/ 37 h 48"/>
                  <a:gd name="T18" fmla="*/ 9 w 27"/>
                  <a:gd name="T19" fmla="*/ 39 h 48"/>
                  <a:gd name="T20" fmla="*/ 16 w 27"/>
                  <a:gd name="T21" fmla="*/ 32 h 48"/>
                  <a:gd name="T22" fmla="*/ 6 w 27"/>
                  <a:gd name="T23" fmla="*/ 24 h 48"/>
                  <a:gd name="T24" fmla="*/ 3 w 27"/>
                  <a:gd name="T25" fmla="*/ 24 h 48"/>
                  <a:gd name="T26" fmla="*/ 5 w 27"/>
                  <a:gd name="T27" fmla="*/ 0 h 48"/>
                  <a:gd name="T28" fmla="*/ 26 w 27"/>
                  <a:gd name="T29" fmla="*/ 0 h 48"/>
                  <a:gd name="T30" fmla="*/ 26 w 27"/>
                  <a:gd name="T3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8">
                    <a:moveTo>
                      <a:pt x="26" y="9"/>
                    </a:moveTo>
                    <a:cubicBezTo>
                      <a:pt x="13" y="9"/>
                      <a:pt x="13" y="9"/>
                      <a:pt x="13" y="9"/>
                    </a:cubicBezTo>
                    <a:cubicBezTo>
                      <a:pt x="13" y="16"/>
                      <a:pt x="13" y="16"/>
                      <a:pt x="13" y="16"/>
                    </a:cubicBezTo>
                    <a:cubicBezTo>
                      <a:pt x="13" y="16"/>
                      <a:pt x="14" y="16"/>
                      <a:pt x="14" y="16"/>
                    </a:cubicBezTo>
                    <a:cubicBezTo>
                      <a:pt x="16" y="16"/>
                      <a:pt x="20" y="17"/>
                      <a:pt x="23" y="20"/>
                    </a:cubicBezTo>
                    <a:cubicBezTo>
                      <a:pt x="26" y="22"/>
                      <a:pt x="27" y="26"/>
                      <a:pt x="27" y="31"/>
                    </a:cubicBezTo>
                    <a:cubicBezTo>
                      <a:pt x="27" y="40"/>
                      <a:pt x="21" y="48"/>
                      <a:pt x="10" y="48"/>
                    </a:cubicBezTo>
                    <a:cubicBezTo>
                      <a:pt x="6" y="48"/>
                      <a:pt x="2" y="47"/>
                      <a:pt x="0" y="46"/>
                    </a:cubicBezTo>
                    <a:cubicBezTo>
                      <a:pt x="2" y="37"/>
                      <a:pt x="2" y="37"/>
                      <a:pt x="2" y="37"/>
                    </a:cubicBezTo>
                    <a:cubicBezTo>
                      <a:pt x="4" y="38"/>
                      <a:pt x="6" y="39"/>
                      <a:pt x="9" y="39"/>
                    </a:cubicBezTo>
                    <a:cubicBezTo>
                      <a:pt x="13" y="39"/>
                      <a:pt x="16" y="36"/>
                      <a:pt x="16" y="32"/>
                    </a:cubicBezTo>
                    <a:cubicBezTo>
                      <a:pt x="16" y="26"/>
                      <a:pt x="11" y="24"/>
                      <a:pt x="6" y="24"/>
                    </a:cubicBezTo>
                    <a:cubicBezTo>
                      <a:pt x="5" y="24"/>
                      <a:pt x="4" y="24"/>
                      <a:pt x="3" y="24"/>
                    </a:cubicBezTo>
                    <a:cubicBezTo>
                      <a:pt x="5" y="0"/>
                      <a:pt x="5" y="0"/>
                      <a:pt x="5" y="0"/>
                    </a:cubicBezTo>
                    <a:cubicBezTo>
                      <a:pt x="26" y="0"/>
                      <a:pt x="26" y="0"/>
                      <a:pt x="26" y="0"/>
                    </a:cubicBezTo>
                    <a:lnTo>
                      <a:pt x="26" y="9"/>
                    </a:ln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0" name="Freeform 63"/>
              <p:cNvSpPr>
                <a:spLocks noEditPoints="1"/>
              </p:cNvSpPr>
              <p:nvPr/>
            </p:nvSpPr>
            <p:spPr bwMode="auto">
              <a:xfrm>
                <a:off x="4044950" y="3860800"/>
                <a:ext cx="22225" cy="38100"/>
              </a:xfrm>
              <a:custGeom>
                <a:avLst/>
                <a:gdLst>
                  <a:gd name="T0" fmla="*/ 26 w 30"/>
                  <a:gd name="T1" fmla="*/ 9 h 49"/>
                  <a:gd name="T2" fmla="*/ 22 w 30"/>
                  <a:gd name="T3" fmla="*/ 10 h 49"/>
                  <a:gd name="T4" fmla="*/ 12 w 30"/>
                  <a:gd name="T5" fmla="*/ 20 h 49"/>
                  <a:gd name="T6" fmla="*/ 12 w 30"/>
                  <a:gd name="T7" fmla="*/ 20 h 49"/>
                  <a:gd name="T8" fmla="*/ 19 w 30"/>
                  <a:gd name="T9" fmla="*/ 17 h 49"/>
                  <a:gd name="T10" fmla="*/ 30 w 30"/>
                  <a:gd name="T11" fmla="*/ 32 h 49"/>
                  <a:gd name="T12" fmla="*/ 16 w 30"/>
                  <a:gd name="T13" fmla="*/ 49 h 49"/>
                  <a:gd name="T14" fmla="*/ 0 w 30"/>
                  <a:gd name="T15" fmla="*/ 29 h 49"/>
                  <a:gd name="T16" fmla="*/ 9 w 30"/>
                  <a:gd name="T17" fmla="*/ 7 h 49"/>
                  <a:gd name="T18" fmla="*/ 20 w 30"/>
                  <a:gd name="T19" fmla="*/ 1 h 49"/>
                  <a:gd name="T20" fmla="*/ 26 w 30"/>
                  <a:gd name="T21" fmla="*/ 0 h 49"/>
                  <a:gd name="T22" fmla="*/ 26 w 30"/>
                  <a:gd name="T23" fmla="*/ 9 h 49"/>
                  <a:gd name="T24" fmla="*/ 19 w 30"/>
                  <a:gd name="T25" fmla="*/ 31 h 49"/>
                  <a:gd name="T26" fmla="*/ 15 w 30"/>
                  <a:gd name="T27" fmla="*/ 25 h 49"/>
                  <a:gd name="T28" fmla="*/ 12 w 30"/>
                  <a:gd name="T29" fmla="*/ 27 h 49"/>
                  <a:gd name="T30" fmla="*/ 12 w 30"/>
                  <a:gd name="T31" fmla="*/ 32 h 49"/>
                  <a:gd name="T32" fmla="*/ 15 w 30"/>
                  <a:gd name="T33" fmla="*/ 41 h 49"/>
                  <a:gd name="T34" fmla="*/ 19 w 30"/>
                  <a:gd name="T3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49">
                    <a:moveTo>
                      <a:pt x="26" y="9"/>
                    </a:moveTo>
                    <a:cubicBezTo>
                      <a:pt x="25" y="9"/>
                      <a:pt x="23" y="9"/>
                      <a:pt x="22" y="10"/>
                    </a:cubicBezTo>
                    <a:cubicBezTo>
                      <a:pt x="16" y="11"/>
                      <a:pt x="13" y="15"/>
                      <a:pt x="12" y="20"/>
                    </a:cubicBezTo>
                    <a:cubicBezTo>
                      <a:pt x="12" y="20"/>
                      <a:pt x="12" y="20"/>
                      <a:pt x="12" y="20"/>
                    </a:cubicBezTo>
                    <a:cubicBezTo>
                      <a:pt x="14" y="18"/>
                      <a:pt x="16" y="17"/>
                      <a:pt x="19" y="17"/>
                    </a:cubicBezTo>
                    <a:cubicBezTo>
                      <a:pt x="26" y="17"/>
                      <a:pt x="30" y="23"/>
                      <a:pt x="30" y="32"/>
                    </a:cubicBezTo>
                    <a:cubicBezTo>
                      <a:pt x="30" y="40"/>
                      <a:pt x="26" y="49"/>
                      <a:pt x="16" y="49"/>
                    </a:cubicBezTo>
                    <a:cubicBezTo>
                      <a:pt x="6" y="49"/>
                      <a:pt x="0" y="41"/>
                      <a:pt x="0" y="29"/>
                    </a:cubicBezTo>
                    <a:cubicBezTo>
                      <a:pt x="0" y="18"/>
                      <a:pt x="4" y="11"/>
                      <a:pt x="9" y="7"/>
                    </a:cubicBezTo>
                    <a:cubicBezTo>
                      <a:pt x="12" y="3"/>
                      <a:pt x="17" y="1"/>
                      <a:pt x="20" y="1"/>
                    </a:cubicBezTo>
                    <a:cubicBezTo>
                      <a:pt x="23" y="0"/>
                      <a:pt x="25" y="0"/>
                      <a:pt x="26" y="0"/>
                    </a:cubicBezTo>
                    <a:lnTo>
                      <a:pt x="26" y="9"/>
                    </a:lnTo>
                    <a:close/>
                    <a:moveTo>
                      <a:pt x="19" y="31"/>
                    </a:moveTo>
                    <a:cubicBezTo>
                      <a:pt x="19" y="29"/>
                      <a:pt x="18" y="25"/>
                      <a:pt x="15" y="25"/>
                    </a:cubicBezTo>
                    <a:cubicBezTo>
                      <a:pt x="14" y="25"/>
                      <a:pt x="13" y="26"/>
                      <a:pt x="12" y="27"/>
                    </a:cubicBezTo>
                    <a:cubicBezTo>
                      <a:pt x="12" y="28"/>
                      <a:pt x="12" y="29"/>
                      <a:pt x="12" y="32"/>
                    </a:cubicBezTo>
                    <a:cubicBezTo>
                      <a:pt x="12" y="37"/>
                      <a:pt x="13" y="41"/>
                      <a:pt x="15" y="41"/>
                    </a:cubicBezTo>
                    <a:cubicBezTo>
                      <a:pt x="19" y="41"/>
                      <a:pt x="19" y="36"/>
                      <a:pt x="19" y="31"/>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grpSp>
      <p:cxnSp>
        <p:nvCxnSpPr>
          <p:cNvPr id="31" name="直接连接符 45"/>
          <p:cNvCxnSpPr/>
          <p:nvPr/>
        </p:nvCxnSpPr>
        <p:spPr>
          <a:xfrm>
            <a:off x="1265142" y="2235778"/>
            <a:ext cx="175729" cy="0"/>
          </a:xfrm>
          <a:prstGeom prst="line">
            <a:avLst/>
          </a:prstGeom>
          <a:ln w="19050">
            <a:solidFill>
              <a:srgbClr val="40404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28059" y="1606910"/>
            <a:ext cx="1776845" cy="461665"/>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sym typeface="Wingdings" panose="05000000000000000000" pitchFamily="2" charset="2"/>
              </a:rPr>
              <a:t>1.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2400" b="1" dirty="0">
                <a:latin typeface="Times New Roman" panose="02020603050405020304" pitchFamily="18" charset="0"/>
                <a:cs typeface="Times New Roman" panose="02020603050405020304" pitchFamily="18" charset="0"/>
                <a:sym typeface="Wingdings" panose="05000000000000000000" pitchFamily="2" charset="2"/>
              </a:rPr>
              <a:t> dung</a:t>
            </a:r>
            <a:endParaRPr lang="en-US" sz="2400" b="1"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3659582" y="1142239"/>
            <a:ext cx="5148404" cy="267765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Bef>
                <a:spcPct val="0"/>
              </a:spcBef>
              <a:buFontTx/>
              <a:buChar char="-"/>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Giới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thiệu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về</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món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ăn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đậm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bản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sắc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xứ</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Huế</a:t>
            </a:r>
            <a:r>
              <a:rPr lang="en-US" altLang="en-US" sz="2800" dirty="0">
                <a:solidFill>
                  <a:srgbClr val="000000"/>
                </a:solidFill>
                <a:latin typeface="Times New Roman" panose="02020603050405020304" pitchFamily="18" charset="0"/>
                <a:cs typeface="Times New Roman" panose="02020603050405020304" pitchFamily="18" charset="0"/>
              </a:rPr>
              <a:t> - </a:t>
            </a:r>
            <a:r>
              <a:rPr lang="en-US" altLang="en-US" sz="2800" dirty="0" err="1">
                <a:solidFill>
                  <a:srgbClr val="000000"/>
                </a:solidFill>
                <a:latin typeface="Times New Roman" panose="02020603050405020304" pitchFamily="18" charset="0"/>
                <a:cs typeface="Times New Roman" panose="02020603050405020304" pitchFamily="18" charset="0"/>
              </a:rPr>
              <a:t>cơm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hến</a:t>
            </a:r>
            <a:r>
              <a:rPr lang="en-US" altLang="en-US" sz="2800" dirty="0">
                <a:solidFill>
                  <a:srgbClr val="000000"/>
                </a:solidFill>
                <a:latin typeface="Times New Roman" panose="02020603050405020304" pitchFamily="18" charset="0"/>
                <a:cs typeface="Times New Roman" panose="02020603050405020304" pitchFamily="18" charset="0"/>
              </a:rPr>
              <a:t>.</a:t>
            </a:r>
          </a:p>
          <a:p>
            <a:pPr algn="just">
              <a:spcBef>
                <a:spcPct val="0"/>
              </a:spcBef>
              <a:buFontTx/>
              <a:buChar char="-"/>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Thể</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hiện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những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suy</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nghĩ</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tác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giả</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về</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việc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cải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tiến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món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ăn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dân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tộc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tình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yêu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quê</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hương</a:t>
            </a:r>
            <a:r>
              <a:rPr lang="en-US" altLang="en-US" sz="2800" dirty="0">
                <a:solidFill>
                  <a:srgbClr val="000000"/>
                </a:solidFill>
                <a:latin typeface="Times New Roman" panose="02020603050405020304" pitchFamily="18" charset="0"/>
                <a:cs typeface="Times New Roman" panose="02020603050405020304" pitchFamily="18" charset="0"/>
              </a:rPr>
              <a:t> da </a:t>
            </a:r>
            <a:r>
              <a:rPr lang="en-US" altLang="en-US" sz="2800" dirty="0" err="1">
                <a:solidFill>
                  <a:srgbClr val="000000"/>
                </a:solidFill>
                <a:latin typeface="Times New Roman" panose="02020603050405020304" pitchFamily="18" charset="0"/>
                <a:cs typeface="Times New Roman" panose="02020603050405020304" pitchFamily="18" charset="0"/>
              </a:rPr>
              <a:t>diết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tác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giả</a:t>
            </a:r>
            <a:r>
              <a:rPr lang="en-US" altLang="en-US" sz="2800" dirty="0">
                <a:solidFill>
                  <a:srgbClr val="212529"/>
                </a:solidFill>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34" name="矩形 37"/>
          <p:cNvSpPr/>
          <p:nvPr/>
        </p:nvSpPr>
        <p:spPr>
          <a:xfrm rot="18900000">
            <a:off x="3033306" y="4527444"/>
            <a:ext cx="518824" cy="51882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5" name="矩形 1"/>
          <p:cNvSpPr/>
          <p:nvPr/>
        </p:nvSpPr>
        <p:spPr>
          <a:xfrm rot="18900000">
            <a:off x="2005349" y="4147422"/>
            <a:ext cx="1223359" cy="12233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36" name="组合 36"/>
          <p:cNvGrpSpPr/>
          <p:nvPr/>
        </p:nvGrpSpPr>
        <p:grpSpPr>
          <a:xfrm>
            <a:off x="1471960" y="4558729"/>
            <a:ext cx="400741" cy="400739"/>
            <a:chOff x="3196746" y="3178245"/>
            <a:chExt cx="401495" cy="401494"/>
          </a:xfrm>
        </p:grpSpPr>
        <p:sp>
          <p:nvSpPr>
            <p:cNvPr id="37" name="Oval 6"/>
            <p:cNvSpPr/>
            <p:nvPr/>
          </p:nvSpPr>
          <p:spPr>
            <a:xfrm>
              <a:off x="3196746" y="3178245"/>
              <a:ext cx="401495" cy="401494"/>
            </a:xfrm>
            <a:prstGeom prst="ellipse">
              <a:avLst/>
            </a:prstGeom>
            <a:solidFill>
              <a:schemeClr val="accent1"/>
            </a:solidFill>
            <a:ln w="76200">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38" name="Group 44"/>
            <p:cNvGrpSpPr/>
            <p:nvPr/>
          </p:nvGrpSpPr>
          <p:grpSpPr>
            <a:xfrm>
              <a:off x="3304568" y="3287379"/>
              <a:ext cx="184042" cy="210217"/>
              <a:chOff x="3789363" y="3787775"/>
              <a:chExt cx="357188" cy="407988"/>
            </a:xfrm>
            <a:solidFill>
              <a:schemeClr val="bg1"/>
            </a:solidFill>
          </p:grpSpPr>
          <p:sp>
            <p:nvSpPr>
              <p:cNvPr id="39" name="Freeform 40"/>
              <p:cNvSpPr>
                <a:spLocks noEditPoints="1"/>
              </p:cNvSpPr>
              <p:nvPr/>
            </p:nvSpPr>
            <p:spPr bwMode="auto">
              <a:xfrm>
                <a:off x="3789363" y="3787775"/>
                <a:ext cx="357188" cy="407988"/>
              </a:xfrm>
              <a:custGeom>
                <a:avLst/>
                <a:gdLst>
                  <a:gd name="T0" fmla="*/ 403 w 464"/>
                  <a:gd name="T1" fmla="*/ 0 h 532"/>
                  <a:gd name="T2" fmla="*/ 61 w 464"/>
                  <a:gd name="T3" fmla="*/ 0 h 532"/>
                  <a:gd name="T4" fmla="*/ 0 w 464"/>
                  <a:gd name="T5" fmla="*/ 62 h 532"/>
                  <a:gd name="T6" fmla="*/ 0 w 464"/>
                  <a:gd name="T7" fmla="*/ 470 h 532"/>
                  <a:gd name="T8" fmla="*/ 61 w 464"/>
                  <a:gd name="T9" fmla="*/ 532 h 532"/>
                  <a:gd name="T10" fmla="*/ 403 w 464"/>
                  <a:gd name="T11" fmla="*/ 532 h 532"/>
                  <a:gd name="T12" fmla="*/ 464 w 464"/>
                  <a:gd name="T13" fmla="*/ 470 h 532"/>
                  <a:gd name="T14" fmla="*/ 464 w 464"/>
                  <a:gd name="T15" fmla="*/ 62 h 532"/>
                  <a:gd name="T16" fmla="*/ 403 w 464"/>
                  <a:gd name="T17" fmla="*/ 0 h 532"/>
                  <a:gd name="T18" fmla="*/ 430 w 464"/>
                  <a:gd name="T19" fmla="*/ 470 h 532"/>
                  <a:gd name="T20" fmla="*/ 403 w 464"/>
                  <a:gd name="T21" fmla="*/ 498 h 532"/>
                  <a:gd name="T22" fmla="*/ 61 w 464"/>
                  <a:gd name="T23" fmla="*/ 498 h 532"/>
                  <a:gd name="T24" fmla="*/ 34 w 464"/>
                  <a:gd name="T25" fmla="*/ 470 h 532"/>
                  <a:gd name="T26" fmla="*/ 34 w 464"/>
                  <a:gd name="T27" fmla="*/ 62 h 532"/>
                  <a:gd name="T28" fmla="*/ 61 w 464"/>
                  <a:gd name="T29" fmla="*/ 34 h 532"/>
                  <a:gd name="T30" fmla="*/ 403 w 464"/>
                  <a:gd name="T31" fmla="*/ 34 h 532"/>
                  <a:gd name="T32" fmla="*/ 430 w 464"/>
                  <a:gd name="T33" fmla="*/ 62 h 532"/>
                  <a:gd name="T34" fmla="*/ 430 w 464"/>
                  <a:gd name="T35" fmla="*/ 4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532">
                    <a:moveTo>
                      <a:pt x="403" y="0"/>
                    </a:moveTo>
                    <a:cubicBezTo>
                      <a:pt x="61" y="0"/>
                      <a:pt x="61" y="0"/>
                      <a:pt x="61" y="0"/>
                    </a:cubicBezTo>
                    <a:cubicBezTo>
                      <a:pt x="27" y="1"/>
                      <a:pt x="0" y="28"/>
                      <a:pt x="0" y="62"/>
                    </a:cubicBezTo>
                    <a:cubicBezTo>
                      <a:pt x="0" y="470"/>
                      <a:pt x="0" y="470"/>
                      <a:pt x="0" y="470"/>
                    </a:cubicBezTo>
                    <a:cubicBezTo>
                      <a:pt x="0" y="504"/>
                      <a:pt x="27" y="531"/>
                      <a:pt x="61" y="532"/>
                    </a:cubicBezTo>
                    <a:cubicBezTo>
                      <a:pt x="403" y="532"/>
                      <a:pt x="403" y="532"/>
                      <a:pt x="403" y="532"/>
                    </a:cubicBezTo>
                    <a:cubicBezTo>
                      <a:pt x="437" y="531"/>
                      <a:pt x="464" y="504"/>
                      <a:pt x="464" y="470"/>
                    </a:cubicBezTo>
                    <a:cubicBezTo>
                      <a:pt x="464" y="62"/>
                      <a:pt x="464" y="62"/>
                      <a:pt x="464" y="62"/>
                    </a:cubicBezTo>
                    <a:cubicBezTo>
                      <a:pt x="464" y="28"/>
                      <a:pt x="437" y="1"/>
                      <a:pt x="403" y="0"/>
                    </a:cubicBezTo>
                    <a:close/>
                    <a:moveTo>
                      <a:pt x="430" y="470"/>
                    </a:moveTo>
                    <a:cubicBezTo>
                      <a:pt x="430" y="485"/>
                      <a:pt x="418" y="497"/>
                      <a:pt x="403" y="498"/>
                    </a:cubicBezTo>
                    <a:cubicBezTo>
                      <a:pt x="61" y="498"/>
                      <a:pt x="61" y="498"/>
                      <a:pt x="61" y="498"/>
                    </a:cubicBezTo>
                    <a:cubicBezTo>
                      <a:pt x="46" y="497"/>
                      <a:pt x="34" y="485"/>
                      <a:pt x="34" y="470"/>
                    </a:cubicBezTo>
                    <a:cubicBezTo>
                      <a:pt x="34" y="62"/>
                      <a:pt x="34" y="62"/>
                      <a:pt x="34" y="62"/>
                    </a:cubicBezTo>
                    <a:cubicBezTo>
                      <a:pt x="34" y="47"/>
                      <a:pt x="46" y="35"/>
                      <a:pt x="61" y="34"/>
                    </a:cubicBezTo>
                    <a:cubicBezTo>
                      <a:pt x="403" y="34"/>
                      <a:pt x="403" y="34"/>
                      <a:pt x="403" y="34"/>
                    </a:cubicBezTo>
                    <a:cubicBezTo>
                      <a:pt x="418" y="35"/>
                      <a:pt x="430" y="47"/>
                      <a:pt x="430" y="62"/>
                    </a:cubicBezTo>
                    <a:lnTo>
                      <a:pt x="430" y="470"/>
                    </a:ln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0" name="Freeform 41"/>
              <p:cNvSpPr/>
              <p:nvPr/>
            </p:nvSpPr>
            <p:spPr bwMode="auto">
              <a:xfrm>
                <a:off x="3916363"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1" name="Freeform 42"/>
              <p:cNvSpPr/>
              <p:nvPr/>
            </p:nvSpPr>
            <p:spPr bwMode="auto">
              <a:xfrm>
                <a:off x="3976688"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2" name="Freeform 43"/>
              <p:cNvSpPr/>
              <p:nvPr/>
            </p:nvSpPr>
            <p:spPr bwMode="auto">
              <a:xfrm>
                <a:off x="3916363"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3" name="Freeform 44"/>
              <p:cNvSpPr/>
              <p:nvPr/>
            </p:nvSpPr>
            <p:spPr bwMode="auto">
              <a:xfrm>
                <a:off x="3916363"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4" name="Freeform 45"/>
              <p:cNvSpPr/>
              <p:nvPr/>
            </p:nvSpPr>
            <p:spPr bwMode="auto">
              <a:xfrm>
                <a:off x="3916363"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5" name="Freeform 46"/>
              <p:cNvSpPr/>
              <p:nvPr/>
            </p:nvSpPr>
            <p:spPr bwMode="auto">
              <a:xfrm>
                <a:off x="3854450" y="4049713"/>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6" name="Freeform 47"/>
              <p:cNvSpPr/>
              <p:nvPr/>
            </p:nvSpPr>
            <p:spPr bwMode="auto">
              <a:xfrm>
                <a:off x="3854450" y="3946525"/>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7" name="Freeform 48"/>
              <p:cNvSpPr/>
              <p:nvPr/>
            </p:nvSpPr>
            <p:spPr bwMode="auto">
              <a:xfrm>
                <a:off x="3854450" y="3997325"/>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8" name="Freeform 49"/>
              <p:cNvSpPr/>
              <p:nvPr/>
            </p:nvSpPr>
            <p:spPr bwMode="auto">
              <a:xfrm>
                <a:off x="3854450" y="4100513"/>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9" name="Freeform 50"/>
              <p:cNvSpPr/>
              <p:nvPr/>
            </p:nvSpPr>
            <p:spPr bwMode="auto">
              <a:xfrm>
                <a:off x="4037013" y="3946525"/>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0" name="Freeform 51"/>
              <p:cNvSpPr/>
              <p:nvPr/>
            </p:nvSpPr>
            <p:spPr bwMode="auto">
              <a:xfrm>
                <a:off x="4037013" y="3997325"/>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1" name="Freeform 52"/>
              <p:cNvSpPr/>
              <p:nvPr/>
            </p:nvSpPr>
            <p:spPr bwMode="auto">
              <a:xfrm>
                <a:off x="3976688"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2" name="Freeform 53"/>
              <p:cNvSpPr/>
              <p:nvPr/>
            </p:nvSpPr>
            <p:spPr bwMode="auto">
              <a:xfrm>
                <a:off x="3976688"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3" name="Freeform 54"/>
              <p:cNvSpPr/>
              <p:nvPr/>
            </p:nvSpPr>
            <p:spPr bwMode="auto">
              <a:xfrm>
                <a:off x="4037013" y="4049713"/>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4" name="Freeform 55"/>
              <p:cNvSpPr/>
              <p:nvPr/>
            </p:nvSpPr>
            <p:spPr bwMode="auto">
              <a:xfrm>
                <a:off x="3976688"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5" name="Freeform 56"/>
              <p:cNvSpPr/>
              <p:nvPr/>
            </p:nvSpPr>
            <p:spPr bwMode="auto">
              <a:xfrm>
                <a:off x="4037013" y="4100513"/>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6" name="Freeform 57"/>
              <p:cNvSpPr/>
              <p:nvPr/>
            </p:nvSpPr>
            <p:spPr bwMode="auto">
              <a:xfrm>
                <a:off x="3849688" y="3840163"/>
                <a:ext cx="236538" cy="79375"/>
              </a:xfrm>
              <a:custGeom>
                <a:avLst/>
                <a:gdLst>
                  <a:gd name="T0" fmla="*/ 287 w 308"/>
                  <a:gd name="T1" fmla="*/ 0 h 105"/>
                  <a:gd name="T2" fmla="*/ 21 w 308"/>
                  <a:gd name="T3" fmla="*/ 0 h 105"/>
                  <a:gd name="T4" fmla="*/ 0 w 308"/>
                  <a:gd name="T5" fmla="*/ 26 h 105"/>
                  <a:gd name="T6" fmla="*/ 0 w 308"/>
                  <a:gd name="T7" fmla="*/ 79 h 105"/>
                  <a:gd name="T8" fmla="*/ 21 w 308"/>
                  <a:gd name="T9" fmla="*/ 105 h 105"/>
                  <a:gd name="T10" fmla="*/ 287 w 308"/>
                  <a:gd name="T11" fmla="*/ 105 h 105"/>
                  <a:gd name="T12" fmla="*/ 308 w 308"/>
                  <a:gd name="T13" fmla="*/ 79 h 105"/>
                  <a:gd name="T14" fmla="*/ 308 w 308"/>
                  <a:gd name="T15" fmla="*/ 26 h 105"/>
                  <a:gd name="T16" fmla="*/ 287 w 30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5">
                    <a:moveTo>
                      <a:pt x="287" y="0"/>
                    </a:moveTo>
                    <a:cubicBezTo>
                      <a:pt x="21" y="0"/>
                      <a:pt x="21" y="0"/>
                      <a:pt x="21" y="0"/>
                    </a:cubicBezTo>
                    <a:cubicBezTo>
                      <a:pt x="10" y="0"/>
                      <a:pt x="0" y="11"/>
                      <a:pt x="0" y="26"/>
                    </a:cubicBezTo>
                    <a:cubicBezTo>
                      <a:pt x="0" y="79"/>
                      <a:pt x="0" y="79"/>
                      <a:pt x="0" y="79"/>
                    </a:cubicBezTo>
                    <a:cubicBezTo>
                      <a:pt x="0" y="94"/>
                      <a:pt x="10" y="105"/>
                      <a:pt x="21" y="105"/>
                    </a:cubicBezTo>
                    <a:cubicBezTo>
                      <a:pt x="287" y="105"/>
                      <a:pt x="287" y="105"/>
                      <a:pt x="287" y="105"/>
                    </a:cubicBezTo>
                    <a:cubicBezTo>
                      <a:pt x="298" y="105"/>
                      <a:pt x="308" y="94"/>
                      <a:pt x="308" y="79"/>
                    </a:cubicBezTo>
                    <a:cubicBezTo>
                      <a:pt x="308" y="26"/>
                      <a:pt x="308" y="26"/>
                      <a:pt x="308" y="26"/>
                    </a:cubicBezTo>
                    <a:cubicBezTo>
                      <a:pt x="308" y="11"/>
                      <a:pt x="298" y="0"/>
                      <a:pt x="287" y="0"/>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7" name="Freeform 58"/>
              <p:cNvSpPr/>
              <p:nvPr/>
            </p:nvSpPr>
            <p:spPr bwMode="auto">
              <a:xfrm>
                <a:off x="3921125" y="3862388"/>
                <a:ext cx="15875" cy="34925"/>
              </a:xfrm>
              <a:custGeom>
                <a:avLst/>
                <a:gdLst>
                  <a:gd name="T0" fmla="*/ 5 w 10"/>
                  <a:gd name="T1" fmla="*/ 4 h 22"/>
                  <a:gd name="T2" fmla="*/ 5 w 10"/>
                  <a:gd name="T3" fmla="*/ 4 h 22"/>
                  <a:gd name="T4" fmla="*/ 1 w 10"/>
                  <a:gd name="T5" fmla="*/ 6 h 22"/>
                  <a:gd name="T6" fmla="*/ 0 w 10"/>
                  <a:gd name="T7" fmla="*/ 2 h 22"/>
                  <a:gd name="T8" fmla="*/ 5 w 10"/>
                  <a:gd name="T9" fmla="*/ 0 h 22"/>
                  <a:gd name="T10" fmla="*/ 10 w 10"/>
                  <a:gd name="T11" fmla="*/ 0 h 22"/>
                  <a:gd name="T12" fmla="*/ 10 w 10"/>
                  <a:gd name="T13" fmla="*/ 22 h 22"/>
                  <a:gd name="T14" fmla="*/ 5 w 10"/>
                  <a:gd name="T15" fmla="*/ 22 h 22"/>
                  <a:gd name="T16" fmla="*/ 5 w 1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5" y="4"/>
                    </a:moveTo>
                    <a:lnTo>
                      <a:pt x="5" y="4"/>
                    </a:lnTo>
                    <a:lnTo>
                      <a:pt x="1" y="6"/>
                    </a:lnTo>
                    <a:lnTo>
                      <a:pt x="0" y="2"/>
                    </a:lnTo>
                    <a:lnTo>
                      <a:pt x="5" y="0"/>
                    </a:lnTo>
                    <a:lnTo>
                      <a:pt x="10" y="0"/>
                    </a:lnTo>
                    <a:lnTo>
                      <a:pt x="10" y="22"/>
                    </a:lnTo>
                    <a:lnTo>
                      <a:pt x="5" y="22"/>
                    </a:lnTo>
                    <a:lnTo>
                      <a:pt x="5" y="4"/>
                    </a:ln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8" name="Freeform 59"/>
              <p:cNvSpPr/>
              <p:nvPr/>
            </p:nvSpPr>
            <p:spPr bwMode="auto">
              <a:xfrm>
                <a:off x="3944938" y="3860800"/>
                <a:ext cx="20638" cy="36513"/>
              </a:xfrm>
              <a:custGeom>
                <a:avLst/>
                <a:gdLst>
                  <a:gd name="T0" fmla="*/ 0 w 27"/>
                  <a:gd name="T1" fmla="*/ 48 h 48"/>
                  <a:gd name="T2" fmla="*/ 0 w 27"/>
                  <a:gd name="T3" fmla="*/ 41 h 48"/>
                  <a:gd name="T4" fmla="*/ 5 w 27"/>
                  <a:gd name="T5" fmla="*/ 34 h 48"/>
                  <a:gd name="T6" fmla="*/ 16 w 27"/>
                  <a:gd name="T7" fmla="*/ 15 h 48"/>
                  <a:gd name="T8" fmla="*/ 10 w 27"/>
                  <a:gd name="T9" fmla="*/ 9 h 48"/>
                  <a:gd name="T10" fmla="*/ 3 w 27"/>
                  <a:gd name="T11" fmla="*/ 12 h 48"/>
                  <a:gd name="T12" fmla="*/ 1 w 27"/>
                  <a:gd name="T13" fmla="*/ 3 h 48"/>
                  <a:gd name="T14" fmla="*/ 12 w 27"/>
                  <a:gd name="T15" fmla="*/ 0 h 48"/>
                  <a:gd name="T16" fmla="*/ 27 w 27"/>
                  <a:gd name="T17" fmla="*/ 14 h 48"/>
                  <a:gd name="T18" fmla="*/ 16 w 27"/>
                  <a:gd name="T19" fmla="*/ 35 h 48"/>
                  <a:gd name="T20" fmla="*/ 14 w 27"/>
                  <a:gd name="T21" fmla="*/ 38 h 48"/>
                  <a:gd name="T22" fmla="*/ 14 w 27"/>
                  <a:gd name="T23" fmla="*/ 38 h 48"/>
                  <a:gd name="T24" fmla="*/ 27 w 27"/>
                  <a:gd name="T25" fmla="*/ 38 h 48"/>
                  <a:gd name="T26" fmla="*/ 27 w 27"/>
                  <a:gd name="T27" fmla="*/ 48 h 48"/>
                  <a:gd name="T28" fmla="*/ 0 w 2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8">
                    <a:moveTo>
                      <a:pt x="0" y="48"/>
                    </a:moveTo>
                    <a:cubicBezTo>
                      <a:pt x="0" y="41"/>
                      <a:pt x="0" y="41"/>
                      <a:pt x="0" y="41"/>
                    </a:cubicBezTo>
                    <a:cubicBezTo>
                      <a:pt x="5" y="34"/>
                      <a:pt x="5" y="34"/>
                      <a:pt x="5" y="34"/>
                    </a:cubicBezTo>
                    <a:cubicBezTo>
                      <a:pt x="12" y="26"/>
                      <a:pt x="16" y="21"/>
                      <a:pt x="16" y="15"/>
                    </a:cubicBezTo>
                    <a:cubicBezTo>
                      <a:pt x="16" y="12"/>
                      <a:pt x="14" y="9"/>
                      <a:pt x="10" y="9"/>
                    </a:cubicBezTo>
                    <a:cubicBezTo>
                      <a:pt x="7" y="9"/>
                      <a:pt x="5" y="11"/>
                      <a:pt x="3" y="12"/>
                    </a:cubicBezTo>
                    <a:cubicBezTo>
                      <a:pt x="1" y="3"/>
                      <a:pt x="1" y="3"/>
                      <a:pt x="1" y="3"/>
                    </a:cubicBezTo>
                    <a:cubicBezTo>
                      <a:pt x="3" y="1"/>
                      <a:pt x="8" y="0"/>
                      <a:pt x="12" y="0"/>
                    </a:cubicBezTo>
                    <a:cubicBezTo>
                      <a:pt x="24" y="0"/>
                      <a:pt x="27" y="8"/>
                      <a:pt x="27" y="14"/>
                    </a:cubicBezTo>
                    <a:cubicBezTo>
                      <a:pt x="27" y="23"/>
                      <a:pt x="21" y="30"/>
                      <a:pt x="16" y="35"/>
                    </a:cubicBezTo>
                    <a:cubicBezTo>
                      <a:pt x="14" y="38"/>
                      <a:pt x="14" y="38"/>
                      <a:pt x="14" y="38"/>
                    </a:cubicBezTo>
                    <a:cubicBezTo>
                      <a:pt x="14" y="38"/>
                      <a:pt x="14" y="38"/>
                      <a:pt x="14" y="38"/>
                    </a:cubicBezTo>
                    <a:cubicBezTo>
                      <a:pt x="27" y="38"/>
                      <a:pt x="27" y="38"/>
                      <a:pt x="27" y="38"/>
                    </a:cubicBezTo>
                    <a:cubicBezTo>
                      <a:pt x="27" y="48"/>
                      <a:pt x="27" y="48"/>
                      <a:pt x="27" y="48"/>
                    </a:cubicBezTo>
                    <a:lnTo>
                      <a:pt x="0" y="48"/>
                    </a:ln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9" name="Freeform 60"/>
              <p:cNvSpPr/>
              <p:nvPr/>
            </p:nvSpPr>
            <p:spPr bwMode="auto">
              <a:xfrm>
                <a:off x="3970338" y="3860800"/>
                <a:ext cx="19050" cy="38100"/>
              </a:xfrm>
              <a:custGeom>
                <a:avLst/>
                <a:gdLst>
                  <a:gd name="T0" fmla="*/ 1 w 26"/>
                  <a:gd name="T1" fmla="*/ 38 h 49"/>
                  <a:gd name="T2" fmla="*/ 8 w 26"/>
                  <a:gd name="T3" fmla="*/ 40 h 49"/>
                  <a:gd name="T4" fmla="*/ 15 w 26"/>
                  <a:gd name="T5" fmla="*/ 34 h 49"/>
                  <a:gd name="T6" fmla="*/ 7 w 26"/>
                  <a:gd name="T7" fmla="*/ 27 h 49"/>
                  <a:gd name="T8" fmla="*/ 5 w 26"/>
                  <a:gd name="T9" fmla="*/ 27 h 49"/>
                  <a:gd name="T10" fmla="*/ 5 w 26"/>
                  <a:gd name="T11" fmla="*/ 19 h 49"/>
                  <a:gd name="T12" fmla="*/ 6 w 26"/>
                  <a:gd name="T13" fmla="*/ 19 h 49"/>
                  <a:gd name="T14" fmla="*/ 14 w 26"/>
                  <a:gd name="T15" fmla="*/ 14 h 49"/>
                  <a:gd name="T16" fmla="*/ 9 w 26"/>
                  <a:gd name="T17" fmla="*/ 9 h 49"/>
                  <a:gd name="T18" fmla="*/ 3 w 26"/>
                  <a:gd name="T19" fmla="*/ 11 h 49"/>
                  <a:gd name="T20" fmla="*/ 1 w 26"/>
                  <a:gd name="T21" fmla="*/ 2 h 49"/>
                  <a:gd name="T22" fmla="*/ 12 w 26"/>
                  <a:gd name="T23" fmla="*/ 0 h 49"/>
                  <a:gd name="T24" fmla="*/ 25 w 26"/>
                  <a:gd name="T25" fmla="*/ 12 h 49"/>
                  <a:gd name="T26" fmla="*/ 18 w 26"/>
                  <a:gd name="T27" fmla="*/ 22 h 49"/>
                  <a:gd name="T28" fmla="*/ 18 w 26"/>
                  <a:gd name="T29" fmla="*/ 22 h 49"/>
                  <a:gd name="T30" fmla="*/ 26 w 26"/>
                  <a:gd name="T31" fmla="*/ 34 h 49"/>
                  <a:gd name="T32" fmla="*/ 10 w 26"/>
                  <a:gd name="T33" fmla="*/ 49 h 49"/>
                  <a:gd name="T34" fmla="*/ 0 w 26"/>
                  <a:gd name="T35" fmla="*/ 47 h 49"/>
                  <a:gd name="T36" fmla="*/ 1 w 26"/>
                  <a:gd name="T3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9">
                    <a:moveTo>
                      <a:pt x="1" y="38"/>
                    </a:moveTo>
                    <a:cubicBezTo>
                      <a:pt x="3" y="39"/>
                      <a:pt x="6" y="40"/>
                      <a:pt x="8" y="40"/>
                    </a:cubicBezTo>
                    <a:cubicBezTo>
                      <a:pt x="13" y="40"/>
                      <a:pt x="15" y="37"/>
                      <a:pt x="15" y="34"/>
                    </a:cubicBezTo>
                    <a:cubicBezTo>
                      <a:pt x="15" y="29"/>
                      <a:pt x="11" y="27"/>
                      <a:pt x="7" y="27"/>
                    </a:cubicBezTo>
                    <a:cubicBezTo>
                      <a:pt x="5" y="27"/>
                      <a:pt x="5" y="27"/>
                      <a:pt x="5" y="27"/>
                    </a:cubicBezTo>
                    <a:cubicBezTo>
                      <a:pt x="5" y="19"/>
                      <a:pt x="5" y="19"/>
                      <a:pt x="5" y="19"/>
                    </a:cubicBezTo>
                    <a:cubicBezTo>
                      <a:pt x="6" y="19"/>
                      <a:pt x="6" y="19"/>
                      <a:pt x="6" y="19"/>
                    </a:cubicBezTo>
                    <a:cubicBezTo>
                      <a:pt x="10" y="19"/>
                      <a:pt x="14" y="18"/>
                      <a:pt x="14" y="14"/>
                    </a:cubicBezTo>
                    <a:cubicBezTo>
                      <a:pt x="14" y="11"/>
                      <a:pt x="12" y="9"/>
                      <a:pt x="9" y="9"/>
                    </a:cubicBezTo>
                    <a:cubicBezTo>
                      <a:pt x="7" y="9"/>
                      <a:pt x="4" y="10"/>
                      <a:pt x="3" y="11"/>
                    </a:cubicBezTo>
                    <a:cubicBezTo>
                      <a:pt x="1" y="2"/>
                      <a:pt x="1" y="2"/>
                      <a:pt x="1" y="2"/>
                    </a:cubicBezTo>
                    <a:cubicBezTo>
                      <a:pt x="3" y="1"/>
                      <a:pt x="8" y="0"/>
                      <a:pt x="12" y="0"/>
                    </a:cubicBezTo>
                    <a:cubicBezTo>
                      <a:pt x="21" y="0"/>
                      <a:pt x="25" y="6"/>
                      <a:pt x="25" y="12"/>
                    </a:cubicBezTo>
                    <a:cubicBezTo>
                      <a:pt x="25" y="17"/>
                      <a:pt x="22" y="20"/>
                      <a:pt x="18" y="22"/>
                    </a:cubicBezTo>
                    <a:cubicBezTo>
                      <a:pt x="18" y="22"/>
                      <a:pt x="18" y="22"/>
                      <a:pt x="18" y="22"/>
                    </a:cubicBezTo>
                    <a:cubicBezTo>
                      <a:pt x="23" y="24"/>
                      <a:pt x="26" y="28"/>
                      <a:pt x="26" y="34"/>
                    </a:cubicBezTo>
                    <a:cubicBezTo>
                      <a:pt x="26" y="41"/>
                      <a:pt x="21" y="49"/>
                      <a:pt x="10" y="49"/>
                    </a:cubicBezTo>
                    <a:cubicBezTo>
                      <a:pt x="5" y="49"/>
                      <a:pt x="2" y="48"/>
                      <a:pt x="0" y="47"/>
                    </a:cubicBezTo>
                    <a:lnTo>
                      <a:pt x="1" y="38"/>
                    </a:ln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0" name="Freeform 61"/>
              <p:cNvSpPr>
                <a:spLocks noEditPoints="1"/>
              </p:cNvSpPr>
              <p:nvPr/>
            </p:nvSpPr>
            <p:spPr bwMode="auto">
              <a:xfrm>
                <a:off x="3994150" y="3862388"/>
                <a:ext cx="23813" cy="34925"/>
              </a:xfrm>
              <a:custGeom>
                <a:avLst/>
                <a:gdLst>
                  <a:gd name="T0" fmla="*/ 17 w 31"/>
                  <a:gd name="T1" fmla="*/ 47 h 47"/>
                  <a:gd name="T2" fmla="*/ 17 w 31"/>
                  <a:gd name="T3" fmla="*/ 37 h 47"/>
                  <a:gd name="T4" fmla="*/ 0 w 31"/>
                  <a:gd name="T5" fmla="*/ 37 h 47"/>
                  <a:gd name="T6" fmla="*/ 0 w 31"/>
                  <a:gd name="T7" fmla="*/ 29 h 47"/>
                  <a:gd name="T8" fmla="*/ 16 w 31"/>
                  <a:gd name="T9" fmla="*/ 0 h 47"/>
                  <a:gd name="T10" fmla="*/ 27 w 31"/>
                  <a:gd name="T11" fmla="*/ 0 h 47"/>
                  <a:gd name="T12" fmla="*/ 27 w 31"/>
                  <a:gd name="T13" fmla="*/ 28 h 47"/>
                  <a:gd name="T14" fmla="*/ 31 w 31"/>
                  <a:gd name="T15" fmla="*/ 28 h 47"/>
                  <a:gd name="T16" fmla="*/ 31 w 31"/>
                  <a:gd name="T17" fmla="*/ 37 h 47"/>
                  <a:gd name="T18" fmla="*/ 27 w 31"/>
                  <a:gd name="T19" fmla="*/ 37 h 47"/>
                  <a:gd name="T20" fmla="*/ 27 w 31"/>
                  <a:gd name="T21" fmla="*/ 47 h 47"/>
                  <a:gd name="T22" fmla="*/ 17 w 31"/>
                  <a:gd name="T23" fmla="*/ 47 h 47"/>
                  <a:gd name="T24" fmla="*/ 17 w 31"/>
                  <a:gd name="T25" fmla="*/ 28 h 47"/>
                  <a:gd name="T26" fmla="*/ 17 w 31"/>
                  <a:gd name="T27" fmla="*/ 19 h 47"/>
                  <a:gd name="T28" fmla="*/ 17 w 31"/>
                  <a:gd name="T29" fmla="*/ 12 h 47"/>
                  <a:gd name="T30" fmla="*/ 17 w 31"/>
                  <a:gd name="T31" fmla="*/ 12 h 47"/>
                  <a:gd name="T32" fmla="*/ 14 w 31"/>
                  <a:gd name="T33" fmla="*/ 19 h 47"/>
                  <a:gd name="T34" fmla="*/ 10 w 31"/>
                  <a:gd name="T35" fmla="*/ 27 h 47"/>
                  <a:gd name="T36" fmla="*/ 10 w 31"/>
                  <a:gd name="T37" fmla="*/ 28 h 47"/>
                  <a:gd name="T38" fmla="*/ 17 w 31"/>
                  <a:gd name="T3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7">
                    <a:moveTo>
                      <a:pt x="17" y="47"/>
                    </a:moveTo>
                    <a:cubicBezTo>
                      <a:pt x="17" y="37"/>
                      <a:pt x="17" y="37"/>
                      <a:pt x="17" y="37"/>
                    </a:cubicBezTo>
                    <a:cubicBezTo>
                      <a:pt x="0" y="37"/>
                      <a:pt x="0" y="37"/>
                      <a:pt x="0" y="37"/>
                    </a:cubicBezTo>
                    <a:cubicBezTo>
                      <a:pt x="0" y="29"/>
                      <a:pt x="0" y="29"/>
                      <a:pt x="0" y="29"/>
                    </a:cubicBezTo>
                    <a:cubicBezTo>
                      <a:pt x="16" y="0"/>
                      <a:pt x="16" y="0"/>
                      <a:pt x="16" y="0"/>
                    </a:cubicBezTo>
                    <a:cubicBezTo>
                      <a:pt x="27" y="0"/>
                      <a:pt x="27" y="0"/>
                      <a:pt x="27" y="0"/>
                    </a:cubicBezTo>
                    <a:cubicBezTo>
                      <a:pt x="27" y="28"/>
                      <a:pt x="27" y="28"/>
                      <a:pt x="27" y="28"/>
                    </a:cubicBezTo>
                    <a:cubicBezTo>
                      <a:pt x="31" y="28"/>
                      <a:pt x="31" y="28"/>
                      <a:pt x="31" y="28"/>
                    </a:cubicBezTo>
                    <a:cubicBezTo>
                      <a:pt x="31" y="37"/>
                      <a:pt x="31" y="37"/>
                      <a:pt x="31" y="37"/>
                    </a:cubicBezTo>
                    <a:cubicBezTo>
                      <a:pt x="27" y="37"/>
                      <a:pt x="27" y="37"/>
                      <a:pt x="27" y="37"/>
                    </a:cubicBezTo>
                    <a:cubicBezTo>
                      <a:pt x="27" y="47"/>
                      <a:pt x="27" y="47"/>
                      <a:pt x="27" y="47"/>
                    </a:cubicBezTo>
                    <a:lnTo>
                      <a:pt x="17" y="47"/>
                    </a:lnTo>
                    <a:close/>
                    <a:moveTo>
                      <a:pt x="17" y="28"/>
                    </a:moveTo>
                    <a:cubicBezTo>
                      <a:pt x="17" y="19"/>
                      <a:pt x="17" y="19"/>
                      <a:pt x="17" y="19"/>
                    </a:cubicBezTo>
                    <a:cubicBezTo>
                      <a:pt x="17" y="17"/>
                      <a:pt x="17" y="15"/>
                      <a:pt x="17" y="12"/>
                    </a:cubicBezTo>
                    <a:cubicBezTo>
                      <a:pt x="17" y="12"/>
                      <a:pt x="17" y="12"/>
                      <a:pt x="17" y="12"/>
                    </a:cubicBezTo>
                    <a:cubicBezTo>
                      <a:pt x="16" y="14"/>
                      <a:pt x="15" y="17"/>
                      <a:pt x="14" y="19"/>
                    </a:cubicBezTo>
                    <a:cubicBezTo>
                      <a:pt x="10" y="27"/>
                      <a:pt x="10" y="27"/>
                      <a:pt x="10" y="27"/>
                    </a:cubicBezTo>
                    <a:cubicBezTo>
                      <a:pt x="10" y="28"/>
                      <a:pt x="10" y="28"/>
                      <a:pt x="10" y="28"/>
                    </a:cubicBezTo>
                    <a:lnTo>
                      <a:pt x="17" y="28"/>
                    </a:ln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1" name="Freeform 62"/>
              <p:cNvSpPr/>
              <p:nvPr/>
            </p:nvSpPr>
            <p:spPr bwMode="auto">
              <a:xfrm>
                <a:off x="4019550" y="3862388"/>
                <a:ext cx="20638" cy="36513"/>
              </a:xfrm>
              <a:custGeom>
                <a:avLst/>
                <a:gdLst>
                  <a:gd name="T0" fmla="*/ 26 w 27"/>
                  <a:gd name="T1" fmla="*/ 9 h 48"/>
                  <a:gd name="T2" fmla="*/ 13 w 27"/>
                  <a:gd name="T3" fmla="*/ 9 h 48"/>
                  <a:gd name="T4" fmla="*/ 13 w 27"/>
                  <a:gd name="T5" fmla="*/ 16 h 48"/>
                  <a:gd name="T6" fmla="*/ 14 w 27"/>
                  <a:gd name="T7" fmla="*/ 16 h 48"/>
                  <a:gd name="T8" fmla="*/ 23 w 27"/>
                  <a:gd name="T9" fmla="*/ 20 h 48"/>
                  <a:gd name="T10" fmla="*/ 27 w 27"/>
                  <a:gd name="T11" fmla="*/ 31 h 48"/>
                  <a:gd name="T12" fmla="*/ 10 w 27"/>
                  <a:gd name="T13" fmla="*/ 48 h 48"/>
                  <a:gd name="T14" fmla="*/ 0 w 27"/>
                  <a:gd name="T15" fmla="*/ 46 h 48"/>
                  <a:gd name="T16" fmla="*/ 2 w 27"/>
                  <a:gd name="T17" fmla="*/ 37 h 48"/>
                  <a:gd name="T18" fmla="*/ 9 w 27"/>
                  <a:gd name="T19" fmla="*/ 39 h 48"/>
                  <a:gd name="T20" fmla="*/ 16 w 27"/>
                  <a:gd name="T21" fmla="*/ 32 h 48"/>
                  <a:gd name="T22" fmla="*/ 6 w 27"/>
                  <a:gd name="T23" fmla="*/ 24 h 48"/>
                  <a:gd name="T24" fmla="*/ 3 w 27"/>
                  <a:gd name="T25" fmla="*/ 24 h 48"/>
                  <a:gd name="T26" fmla="*/ 5 w 27"/>
                  <a:gd name="T27" fmla="*/ 0 h 48"/>
                  <a:gd name="T28" fmla="*/ 26 w 27"/>
                  <a:gd name="T29" fmla="*/ 0 h 48"/>
                  <a:gd name="T30" fmla="*/ 26 w 27"/>
                  <a:gd name="T3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8">
                    <a:moveTo>
                      <a:pt x="26" y="9"/>
                    </a:moveTo>
                    <a:cubicBezTo>
                      <a:pt x="13" y="9"/>
                      <a:pt x="13" y="9"/>
                      <a:pt x="13" y="9"/>
                    </a:cubicBezTo>
                    <a:cubicBezTo>
                      <a:pt x="13" y="16"/>
                      <a:pt x="13" y="16"/>
                      <a:pt x="13" y="16"/>
                    </a:cubicBezTo>
                    <a:cubicBezTo>
                      <a:pt x="13" y="16"/>
                      <a:pt x="14" y="16"/>
                      <a:pt x="14" y="16"/>
                    </a:cubicBezTo>
                    <a:cubicBezTo>
                      <a:pt x="16" y="16"/>
                      <a:pt x="20" y="17"/>
                      <a:pt x="23" y="20"/>
                    </a:cubicBezTo>
                    <a:cubicBezTo>
                      <a:pt x="26" y="22"/>
                      <a:pt x="27" y="26"/>
                      <a:pt x="27" y="31"/>
                    </a:cubicBezTo>
                    <a:cubicBezTo>
                      <a:pt x="27" y="40"/>
                      <a:pt x="21" y="48"/>
                      <a:pt x="10" y="48"/>
                    </a:cubicBezTo>
                    <a:cubicBezTo>
                      <a:pt x="6" y="48"/>
                      <a:pt x="2" y="47"/>
                      <a:pt x="0" y="46"/>
                    </a:cubicBezTo>
                    <a:cubicBezTo>
                      <a:pt x="2" y="37"/>
                      <a:pt x="2" y="37"/>
                      <a:pt x="2" y="37"/>
                    </a:cubicBezTo>
                    <a:cubicBezTo>
                      <a:pt x="4" y="38"/>
                      <a:pt x="6" y="39"/>
                      <a:pt x="9" y="39"/>
                    </a:cubicBezTo>
                    <a:cubicBezTo>
                      <a:pt x="13" y="39"/>
                      <a:pt x="16" y="36"/>
                      <a:pt x="16" y="32"/>
                    </a:cubicBezTo>
                    <a:cubicBezTo>
                      <a:pt x="16" y="26"/>
                      <a:pt x="11" y="24"/>
                      <a:pt x="6" y="24"/>
                    </a:cubicBezTo>
                    <a:cubicBezTo>
                      <a:pt x="5" y="24"/>
                      <a:pt x="4" y="24"/>
                      <a:pt x="3" y="24"/>
                    </a:cubicBezTo>
                    <a:cubicBezTo>
                      <a:pt x="5" y="0"/>
                      <a:pt x="5" y="0"/>
                      <a:pt x="5" y="0"/>
                    </a:cubicBezTo>
                    <a:cubicBezTo>
                      <a:pt x="26" y="0"/>
                      <a:pt x="26" y="0"/>
                      <a:pt x="26" y="0"/>
                    </a:cubicBezTo>
                    <a:lnTo>
                      <a:pt x="26" y="9"/>
                    </a:ln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2" name="Freeform 63"/>
              <p:cNvSpPr>
                <a:spLocks noEditPoints="1"/>
              </p:cNvSpPr>
              <p:nvPr/>
            </p:nvSpPr>
            <p:spPr bwMode="auto">
              <a:xfrm>
                <a:off x="4044950" y="3860800"/>
                <a:ext cx="22225" cy="38100"/>
              </a:xfrm>
              <a:custGeom>
                <a:avLst/>
                <a:gdLst>
                  <a:gd name="T0" fmla="*/ 26 w 30"/>
                  <a:gd name="T1" fmla="*/ 9 h 49"/>
                  <a:gd name="T2" fmla="*/ 22 w 30"/>
                  <a:gd name="T3" fmla="*/ 10 h 49"/>
                  <a:gd name="T4" fmla="*/ 12 w 30"/>
                  <a:gd name="T5" fmla="*/ 20 h 49"/>
                  <a:gd name="T6" fmla="*/ 12 w 30"/>
                  <a:gd name="T7" fmla="*/ 20 h 49"/>
                  <a:gd name="T8" fmla="*/ 19 w 30"/>
                  <a:gd name="T9" fmla="*/ 17 h 49"/>
                  <a:gd name="T10" fmla="*/ 30 w 30"/>
                  <a:gd name="T11" fmla="*/ 32 h 49"/>
                  <a:gd name="T12" fmla="*/ 16 w 30"/>
                  <a:gd name="T13" fmla="*/ 49 h 49"/>
                  <a:gd name="T14" fmla="*/ 0 w 30"/>
                  <a:gd name="T15" fmla="*/ 29 h 49"/>
                  <a:gd name="T16" fmla="*/ 9 w 30"/>
                  <a:gd name="T17" fmla="*/ 7 h 49"/>
                  <a:gd name="T18" fmla="*/ 20 w 30"/>
                  <a:gd name="T19" fmla="*/ 1 h 49"/>
                  <a:gd name="T20" fmla="*/ 26 w 30"/>
                  <a:gd name="T21" fmla="*/ 0 h 49"/>
                  <a:gd name="T22" fmla="*/ 26 w 30"/>
                  <a:gd name="T23" fmla="*/ 9 h 49"/>
                  <a:gd name="T24" fmla="*/ 19 w 30"/>
                  <a:gd name="T25" fmla="*/ 31 h 49"/>
                  <a:gd name="T26" fmla="*/ 15 w 30"/>
                  <a:gd name="T27" fmla="*/ 25 h 49"/>
                  <a:gd name="T28" fmla="*/ 12 w 30"/>
                  <a:gd name="T29" fmla="*/ 27 h 49"/>
                  <a:gd name="T30" fmla="*/ 12 w 30"/>
                  <a:gd name="T31" fmla="*/ 32 h 49"/>
                  <a:gd name="T32" fmla="*/ 15 w 30"/>
                  <a:gd name="T33" fmla="*/ 41 h 49"/>
                  <a:gd name="T34" fmla="*/ 19 w 30"/>
                  <a:gd name="T3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49">
                    <a:moveTo>
                      <a:pt x="26" y="9"/>
                    </a:moveTo>
                    <a:cubicBezTo>
                      <a:pt x="25" y="9"/>
                      <a:pt x="23" y="9"/>
                      <a:pt x="22" y="10"/>
                    </a:cubicBezTo>
                    <a:cubicBezTo>
                      <a:pt x="16" y="11"/>
                      <a:pt x="13" y="15"/>
                      <a:pt x="12" y="20"/>
                    </a:cubicBezTo>
                    <a:cubicBezTo>
                      <a:pt x="12" y="20"/>
                      <a:pt x="12" y="20"/>
                      <a:pt x="12" y="20"/>
                    </a:cubicBezTo>
                    <a:cubicBezTo>
                      <a:pt x="14" y="18"/>
                      <a:pt x="16" y="17"/>
                      <a:pt x="19" y="17"/>
                    </a:cubicBezTo>
                    <a:cubicBezTo>
                      <a:pt x="26" y="17"/>
                      <a:pt x="30" y="23"/>
                      <a:pt x="30" y="32"/>
                    </a:cubicBezTo>
                    <a:cubicBezTo>
                      <a:pt x="30" y="40"/>
                      <a:pt x="26" y="49"/>
                      <a:pt x="16" y="49"/>
                    </a:cubicBezTo>
                    <a:cubicBezTo>
                      <a:pt x="6" y="49"/>
                      <a:pt x="0" y="41"/>
                      <a:pt x="0" y="29"/>
                    </a:cubicBezTo>
                    <a:cubicBezTo>
                      <a:pt x="0" y="18"/>
                      <a:pt x="4" y="11"/>
                      <a:pt x="9" y="7"/>
                    </a:cubicBezTo>
                    <a:cubicBezTo>
                      <a:pt x="12" y="3"/>
                      <a:pt x="17" y="1"/>
                      <a:pt x="20" y="1"/>
                    </a:cubicBezTo>
                    <a:cubicBezTo>
                      <a:pt x="23" y="0"/>
                      <a:pt x="25" y="0"/>
                      <a:pt x="26" y="0"/>
                    </a:cubicBezTo>
                    <a:lnTo>
                      <a:pt x="26" y="9"/>
                    </a:lnTo>
                    <a:close/>
                    <a:moveTo>
                      <a:pt x="19" y="31"/>
                    </a:moveTo>
                    <a:cubicBezTo>
                      <a:pt x="19" y="29"/>
                      <a:pt x="18" y="25"/>
                      <a:pt x="15" y="25"/>
                    </a:cubicBezTo>
                    <a:cubicBezTo>
                      <a:pt x="14" y="25"/>
                      <a:pt x="13" y="26"/>
                      <a:pt x="12" y="27"/>
                    </a:cubicBezTo>
                    <a:cubicBezTo>
                      <a:pt x="12" y="28"/>
                      <a:pt x="12" y="29"/>
                      <a:pt x="12" y="32"/>
                    </a:cubicBezTo>
                    <a:cubicBezTo>
                      <a:pt x="12" y="37"/>
                      <a:pt x="13" y="41"/>
                      <a:pt x="15" y="41"/>
                    </a:cubicBezTo>
                    <a:cubicBezTo>
                      <a:pt x="19" y="41"/>
                      <a:pt x="19" y="36"/>
                      <a:pt x="19" y="31"/>
                    </a:cubicBezTo>
                    <a:close/>
                  </a:path>
                </a:pathLst>
              </a:custGeom>
              <a:grpFill/>
              <a:ln>
                <a:noFill/>
              </a:ln>
            </p:spPr>
            <p:txBody>
              <a:bodyPr/>
              <a:lstStyle/>
              <a:p>
                <a:pPr defTabSz="685800">
                  <a:defRPr/>
                </a:pPr>
                <a:endParaRPr lang="en-AU" sz="1350"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grpSp>
      <p:cxnSp>
        <p:nvCxnSpPr>
          <p:cNvPr id="63" name="直接连接符 45"/>
          <p:cNvCxnSpPr/>
          <p:nvPr/>
        </p:nvCxnSpPr>
        <p:spPr>
          <a:xfrm>
            <a:off x="1265142" y="4652125"/>
            <a:ext cx="175729" cy="0"/>
          </a:xfrm>
          <a:prstGeom prst="line">
            <a:avLst/>
          </a:prstGeom>
          <a:ln w="19050">
            <a:solidFill>
              <a:srgbClr val="404040"/>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19795" y="4023257"/>
            <a:ext cx="1954783" cy="461665"/>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sym typeface="Wingdings" panose="05000000000000000000" pitchFamily="2" charset="2"/>
              </a:rPr>
              <a:t>2.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thuật</a:t>
            </a:r>
            <a:endParaRPr lang="en-US" sz="2400" b="1" dirty="0">
              <a:latin typeface="Times New Roman" panose="02020603050405020304" pitchFamily="18" charset="0"/>
              <a:cs typeface="Times New Roman" panose="02020603050405020304" pitchFamily="18" charset="0"/>
            </a:endParaRPr>
          </a:p>
        </p:txBody>
      </p:sp>
      <p:sp>
        <p:nvSpPr>
          <p:cNvPr id="65" name="TextBox 64"/>
          <p:cNvSpPr txBox="1"/>
          <p:nvPr/>
        </p:nvSpPr>
        <p:spPr>
          <a:xfrm>
            <a:off x="3659582" y="4105977"/>
            <a:ext cx="5148404"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Bef>
                <a:spcPct val="0"/>
              </a:spcBef>
              <a:buFontTx/>
              <a:buChar char="-"/>
            </a:pPr>
            <a:r>
              <a:rPr lang="en-US" altLang="en-US" sz="2400" dirty="0">
                <a:solidFill>
                  <a:srgbClr val="000000"/>
                </a:solidFill>
                <a:latin typeface="Times New Roman" panose="02020603050405020304" pitchFamily="18" charset="0"/>
                <a:cs typeface="Times New Roman" panose="02020603050405020304" pitchFamily="18" charset="0"/>
              </a:rPr>
              <a:t> </a:t>
            </a:r>
            <a:r>
              <a:rPr lang="vi-VN" altLang="en-US" sz="2800" dirty="0">
                <a:solidFill>
                  <a:srgbClr val="000000"/>
                </a:solidFill>
                <a:latin typeface="Times New Roman" panose="02020603050405020304" pitchFamily="18" charset="0"/>
                <a:cs typeface="Times New Roman" panose="02020603050405020304" pitchFamily="18" charset="0"/>
              </a:rPr>
              <a:t>Sử dụng ngôn ngữ địa phương.</a:t>
            </a:r>
          </a:p>
          <a:p>
            <a:pPr algn="just">
              <a:spcBef>
                <a:spcPct val="0"/>
              </a:spcBef>
              <a:buFontTx/>
              <a:buChar char="-"/>
            </a:pPr>
            <a:r>
              <a:rPr lang="vi-VN" altLang="en-US" sz="2800" dirty="0">
                <a:solidFill>
                  <a:srgbClr val="000000"/>
                </a:solidFill>
                <a:latin typeface="Times New Roman" panose="02020603050405020304" pitchFamily="18" charset="0"/>
                <a:cs typeface="Times New Roman" panose="02020603050405020304" pitchFamily="18" charset="0"/>
              </a:rPr>
              <a:t> Giọng điệu hài hước kết hợp với trữ tình.</a:t>
            </a:r>
          </a:p>
        </p:txBody>
      </p:sp>
    </p:spTree>
    <p:extLst>
      <p:ext uri="{BB962C8B-B14F-4D97-AF65-F5344CB8AC3E}">
        <p14:creationId xmlns:p14="http://schemas.microsoft.com/office/powerpoint/2010/main" val="133858161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par>
                                <p:cTn id="32" presetID="16" presetClass="entr" presetSubtype="2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barn(inVertical)">
                                      <p:cBhvr>
                                        <p:cTn id="34" dur="500"/>
                                        <p:tgtEl>
                                          <p:spTgt spid="6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barn(inVertical)">
                                      <p:cBhvr>
                                        <p:cTn id="37" dur="500"/>
                                        <p:tgtEl>
                                          <p:spTgt spid="6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barn(inVertical)">
                                      <p:cBhvr>
                                        <p:cTn id="4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2" grpId="0"/>
      <p:bldP spid="33" grpId="0" animBg="1"/>
      <p:bldP spid="34" grpId="0" animBg="1"/>
      <p:bldP spid="35" grpId="0" animBg="1"/>
      <p:bldP spid="64" grpId="0"/>
      <p:bldP spid="6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857250"/>
            <a:ext cx="4343400" cy="51435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4343400" y="857250"/>
            <a:ext cx="4800600" cy="5143500"/>
          </a:xfrm>
          <a:prstGeom prst="rect">
            <a:avLst/>
          </a:prstGeom>
        </p:spPr>
      </p:pic>
      <p:sp>
        <p:nvSpPr>
          <p:cNvPr id="7" name="矩形 6"/>
          <p:cNvSpPr/>
          <p:nvPr/>
        </p:nvSpPr>
        <p:spPr>
          <a:xfrm>
            <a:off x="4384191" y="3087679"/>
            <a:ext cx="1763927" cy="63707"/>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969128" y="1622623"/>
            <a:ext cx="1528763" cy="1528763"/>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684482" y="1422415"/>
            <a:ext cx="6424217" cy="2309060"/>
          </a:xfrm>
          <a:prstGeom prst="rect">
            <a:avLst/>
          </a:prstGeom>
        </p:spPr>
      </p:pic>
    </p:spTree>
    <p:extLst>
      <p:ext uri="{BB962C8B-B14F-4D97-AF65-F5344CB8AC3E}">
        <p14:creationId xmlns:p14="http://schemas.microsoft.com/office/powerpoint/2010/main" val="3497846927"/>
      </p:ext>
    </p:extLst>
  </p:cSld>
  <p:clrMapOvr>
    <a:masterClrMapping/>
  </p:clrMapOvr>
  <p:transition spd="slow" advClick="0" advTm="0">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709" t="5412" r="22162" b="5412"/>
          <a:stretch>
            <a:fillRect/>
          </a:stretch>
        </p:blipFill>
        <p:spPr>
          <a:xfrm>
            <a:off x="0" y="857250"/>
            <a:ext cx="9144000" cy="5143500"/>
          </a:xfrm>
          <a:prstGeom prst="rect">
            <a:avLst/>
          </a:prstGeom>
        </p:spPr>
      </p:pic>
      <p:sp>
        <p:nvSpPr>
          <p:cNvPr id="6" name="Rectangle 5"/>
          <p:cNvSpPr/>
          <p:nvPr/>
        </p:nvSpPr>
        <p:spPr>
          <a:xfrm>
            <a:off x="1000565" y="1259391"/>
            <a:ext cx="7142870" cy="4197995"/>
          </a:xfrm>
          <a:prstGeom prst="rect">
            <a:avLst/>
          </a:prstGeom>
          <a:solidFill>
            <a:schemeClr val="bg1">
              <a:alpha val="9098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nvGrpSpPr>
          <p:cNvPr id="7" name="Group 6">
            <a:extLst>
              <a:ext uri="{FF2B5EF4-FFF2-40B4-BE49-F238E27FC236}">
                <a16:creationId xmlns:a16="http://schemas.microsoft.com/office/drawing/2014/main" id="{368B1A64-0646-4EF7-8D22-8D256F3D3043}"/>
              </a:ext>
            </a:extLst>
          </p:cNvPr>
          <p:cNvGrpSpPr/>
          <p:nvPr/>
        </p:nvGrpSpPr>
        <p:grpSpPr>
          <a:xfrm>
            <a:off x="2541628" y="1357445"/>
            <a:ext cx="3913176" cy="671585"/>
            <a:chOff x="0" y="2541430"/>
            <a:chExt cx="5472030" cy="457370"/>
          </a:xfrm>
        </p:grpSpPr>
        <p:sp>
          <p:nvSpPr>
            <p:cNvPr id="8"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9" name="Rectangle: Rounded Corners 6">
              <a:extLst>
                <a:ext uri="{FF2B5EF4-FFF2-40B4-BE49-F238E27FC236}">
                  <a16:creationId xmlns:a16="http://schemas.microsoft.com/office/drawing/2014/main" id="{74ADC61A-E581-4790-A95B-0F70E5DB0818}"/>
                </a:ext>
              </a:extLst>
            </p:cNvPr>
            <p:cNvSpPr txBox="1"/>
            <p:nvPr/>
          </p:nvSpPr>
          <p:spPr>
            <a:xfrm>
              <a:off x="22327" y="2563757"/>
              <a:ext cx="5427376" cy="412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800">
                <a:lnSpc>
                  <a:spcPct val="90000"/>
                </a:lnSpc>
                <a:spcBef>
                  <a:spcPct val="0"/>
                </a:spcBef>
                <a:spcAft>
                  <a:spcPct val="35000"/>
                </a:spcAft>
              </a:pPr>
              <a:r>
                <a:rPr lang="en-BZ" sz="2100" b="1" i="1"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MỘT NGÀN CÂU HỎI VÌ SAO</a:t>
              </a:r>
              <a:endParaRPr lang="en-BZ" sz="2100" b="1" i="1" dirty="0">
                <a:solidFill>
                  <a:srgbClr val="FFFFFF"/>
                </a:solidFill>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1234976" y="2305016"/>
            <a:ext cx="4199206" cy="2308324"/>
          </a:xfrm>
          <a:prstGeom prst="rect">
            <a:avLst/>
          </a:prstGeom>
          <a:noFill/>
        </p:spPr>
        <p:txBody>
          <a:bodyPr wrap="square" rtlCol="0">
            <a:spAutoFit/>
          </a:bodyPr>
          <a:lstStyle/>
          <a:p>
            <a:pPr algn="just"/>
            <a:r>
              <a:rPr lang="en-US" sz="2400" i="1" dirty="0">
                <a:solidFill>
                  <a:srgbClr val="000000"/>
                </a:solidFill>
                <a:latin typeface="Times New Roman" panose="02020603050405020304" pitchFamily="18" charset="0"/>
                <a:cs typeface="Times New Roman" panose="02020603050405020304" pitchFamily="18" charset="0"/>
              </a:rPr>
              <a:t>1. </a:t>
            </a:r>
            <a:r>
              <a:rPr lang="en-US" sz="2400" i="1" dirty="0" err="1">
                <a:solidFill>
                  <a:srgbClr val="000000"/>
                </a:solidFill>
                <a:latin typeface="Times New Roman" panose="02020603050405020304" pitchFamily="18" charset="0"/>
                <a:cs typeface="Times New Roman" panose="02020603050405020304" pitchFamily="18" charset="0"/>
              </a:rPr>
              <a:t>Mỗi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em</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học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sinh</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viết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ra</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một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câu</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hỏi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và</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để</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vào</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hộp</a:t>
            </a:r>
            <a:r>
              <a:rPr lang="en-US" sz="2400" i="1" dirty="0">
                <a:solidFill>
                  <a:srgbClr val="000000"/>
                </a:solidFill>
                <a:latin typeface="Times New Roman" panose="02020603050405020304" pitchFamily="18" charset="0"/>
                <a:cs typeface="Times New Roman" panose="02020603050405020304" pitchFamily="18" charset="0"/>
              </a:rPr>
              <a:t>.</a:t>
            </a:r>
          </a:p>
          <a:p>
            <a:pPr algn="just"/>
            <a:r>
              <a:rPr lang="en-US" sz="2400" i="1" dirty="0">
                <a:solidFill>
                  <a:srgbClr val="000000"/>
                </a:solidFill>
                <a:latin typeface="Times New Roman" panose="02020603050405020304" pitchFamily="18" charset="0"/>
                <a:cs typeface="Times New Roman" panose="02020603050405020304" pitchFamily="18" charset="0"/>
              </a:rPr>
              <a:t>2. </a:t>
            </a:r>
            <a:r>
              <a:rPr lang="en-US" sz="2400" i="1" dirty="0" err="1">
                <a:solidFill>
                  <a:srgbClr val="000000"/>
                </a:solidFill>
                <a:latin typeface="Times New Roman" panose="02020603050405020304" pitchFamily="18" charset="0"/>
                <a:cs typeface="Times New Roman" panose="02020603050405020304" pitchFamily="18" charset="0"/>
              </a:rPr>
              <a:t>Sau</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khi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hệ</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thống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câu</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hỏi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giáo</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viên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sẽ</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trộn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câu</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hỏi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lại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và</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gọi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bất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kì</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các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em</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học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sinh</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trong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lớp</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trả</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lời</a:t>
            </a:r>
            <a:r>
              <a:rPr lang="en-US" sz="2400" i="1" dirty="0">
                <a:solidFill>
                  <a:srgbClr val="000000"/>
                </a:solidFill>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821" y="2263102"/>
            <a:ext cx="2281998" cy="2483663"/>
          </a:xfrm>
          <a:prstGeom prst="rect">
            <a:avLst/>
          </a:prstGeom>
        </p:spPr>
      </p:pic>
    </p:spTree>
    <p:extLst>
      <p:ext uri="{BB962C8B-B14F-4D97-AF65-F5344CB8AC3E}">
        <p14:creationId xmlns:p14="http://schemas.microsoft.com/office/powerpoint/2010/main" val="58687982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637" y="1222745"/>
            <a:ext cx="8312727" cy="830997"/>
          </a:xfrm>
          <a:prstGeom prst="rect">
            <a:avLst/>
          </a:prstGeom>
        </p:spPr>
        <p:txBody>
          <a:bodyPr wrap="square">
            <a:spAutoFit/>
          </a:bodyPr>
          <a:lstStyle/>
          <a:p>
            <a:pPr algn="just">
              <a:defRPr/>
            </a:pPr>
            <a:r>
              <a:rPr lang="vi-VN" altLang="en-US" sz="2400" b="1" dirty="0">
                <a:solidFill>
                  <a:srgbClr val="000000"/>
                </a:solidFill>
                <a:latin typeface="Times New Roman" panose="02020603050405020304" pitchFamily="18" charset="0"/>
                <a:cs typeface="Times New Roman" panose="02020603050405020304" pitchFamily="18" charset="0"/>
              </a:rPr>
              <a:t>Viết đoạn văn (từ 5 – 7 câu) về một nét sinh hoạt thể hiện vẻ </a:t>
            </a:r>
            <a:r>
              <a:rPr lang="en-US" altLang="en-US" sz="2400" b="1" dirty="0">
                <a:solidFill>
                  <a:srgbClr val="000000"/>
                </a:solidFill>
                <a:latin typeface="Times New Roman" panose="02020603050405020304" pitchFamily="18" charset="0"/>
                <a:cs typeface="Times New Roman" panose="02020603050405020304" pitchFamily="18" charset="0"/>
              </a:rPr>
              <a:t>đ</a:t>
            </a:r>
            <a:r>
              <a:rPr lang="vi-VN" altLang="en-US" sz="2400" b="1" dirty="0">
                <a:solidFill>
                  <a:srgbClr val="000000"/>
                </a:solidFill>
                <a:latin typeface="Times New Roman" panose="02020603050405020304" pitchFamily="18" charset="0"/>
                <a:cs typeface="Times New Roman" panose="02020603050405020304" pitchFamily="18" charset="0"/>
              </a:rPr>
              <a:t>ẹp của con người và truy</a:t>
            </a:r>
            <a:r>
              <a:rPr lang="en-US" altLang="en-US" sz="2400" b="1" dirty="0">
                <a:solidFill>
                  <a:srgbClr val="000000"/>
                </a:solidFill>
                <a:latin typeface="Times New Roman" panose="02020603050405020304" pitchFamily="18" charset="0"/>
                <a:cs typeface="Times New Roman" panose="02020603050405020304" pitchFamily="18" charset="0"/>
              </a:rPr>
              <a:t>ề</a:t>
            </a:r>
            <a:r>
              <a:rPr lang="vi-VN" altLang="en-US" sz="2400" b="1" dirty="0">
                <a:solidFill>
                  <a:srgbClr val="000000"/>
                </a:solidFill>
                <a:latin typeface="Times New Roman" panose="02020603050405020304" pitchFamily="18" charset="0"/>
                <a:cs typeface="Times New Roman" panose="02020603050405020304" pitchFamily="18" charset="0"/>
              </a:rPr>
              <a:t>n thống v</a:t>
            </a:r>
            <a:r>
              <a:rPr lang="en-US" altLang="en-US" sz="2400" b="1" dirty="0">
                <a:solidFill>
                  <a:srgbClr val="000000"/>
                </a:solidFill>
                <a:latin typeface="Times New Roman" panose="02020603050405020304" pitchFamily="18" charset="0"/>
                <a:cs typeface="Times New Roman" panose="02020603050405020304" pitchFamily="18" charset="0"/>
              </a:rPr>
              <a:t>ă</a:t>
            </a:r>
            <a:r>
              <a:rPr lang="vi-VN" altLang="en-US" sz="2400" b="1" dirty="0">
                <a:solidFill>
                  <a:srgbClr val="000000"/>
                </a:solidFill>
                <a:latin typeface="Times New Roman" panose="02020603050405020304" pitchFamily="18" charset="0"/>
                <a:cs typeface="Times New Roman" panose="02020603050405020304" pitchFamily="18" charset="0"/>
              </a:rPr>
              <a:t>n ho</a:t>
            </a:r>
            <a:r>
              <a:rPr lang="en-US" altLang="en-US" sz="2400" b="1" dirty="0">
                <a:solidFill>
                  <a:srgbClr val="000000"/>
                </a:solidFill>
                <a:latin typeface="Times New Roman" panose="02020603050405020304" pitchFamily="18" charset="0"/>
                <a:cs typeface="Times New Roman" panose="02020603050405020304" pitchFamily="18" charset="0"/>
              </a:rPr>
              <a:t>á </a:t>
            </a:r>
            <a:r>
              <a:rPr lang="vi-VN" altLang="en-US" sz="2400" b="1" dirty="0">
                <a:solidFill>
                  <a:srgbClr val="000000"/>
                </a:solidFill>
                <a:latin typeface="Times New Roman" panose="02020603050405020304" pitchFamily="18" charset="0"/>
                <a:cs typeface="Times New Roman" panose="02020603050405020304" pitchFamily="18" charset="0"/>
              </a:rPr>
              <a:t>nơi em đang sống.</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34340" y="2220765"/>
            <a:ext cx="4643845" cy="461665"/>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cầu</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34340" y="2746545"/>
            <a:ext cx="8294024"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7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415637" y="3375232"/>
            <a:ext cx="6120245"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15575" y="3188264"/>
            <a:ext cx="2728426" cy="2728426"/>
          </a:xfrm>
          <a:prstGeom prst="rect">
            <a:avLst/>
          </a:prstGeom>
        </p:spPr>
      </p:pic>
    </p:spTree>
    <p:extLst>
      <p:ext uri="{BB962C8B-B14F-4D97-AF65-F5344CB8AC3E}">
        <p14:creationId xmlns:p14="http://schemas.microsoft.com/office/powerpoint/2010/main" val="181472173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709" t="5412" r="22162" b="5412"/>
          <a:stretch>
            <a:fillRect/>
          </a:stretch>
        </p:blipFill>
        <p:spPr>
          <a:xfrm>
            <a:off x="0" y="857250"/>
            <a:ext cx="9144000" cy="5143500"/>
          </a:xfrm>
          <a:prstGeom prst="rect">
            <a:avLst/>
          </a:prstGeom>
        </p:spPr>
      </p:pic>
      <p:sp>
        <p:nvSpPr>
          <p:cNvPr id="2" name="Rectangle 1"/>
          <p:cNvSpPr/>
          <p:nvPr/>
        </p:nvSpPr>
        <p:spPr>
          <a:xfrm>
            <a:off x="385550" y="1758919"/>
            <a:ext cx="8372901" cy="3000821"/>
          </a:xfrm>
          <a:prstGeom prst="rect">
            <a:avLst/>
          </a:prstGeom>
          <a:solidFill>
            <a:srgbClr val="FFFFFF">
              <a:alpha val="94902"/>
            </a:srgbClr>
          </a:solidFill>
        </p:spPr>
        <p:txBody>
          <a:bodyPr wrap="square">
            <a:spAutoFit/>
          </a:bodyPr>
          <a:lstStyle/>
          <a:p>
            <a:pPr algn="just"/>
            <a:r>
              <a:rPr lang="en-US" sz="2100" dirty="0">
                <a:solidFill>
                  <a:srgbClr val="333333"/>
                </a:solidFill>
                <a:latin typeface="+mj-lt"/>
              </a:rPr>
              <a:t>       </a:t>
            </a:r>
            <a:r>
              <a:rPr lang="vi-VN" sz="2100" dirty="0">
                <a:solidFill>
                  <a:srgbClr val="333333"/>
                </a:solidFill>
                <a:latin typeface="+mj-lt"/>
              </a:rPr>
              <a:t>Ở giữa lòng thủ đô Hà Nội tấp nập nhộn nhịp, thì đâu đó vẫn còn những quán hàng bày bán cốm non. Hương cốm non của đồng quê phả nhẹ vào trong từng cơn gió bay ngào ngạt giữa không gian cảnh vật. Những người bán hàng tay nhanh nhẹn và khé</a:t>
            </a:r>
            <a:r>
              <a:rPr lang="en-US" sz="2100" dirty="0">
                <a:solidFill>
                  <a:srgbClr val="333333"/>
                </a:solidFill>
                <a:latin typeface="+mj-lt"/>
              </a:rPr>
              <a:t>o</a:t>
            </a:r>
            <a:r>
              <a:rPr lang="vi-VN" sz="2100" dirty="0">
                <a:solidFill>
                  <a:srgbClr val="333333"/>
                </a:solidFill>
                <a:latin typeface="+mj-lt"/>
              </a:rPr>
              <a:t> léo gói những gói cốm nhỏ để bán cho người mua. Đi dọc từng góc phố Hà Nội chúng ta có thể ăn và cảm nhận được vị dẻo thơm của hạt gạo theo một nét rất riêng. Dường như Cốm đã trở thành một nét đặc trưng không thể thiếu của mảnh đất nghìn năm văn hiến. Nó không chỉ là một thứ quà để ăn vui miệng, má nó còn níu giữ tâm hồn của những người con Hà Nội.</a:t>
            </a:r>
            <a:endParaRPr lang="en-US" sz="2100" dirty="0">
              <a:latin typeface="+mj-lt"/>
            </a:endParaRPr>
          </a:p>
        </p:txBody>
      </p:sp>
      <p:pic>
        <p:nvPicPr>
          <p:cNvPr id="3" name="Picture 2"/>
          <p:cNvPicPr>
            <a:picLocks noChangeAspect="1"/>
          </p:cNvPicPr>
          <p:nvPr/>
        </p:nvPicPr>
        <p:blipFill>
          <a:blip r:embed="rId4"/>
          <a:stretch>
            <a:fillRect/>
          </a:stretch>
        </p:blipFill>
        <p:spPr>
          <a:xfrm>
            <a:off x="478461" y="1073458"/>
            <a:ext cx="7777646" cy="964775"/>
          </a:xfrm>
          <a:prstGeom prst="rect">
            <a:avLst/>
          </a:prstGeom>
        </p:spPr>
      </p:pic>
    </p:spTree>
    <p:extLst>
      <p:ext uri="{BB962C8B-B14F-4D97-AF65-F5344CB8AC3E}">
        <p14:creationId xmlns:p14="http://schemas.microsoft.com/office/powerpoint/2010/main" val="67090027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78" y="1709305"/>
            <a:ext cx="3788258" cy="2830040"/>
          </a:xfrm>
          <a:prstGeom prst="rect">
            <a:avLst/>
          </a:prstGeom>
        </p:spPr>
      </p:pic>
      <p:sp>
        <p:nvSpPr>
          <p:cNvPr id="4" name="TextBox 3"/>
          <p:cNvSpPr txBox="1"/>
          <p:nvPr/>
        </p:nvSpPr>
        <p:spPr>
          <a:xfrm>
            <a:off x="270165" y="4836969"/>
            <a:ext cx="4104487" cy="415498"/>
          </a:xfrm>
          <a:prstGeom prst="rect">
            <a:avLst/>
          </a:prstGeom>
          <a:noFill/>
        </p:spPr>
        <p:txBody>
          <a:bodyPr wrap="square" rtlCol="0">
            <a:spAutoFit/>
          </a:bodyPr>
          <a:lstStyle/>
          <a:p>
            <a:pPr algn="ctr"/>
            <a:r>
              <a:rPr lang="en-US" sz="2100" dirty="0" err="1">
                <a:latin typeface="Times New Roman" panose="02020603050405020304" pitchFamily="18" charset="0"/>
                <a:cs typeface="Times New Roman" panose="02020603050405020304" pitchFamily="18" charset="0"/>
              </a:rPr>
              <a:t>Bánh</a:t>
            </a:r>
            <a:r>
              <a:rPr lang="en-US" sz="2100" dirty="0">
                <a:latin typeface="Times New Roman" panose="02020603050405020304" pitchFamily="18" charset="0"/>
                <a:cs typeface="Times New Roman" panose="02020603050405020304" pitchFamily="18" charset="0"/>
              </a:rPr>
              <a:t> ram </a:t>
            </a:r>
            <a:r>
              <a:rPr lang="en-US" sz="2100" dirty="0" err="1">
                <a:latin typeface="Times New Roman" panose="02020603050405020304" pitchFamily="18" charset="0"/>
                <a:cs typeface="Times New Roman" panose="02020603050405020304" pitchFamily="18" charset="0"/>
              </a:rPr>
              <a:t>ít</a:t>
            </a:r>
            <a:endParaRPr lang="vi-VN" sz="21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599199" y="4836969"/>
            <a:ext cx="4104487" cy="415498"/>
          </a:xfrm>
          <a:prstGeom prst="rect">
            <a:avLst/>
          </a:prstGeom>
          <a:noFill/>
        </p:spPr>
        <p:txBody>
          <a:bodyPr wrap="square" rtlCol="0">
            <a:spAutoFit/>
          </a:bodyPr>
          <a:lstStyle/>
          <a:p>
            <a:pPr algn="ctr"/>
            <a:r>
              <a:rPr lang="en-US" sz="2100" dirty="0" err="1">
                <a:latin typeface="Times New Roman" panose="02020603050405020304" pitchFamily="18" charset="0"/>
                <a:cs typeface="Times New Roman" panose="02020603050405020304" pitchFamily="18" charset="0"/>
              </a:rPr>
              <a:t>Bánh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canh</a:t>
            </a:r>
            <a:r>
              <a:rPr lang="en-US" sz="2100" dirty="0">
                <a:latin typeface="Times New Roman" panose="02020603050405020304" pitchFamily="18" charset="0"/>
                <a:cs typeface="Times New Roman" panose="02020603050405020304" pitchFamily="18" charset="0"/>
              </a:rPr>
              <a:t> Nam </a:t>
            </a:r>
            <a:r>
              <a:rPr lang="en-US" sz="2100" dirty="0" err="1">
                <a:latin typeface="Times New Roman" panose="02020603050405020304" pitchFamily="18" charset="0"/>
                <a:cs typeface="Times New Roman" panose="02020603050405020304" pitchFamily="18" charset="0"/>
              </a:rPr>
              <a:t>Phổ</a:t>
            </a:r>
            <a:endParaRPr lang="vi-VN" sz="21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1105" y="1709305"/>
            <a:ext cx="4022581" cy="2830040"/>
          </a:xfrm>
          <a:prstGeom prst="rect">
            <a:avLst/>
          </a:prstGeom>
        </p:spPr>
      </p:pic>
    </p:spTree>
    <p:extLst>
      <p:ext uri="{BB962C8B-B14F-4D97-AF65-F5344CB8AC3E}">
        <p14:creationId xmlns:p14="http://schemas.microsoft.com/office/powerpoint/2010/main" val="1095044721"/>
      </p:ext>
    </p:extLst>
  </p:cSld>
  <p:clrMapOvr>
    <a:masterClrMapping/>
  </p:clrMapOvr>
  <p:transition spd="slow" advClick="0" advTm="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464" y="1026102"/>
            <a:ext cx="5981267" cy="4049857"/>
          </a:xfrm>
          <a:prstGeom prst="rect">
            <a:avLst/>
          </a:prstGeom>
        </p:spPr>
      </p:pic>
      <p:sp>
        <p:nvSpPr>
          <p:cNvPr id="3" name="TextBox 2"/>
          <p:cNvSpPr txBox="1"/>
          <p:nvPr/>
        </p:nvSpPr>
        <p:spPr>
          <a:xfrm>
            <a:off x="2465853" y="5325342"/>
            <a:ext cx="4104487" cy="415498"/>
          </a:xfrm>
          <a:prstGeom prst="rect">
            <a:avLst/>
          </a:prstGeom>
          <a:noFill/>
        </p:spPr>
        <p:txBody>
          <a:bodyPr wrap="square" rtlCol="0">
            <a:spAutoFit/>
          </a:bodyPr>
          <a:lstStyle/>
          <a:p>
            <a:pPr algn="ctr"/>
            <a:r>
              <a:rPr lang="en-US" sz="2100" dirty="0" err="1">
                <a:latin typeface="Times New Roman" panose="02020603050405020304" pitchFamily="18" charset="0"/>
                <a:cs typeface="Times New Roman" panose="02020603050405020304" pitchFamily="18" charset="0"/>
              </a:rPr>
              <a:t>Cơm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hến</a:t>
            </a:r>
            <a:endParaRPr lang="vi-VN"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213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文本框 16"/>
          <p:cNvSpPr txBox="1"/>
          <p:nvPr/>
        </p:nvSpPr>
        <p:spPr>
          <a:xfrm>
            <a:off x="2647273" y="1395931"/>
            <a:ext cx="4359456" cy="584775"/>
          </a:xfrm>
          <a:prstGeom prst="rect">
            <a:avLst/>
          </a:prstGeom>
          <a:noFill/>
        </p:spPr>
        <p:txBody>
          <a:bodyPr wrap="square" rtlCol="0">
            <a:spAutoFit/>
          </a:bodyPr>
          <a:lstStyle/>
          <a:p>
            <a:r>
              <a:rPr lang="en-US" altLang="zh-CN" sz="3200" b="1" dirty="0" err="1">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rPr>
              <a:t>Tiết</a:t>
            </a:r>
            <a:r>
              <a:rPr lang="en-US" altLang="zh-CN" sz="3200" b="1" dirty="0">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rPr>
              <a:t> 59+60: VĂN BẢN 2</a:t>
            </a:r>
            <a:endParaRPr lang="zh-CN" altLang="en-US" sz="3200" b="1" dirty="0">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514675" y="2054762"/>
            <a:ext cx="8232215" cy="2433105"/>
          </a:xfrm>
          <a:prstGeom prst="rect">
            <a:avLst/>
          </a:prstGeom>
        </p:spPr>
      </p:pic>
      <p:pic>
        <p:nvPicPr>
          <p:cNvPr id="4" name="Picture 3"/>
          <p:cNvPicPr>
            <a:picLocks noChangeAspect="1"/>
          </p:cNvPicPr>
          <p:nvPr/>
        </p:nvPicPr>
        <p:blipFill>
          <a:blip r:embed="rId6"/>
          <a:stretch>
            <a:fillRect/>
          </a:stretch>
        </p:blipFill>
        <p:spPr>
          <a:xfrm>
            <a:off x="5763853" y="3915281"/>
            <a:ext cx="3145809" cy="7270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7574" t="5123" r="60774" b="91000"/>
          <a:stretch>
            <a:fillRect/>
          </a:stretch>
        </p:blipFill>
        <p:spPr>
          <a:xfrm flipH="1" flipV="1">
            <a:off x="958545" y="857250"/>
            <a:ext cx="8185454" cy="412430"/>
          </a:xfrm>
          <a:prstGeom prst="rect">
            <a:avLst/>
          </a:prstGeom>
        </p:spPr>
      </p:pic>
      <p:pic>
        <p:nvPicPr>
          <p:cNvPr id="23" name="图片 22"/>
          <p:cNvPicPr>
            <a:picLocks noChangeAspect="1"/>
          </p:cNvPicPr>
          <p:nvPr/>
        </p:nvPicPr>
        <p:blipFill rotWithShape="1">
          <a:blip r:embed="rId3">
            <a:extLst>
              <a:ext uri="{28A0092B-C50C-407E-A947-70E740481C1C}">
                <a14:useLocalDpi xmlns:a14="http://schemas.microsoft.com/office/drawing/2010/main" val="0"/>
              </a:ext>
            </a:extLst>
          </a:blip>
          <a:srcRect l="35519" t="5123" r="60774" b="40633"/>
          <a:stretch>
            <a:fillRect/>
          </a:stretch>
        </p:blipFill>
        <p:spPr>
          <a:xfrm>
            <a:off x="-1" y="857250"/>
            <a:ext cx="958546" cy="5143500"/>
          </a:xfrm>
          <a:prstGeom prst="rect">
            <a:avLst/>
          </a:prstGeom>
        </p:spPr>
      </p:pic>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7574" t="5123" r="60774" b="44739"/>
          <a:stretch>
            <a:fillRect/>
          </a:stretch>
        </p:blipFill>
        <p:spPr>
          <a:xfrm flipH="1">
            <a:off x="958546" y="1246599"/>
            <a:ext cx="8185454" cy="4754152"/>
          </a:xfrm>
          <a:prstGeom prst="rect">
            <a:avLst/>
          </a:prstGeom>
        </p:spPr>
      </p:pic>
      <p:sp>
        <p:nvSpPr>
          <p:cNvPr id="3" name="椭圆 2"/>
          <p:cNvSpPr/>
          <p:nvPr/>
        </p:nvSpPr>
        <p:spPr>
          <a:xfrm>
            <a:off x="2022629" y="1346684"/>
            <a:ext cx="794657" cy="794657"/>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a:t>
            </a:r>
          </a:p>
        </p:txBody>
      </p:sp>
      <p:sp>
        <p:nvSpPr>
          <p:cNvPr id="5" name="椭圆 4"/>
          <p:cNvSpPr/>
          <p:nvPr/>
        </p:nvSpPr>
        <p:spPr>
          <a:xfrm>
            <a:off x="2022629" y="2364499"/>
            <a:ext cx="794657" cy="794657"/>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II.</a:t>
            </a:r>
          </a:p>
        </p:txBody>
      </p:sp>
      <p:sp>
        <p:nvSpPr>
          <p:cNvPr id="6" name="椭圆 5"/>
          <p:cNvSpPr/>
          <p:nvPr/>
        </p:nvSpPr>
        <p:spPr>
          <a:xfrm>
            <a:off x="2022629" y="3382313"/>
            <a:ext cx="794657" cy="794657"/>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III.</a:t>
            </a:r>
          </a:p>
        </p:txBody>
      </p:sp>
      <p:grpSp>
        <p:nvGrpSpPr>
          <p:cNvPr id="7" name="组合 6"/>
          <p:cNvGrpSpPr/>
          <p:nvPr/>
        </p:nvGrpSpPr>
        <p:grpSpPr>
          <a:xfrm>
            <a:off x="3007674" y="1345309"/>
            <a:ext cx="3091790" cy="461665"/>
            <a:chOff x="4819456" y="814768"/>
            <a:chExt cx="4122387" cy="615554"/>
          </a:xfrm>
        </p:grpSpPr>
        <p:cxnSp>
          <p:nvCxnSpPr>
            <p:cNvPr id="8" name="直接连接符 7"/>
            <p:cNvCxnSpPr/>
            <p:nvPr/>
          </p:nvCxnSpPr>
          <p:spPr>
            <a:xfrm>
              <a:off x="5050973" y="1364343"/>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819456" y="814768"/>
              <a:ext cx="4122387" cy="615554"/>
            </a:xfrm>
            <a:prstGeom prst="rect">
              <a:avLst/>
            </a:prstGeom>
          </p:spPr>
          <p:txBody>
            <a:bodyPr wrap="square">
              <a:spAutoFit/>
            </a:bodyPr>
            <a:lstStyle/>
            <a:p>
              <a:pPr algn="just"/>
              <a:r>
                <a:rPr lang="en-US" altLang="zh-CN" sz="24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Đọc</a:t>
              </a:r>
              <a:r>
                <a:rPr lang="en-US" altLang="zh-CN" sz="24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 </a:t>
              </a:r>
              <a:r>
                <a:rPr lang="en-US" altLang="zh-CN" sz="24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Tìm</a:t>
              </a:r>
              <a:r>
                <a:rPr lang="en-US" altLang="zh-CN" sz="24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24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hiểu</a:t>
              </a:r>
              <a:r>
                <a:rPr lang="en-US" altLang="zh-CN" sz="24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24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chung</a:t>
              </a:r>
              <a:endParaRPr lang="en-US" altLang="zh-CN" sz="24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grpSp>
        <p:nvGrpSpPr>
          <p:cNvPr id="11" name="组合 10"/>
          <p:cNvGrpSpPr/>
          <p:nvPr/>
        </p:nvGrpSpPr>
        <p:grpSpPr>
          <a:xfrm>
            <a:off x="3007673" y="3488906"/>
            <a:ext cx="3587237" cy="461665"/>
            <a:chOff x="4796823" y="3672898"/>
            <a:chExt cx="4782982" cy="615553"/>
          </a:xfrm>
        </p:grpSpPr>
        <p:cxnSp>
          <p:nvCxnSpPr>
            <p:cNvPr id="12" name="直接连接符 11"/>
            <p:cNvCxnSpPr/>
            <p:nvPr/>
          </p:nvCxnSpPr>
          <p:spPr>
            <a:xfrm>
              <a:off x="5028340" y="4112155"/>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796823" y="3672898"/>
              <a:ext cx="4782982" cy="615553"/>
            </a:xfrm>
            <a:prstGeom prst="rect">
              <a:avLst/>
            </a:prstGeom>
          </p:spPr>
          <p:txBody>
            <a:bodyPr wrap="square">
              <a:spAutoFit/>
            </a:bodyPr>
            <a:lstStyle/>
            <a:p>
              <a:r>
                <a:rPr lang="en-US" altLang="zh-CN" sz="24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Tổng</a:t>
              </a:r>
              <a:r>
                <a:rPr lang="en-US" altLang="zh-CN" sz="24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24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kết</a:t>
              </a:r>
              <a:endParaRPr lang="en-US" altLang="zh-CN" sz="24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grpSp>
        <p:nvGrpSpPr>
          <p:cNvPr id="15" name="组合 14"/>
          <p:cNvGrpSpPr/>
          <p:nvPr/>
        </p:nvGrpSpPr>
        <p:grpSpPr>
          <a:xfrm>
            <a:off x="3007673" y="2526753"/>
            <a:ext cx="2901401" cy="461665"/>
            <a:chOff x="4971856" y="1108961"/>
            <a:chExt cx="3868534" cy="615553"/>
          </a:xfrm>
        </p:grpSpPr>
        <p:cxnSp>
          <p:nvCxnSpPr>
            <p:cNvPr id="16" name="直接连接符 15"/>
            <p:cNvCxnSpPr/>
            <p:nvPr/>
          </p:nvCxnSpPr>
          <p:spPr>
            <a:xfrm>
              <a:off x="5203373" y="1516743"/>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4971856" y="1108961"/>
              <a:ext cx="3868534" cy="615553"/>
            </a:xfrm>
            <a:prstGeom prst="rect">
              <a:avLst/>
            </a:prstGeom>
          </p:spPr>
          <p:txBody>
            <a:bodyPr wrap="square">
              <a:spAutoFit/>
            </a:bodyPr>
            <a:lstStyle/>
            <a:p>
              <a:pPr algn="dist"/>
              <a:r>
                <a:rPr lang="en-US" altLang="zh-CN" sz="24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Khám</a:t>
              </a:r>
              <a:r>
                <a:rPr lang="en-US" altLang="zh-CN" sz="24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24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phá</a:t>
              </a:r>
              <a:r>
                <a:rPr lang="en-US" altLang="zh-CN" sz="24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24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văn</a:t>
              </a:r>
              <a:r>
                <a:rPr lang="en-US" altLang="zh-CN" sz="24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24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bản</a:t>
              </a:r>
              <a:endParaRPr lang="en-US" altLang="zh-CN" sz="24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sp>
        <p:nvSpPr>
          <p:cNvPr id="24" name="文本框 23"/>
          <p:cNvSpPr txBox="1"/>
          <p:nvPr/>
        </p:nvSpPr>
        <p:spPr>
          <a:xfrm>
            <a:off x="802437" y="1040672"/>
            <a:ext cx="738664" cy="4688785"/>
          </a:xfrm>
          <a:prstGeom prst="rect">
            <a:avLst/>
          </a:prstGeom>
          <a:noFill/>
        </p:spPr>
        <p:txBody>
          <a:bodyPr vert="eaVert" wrap="square" rtlCol="0">
            <a:spAutoFit/>
          </a:bodyPr>
          <a:lstStyle/>
          <a:p>
            <a:r>
              <a:rPr lang="en-US" altLang="zh-CN" sz="36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Cấu</a:t>
            </a:r>
            <a:r>
              <a:rPr lang="en-US" altLang="zh-CN" sz="36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6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trúc</a:t>
            </a:r>
            <a:r>
              <a:rPr lang="en-US" altLang="zh-CN" sz="36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6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bài</a:t>
            </a:r>
            <a:r>
              <a:rPr lang="en-US" altLang="zh-CN" sz="36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6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học</a:t>
            </a:r>
            <a:endParaRPr lang="en-US" altLang="zh-CN" sz="36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857250"/>
            <a:ext cx="4343400" cy="51435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4343400" y="857250"/>
            <a:ext cx="4800600" cy="5143500"/>
          </a:xfrm>
          <a:prstGeom prst="rect">
            <a:avLst/>
          </a:prstGeom>
        </p:spPr>
      </p:pic>
      <p:sp>
        <p:nvSpPr>
          <p:cNvPr id="7" name="矩形 6"/>
          <p:cNvSpPr/>
          <p:nvPr/>
        </p:nvSpPr>
        <p:spPr>
          <a:xfrm>
            <a:off x="4384191" y="3087679"/>
            <a:ext cx="1763927" cy="63707"/>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969128" y="1622623"/>
            <a:ext cx="1528763" cy="1528763"/>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836775" y="1622623"/>
            <a:ext cx="7324979" cy="19249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0308-3简约风企业宣传"/>
</p:tagLst>
</file>

<file path=ppt/theme/theme1.xml><?xml version="1.0" encoding="utf-8"?>
<a:theme xmlns:a="http://schemas.openxmlformats.org/drawingml/2006/main" name="AAAAAAAAAAAAAAAAAAAAAAAAAAA">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963</TotalTime>
  <Words>2528</Words>
  <Application>Microsoft Office PowerPoint</Application>
  <PresentationFormat>On-screen Show (4:3)</PresentationFormat>
  <Paragraphs>213</Paragraphs>
  <Slides>45</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DengXian</vt:lpstr>
      <vt:lpstr>#9Slide05 Fameliya</vt:lpstr>
      <vt:lpstr>#9Slide05 FS Blonde Script</vt:lpstr>
      <vt:lpstr>Arial</vt:lpstr>
      <vt:lpstr>Calibri</vt:lpstr>
      <vt:lpstr>Calibri Light</vt:lpstr>
      <vt:lpstr>Montserrat Medium</vt:lpstr>
      <vt:lpstr>Times New Roman</vt:lpstr>
      <vt:lpstr>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2-0308-3简约风企业宣传</dc:title>
  <dc:creator>Administrator</dc:creator>
  <cp:lastModifiedBy>Administrator</cp:lastModifiedBy>
  <cp:revision>142</cp:revision>
  <dcterms:created xsi:type="dcterms:W3CDTF">2019-03-08T02:06:00Z</dcterms:created>
  <dcterms:modified xsi:type="dcterms:W3CDTF">2022-12-21T01:09:16Z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23824C124BBB479593FE3FC87994E03B</vt:lpwstr>
  </property>
  <property fmtid="{D5CDD505-2E9C-101B-9397-08002B2CF9AE}" pid="3" name="KSOProductBuildVer">
    <vt:lpwstr>2052-11.1.0.10495</vt:lpwstr>
  </property>
</Properties>
</file>