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09" r:id="rId2"/>
    <p:sldId id="507" r:id="rId3"/>
    <p:sldId id="511" r:id="rId4"/>
    <p:sldId id="512" r:id="rId5"/>
    <p:sldId id="513" r:id="rId6"/>
    <p:sldId id="514" r:id="rId7"/>
    <p:sldId id="515" r:id="rId8"/>
    <p:sldId id="516" r:id="rId9"/>
    <p:sldId id="517" r:id="rId10"/>
    <p:sldId id="518" r:id="rId11"/>
    <p:sldId id="519" r:id="rId12"/>
    <p:sldId id="520" r:id="rId13"/>
    <p:sldId id="521" r:id="rId14"/>
    <p:sldId id="52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878"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820AD9B-7669-3F30-2B67-3E47DFD85F5B}"/>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78E38CD5-EE9A-2421-2C3A-A1D0357633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0583B0CD-F1E3-2E92-C8A1-C18498D8CA11}"/>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4/10/2025</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1F924765-D70D-3458-828C-8D2B89EDFE54}"/>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71AD6DA-567D-F73B-FE1C-A0BB1EB16515}"/>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50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3B6B61-5A7D-25F2-BA2B-63408372AFC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CB14232-FA61-B2E1-A639-6CD8A9984C0B}"/>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5C68530-E9F3-4511-0792-8FD7DA4DE5BD}"/>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4/10/2025</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0CF66D1B-6720-DF75-58B1-1C1F023EBC35}"/>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0FA163B-C5A4-CC9C-F08E-A5603ECF3F1C}"/>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11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8118D2A2-D44A-23F8-EDEE-A3E2203FC557}"/>
              </a:ext>
            </a:extLst>
          </p:cNvPr>
          <p:cNvSpPr>
            <a:spLocks noGrp="1"/>
          </p:cNvSpPr>
          <p:nvPr>
            <p:ph type="title" orient="vert"/>
          </p:nvPr>
        </p:nvSpPr>
        <p:spPr>
          <a:xfrm>
            <a:off x="8724902"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8A88EE5-7850-8164-BEDE-B382605470D7}"/>
              </a:ext>
            </a:extLst>
          </p:cNvPr>
          <p:cNvSpPr>
            <a:spLocks noGrp="1"/>
          </p:cNvSpPr>
          <p:nvPr>
            <p:ph type="body" orient="vert" idx="1"/>
          </p:nvPr>
        </p:nvSpPr>
        <p:spPr>
          <a:xfrm>
            <a:off x="838203"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1619C1C-EF32-E89E-803F-B0B243A51AC8}"/>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4/10/2025</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0A4C21C4-436D-4F4A-EEDA-B00E486E630E}"/>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272E43ED-9E09-6A12-F1E1-9D945F299212}"/>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727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52800" y="1917833"/>
            <a:ext cx="8286400" cy="2775600"/>
          </a:xfrm>
          <a:prstGeom prst="rect">
            <a:avLst/>
          </a:prstGeom>
        </p:spPr>
        <p:txBody>
          <a:bodyPr spcFirstLastPara="1" wrap="square" lIns="121825" tIns="121825" rIns="121825" bIns="121825" anchor="b" anchorCtr="0">
            <a:noAutofit/>
          </a:bodyPr>
          <a:lstStyle>
            <a:lvl1pPr lvl="0" algn="ctr">
              <a:lnSpc>
                <a:spcPct val="90000"/>
              </a:lnSpc>
              <a:spcBef>
                <a:spcPts val="0"/>
              </a:spcBef>
              <a:spcAft>
                <a:spcPts val="0"/>
              </a:spcAft>
              <a:buClr>
                <a:srgbClr val="191919"/>
              </a:buClr>
              <a:buSzPts val="4700"/>
              <a:buNone/>
              <a:defRPr sz="6300">
                <a:solidFill>
                  <a:srgbClr val="191919"/>
                </a:solidFill>
              </a:defRPr>
            </a:lvl1pPr>
            <a:lvl2pPr lvl="1" algn="ctr">
              <a:spcBef>
                <a:spcPts val="0"/>
              </a:spcBef>
              <a:spcAft>
                <a:spcPts val="0"/>
              </a:spcAft>
              <a:buClr>
                <a:srgbClr val="191919"/>
              </a:buClr>
              <a:buSzPts val="4700"/>
              <a:buNone/>
              <a:defRPr sz="6300">
                <a:solidFill>
                  <a:srgbClr val="191919"/>
                </a:solidFill>
              </a:defRPr>
            </a:lvl2pPr>
            <a:lvl3pPr lvl="2" algn="ctr">
              <a:spcBef>
                <a:spcPts val="0"/>
              </a:spcBef>
              <a:spcAft>
                <a:spcPts val="0"/>
              </a:spcAft>
              <a:buClr>
                <a:srgbClr val="191919"/>
              </a:buClr>
              <a:buSzPts val="4700"/>
              <a:buNone/>
              <a:defRPr sz="6300">
                <a:solidFill>
                  <a:srgbClr val="191919"/>
                </a:solidFill>
              </a:defRPr>
            </a:lvl3pPr>
            <a:lvl4pPr lvl="3" algn="ctr">
              <a:spcBef>
                <a:spcPts val="0"/>
              </a:spcBef>
              <a:spcAft>
                <a:spcPts val="0"/>
              </a:spcAft>
              <a:buClr>
                <a:srgbClr val="191919"/>
              </a:buClr>
              <a:buSzPts val="4700"/>
              <a:buNone/>
              <a:defRPr sz="6300">
                <a:solidFill>
                  <a:srgbClr val="191919"/>
                </a:solidFill>
              </a:defRPr>
            </a:lvl4pPr>
            <a:lvl5pPr lvl="4" algn="ctr">
              <a:spcBef>
                <a:spcPts val="0"/>
              </a:spcBef>
              <a:spcAft>
                <a:spcPts val="0"/>
              </a:spcAft>
              <a:buClr>
                <a:srgbClr val="191919"/>
              </a:buClr>
              <a:buSzPts val="4700"/>
              <a:buNone/>
              <a:defRPr sz="6300">
                <a:solidFill>
                  <a:srgbClr val="191919"/>
                </a:solidFill>
              </a:defRPr>
            </a:lvl5pPr>
            <a:lvl6pPr lvl="5" algn="ctr">
              <a:spcBef>
                <a:spcPts val="0"/>
              </a:spcBef>
              <a:spcAft>
                <a:spcPts val="0"/>
              </a:spcAft>
              <a:buClr>
                <a:srgbClr val="191919"/>
              </a:buClr>
              <a:buSzPts val="4700"/>
              <a:buNone/>
              <a:defRPr sz="6300">
                <a:solidFill>
                  <a:srgbClr val="191919"/>
                </a:solidFill>
              </a:defRPr>
            </a:lvl6pPr>
            <a:lvl7pPr lvl="6" algn="ctr">
              <a:spcBef>
                <a:spcPts val="0"/>
              </a:spcBef>
              <a:spcAft>
                <a:spcPts val="0"/>
              </a:spcAft>
              <a:buClr>
                <a:srgbClr val="191919"/>
              </a:buClr>
              <a:buSzPts val="4700"/>
              <a:buNone/>
              <a:defRPr sz="6300">
                <a:solidFill>
                  <a:srgbClr val="191919"/>
                </a:solidFill>
              </a:defRPr>
            </a:lvl7pPr>
            <a:lvl8pPr lvl="7" algn="ctr">
              <a:spcBef>
                <a:spcPts val="0"/>
              </a:spcBef>
              <a:spcAft>
                <a:spcPts val="0"/>
              </a:spcAft>
              <a:buClr>
                <a:srgbClr val="191919"/>
              </a:buClr>
              <a:buSzPts val="4700"/>
              <a:buNone/>
              <a:defRPr sz="6300">
                <a:solidFill>
                  <a:srgbClr val="191919"/>
                </a:solidFill>
              </a:defRPr>
            </a:lvl8pPr>
            <a:lvl9pPr lvl="8" algn="ctr">
              <a:spcBef>
                <a:spcPts val="0"/>
              </a:spcBef>
              <a:spcAft>
                <a:spcPts val="0"/>
              </a:spcAft>
              <a:buClr>
                <a:srgbClr val="191919"/>
              </a:buClr>
              <a:buSzPts val="4700"/>
              <a:buNone/>
              <a:defRPr sz="6300">
                <a:solidFill>
                  <a:srgbClr val="191919"/>
                </a:solidFill>
              </a:defRPr>
            </a:lvl9pPr>
          </a:lstStyle>
          <a:p>
            <a:endParaRPr/>
          </a:p>
        </p:txBody>
      </p:sp>
      <p:sp>
        <p:nvSpPr>
          <p:cNvPr id="10" name="Google Shape;10;p2"/>
          <p:cNvSpPr txBox="1">
            <a:spLocks noGrp="1"/>
          </p:cNvSpPr>
          <p:nvPr>
            <p:ph type="subTitle" idx="1"/>
          </p:nvPr>
        </p:nvSpPr>
        <p:spPr>
          <a:xfrm>
            <a:off x="2226400" y="4639900"/>
            <a:ext cx="7739200" cy="546000"/>
          </a:xfrm>
          <a:prstGeom prst="rect">
            <a:avLst/>
          </a:prstGeom>
        </p:spPr>
        <p:txBody>
          <a:bodyPr spcFirstLastPara="1" wrap="square" lIns="121825" tIns="121825" rIns="121825" bIns="121825" anchor="t"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6" name="Google Shape;26;p2"/>
          <p:cNvSpPr txBox="1">
            <a:spLocks noGrp="1"/>
          </p:cNvSpPr>
          <p:nvPr>
            <p:ph type="subTitle" idx="2"/>
          </p:nvPr>
        </p:nvSpPr>
        <p:spPr>
          <a:xfrm>
            <a:off x="3684200" y="554000"/>
            <a:ext cx="4823600" cy="546000"/>
          </a:xfrm>
          <a:prstGeom prst="rect">
            <a:avLst/>
          </a:prstGeom>
        </p:spPr>
        <p:txBody>
          <a:bodyPr spcFirstLastPara="1" wrap="square" lIns="121825" tIns="121825" rIns="121825" bIns="121825" anchor="t" anchorCtr="0">
            <a:noAutofit/>
          </a:bodyPr>
          <a:lstStyle>
            <a:lvl1pPr lvl="0" algn="ctr" rtl="0">
              <a:lnSpc>
                <a:spcPct val="85000"/>
              </a:lnSpc>
              <a:spcBef>
                <a:spcPts val="0"/>
              </a:spcBef>
              <a:spcAft>
                <a:spcPts val="0"/>
              </a:spcAft>
              <a:buSzPts val="3000"/>
              <a:buFont typeface="Elsie"/>
              <a:buNone/>
              <a:defRPr sz="4000">
                <a:latin typeface="Elsie"/>
                <a:ea typeface="Elsie"/>
                <a:cs typeface="Elsie"/>
                <a:sym typeface="Elsie"/>
              </a:defRPr>
            </a:lvl1pPr>
            <a:lvl2pPr lvl="1" algn="ctr" rtl="0">
              <a:lnSpc>
                <a:spcPct val="85000"/>
              </a:lnSpc>
              <a:spcBef>
                <a:spcPts val="0"/>
              </a:spcBef>
              <a:spcAft>
                <a:spcPts val="0"/>
              </a:spcAft>
              <a:buSzPts val="3000"/>
              <a:buFont typeface="Elsie"/>
              <a:buNone/>
              <a:defRPr sz="4000">
                <a:latin typeface="Elsie"/>
                <a:ea typeface="Elsie"/>
                <a:cs typeface="Elsie"/>
                <a:sym typeface="Elsie"/>
              </a:defRPr>
            </a:lvl2pPr>
            <a:lvl3pPr lvl="2" algn="ctr" rtl="0">
              <a:lnSpc>
                <a:spcPct val="85000"/>
              </a:lnSpc>
              <a:spcBef>
                <a:spcPts val="0"/>
              </a:spcBef>
              <a:spcAft>
                <a:spcPts val="0"/>
              </a:spcAft>
              <a:buSzPts val="3000"/>
              <a:buFont typeface="Elsie"/>
              <a:buNone/>
              <a:defRPr sz="4000">
                <a:latin typeface="Elsie"/>
                <a:ea typeface="Elsie"/>
                <a:cs typeface="Elsie"/>
                <a:sym typeface="Elsie"/>
              </a:defRPr>
            </a:lvl3pPr>
            <a:lvl4pPr lvl="3" algn="ctr" rtl="0">
              <a:lnSpc>
                <a:spcPct val="85000"/>
              </a:lnSpc>
              <a:spcBef>
                <a:spcPts val="0"/>
              </a:spcBef>
              <a:spcAft>
                <a:spcPts val="0"/>
              </a:spcAft>
              <a:buSzPts val="3000"/>
              <a:buFont typeface="Elsie"/>
              <a:buNone/>
              <a:defRPr sz="4000">
                <a:latin typeface="Elsie"/>
                <a:ea typeface="Elsie"/>
                <a:cs typeface="Elsie"/>
                <a:sym typeface="Elsie"/>
              </a:defRPr>
            </a:lvl4pPr>
            <a:lvl5pPr lvl="4" algn="ctr" rtl="0">
              <a:lnSpc>
                <a:spcPct val="85000"/>
              </a:lnSpc>
              <a:spcBef>
                <a:spcPts val="0"/>
              </a:spcBef>
              <a:spcAft>
                <a:spcPts val="0"/>
              </a:spcAft>
              <a:buSzPts val="3000"/>
              <a:buFont typeface="Elsie"/>
              <a:buNone/>
              <a:defRPr sz="4000">
                <a:latin typeface="Elsie"/>
                <a:ea typeface="Elsie"/>
                <a:cs typeface="Elsie"/>
                <a:sym typeface="Elsie"/>
              </a:defRPr>
            </a:lvl5pPr>
            <a:lvl6pPr lvl="5" algn="ctr" rtl="0">
              <a:lnSpc>
                <a:spcPct val="85000"/>
              </a:lnSpc>
              <a:spcBef>
                <a:spcPts val="0"/>
              </a:spcBef>
              <a:spcAft>
                <a:spcPts val="0"/>
              </a:spcAft>
              <a:buSzPts val="3000"/>
              <a:buFont typeface="Elsie"/>
              <a:buNone/>
              <a:defRPr sz="4000">
                <a:latin typeface="Elsie"/>
                <a:ea typeface="Elsie"/>
                <a:cs typeface="Elsie"/>
                <a:sym typeface="Elsie"/>
              </a:defRPr>
            </a:lvl6pPr>
            <a:lvl7pPr lvl="6" algn="ctr" rtl="0">
              <a:lnSpc>
                <a:spcPct val="85000"/>
              </a:lnSpc>
              <a:spcBef>
                <a:spcPts val="0"/>
              </a:spcBef>
              <a:spcAft>
                <a:spcPts val="0"/>
              </a:spcAft>
              <a:buSzPts val="3000"/>
              <a:buFont typeface="Elsie"/>
              <a:buNone/>
              <a:defRPr sz="4000">
                <a:latin typeface="Elsie"/>
                <a:ea typeface="Elsie"/>
                <a:cs typeface="Elsie"/>
                <a:sym typeface="Elsie"/>
              </a:defRPr>
            </a:lvl7pPr>
            <a:lvl8pPr lvl="7" algn="ctr" rtl="0">
              <a:lnSpc>
                <a:spcPct val="85000"/>
              </a:lnSpc>
              <a:spcBef>
                <a:spcPts val="0"/>
              </a:spcBef>
              <a:spcAft>
                <a:spcPts val="0"/>
              </a:spcAft>
              <a:buSzPts val="3000"/>
              <a:buFont typeface="Elsie"/>
              <a:buNone/>
              <a:defRPr sz="4000">
                <a:latin typeface="Elsie"/>
                <a:ea typeface="Elsie"/>
                <a:cs typeface="Elsie"/>
                <a:sym typeface="Elsie"/>
              </a:defRPr>
            </a:lvl8pPr>
            <a:lvl9pPr lvl="8" algn="ctr" rtl="0">
              <a:lnSpc>
                <a:spcPct val="85000"/>
              </a:lnSpc>
              <a:spcBef>
                <a:spcPts val="0"/>
              </a:spcBef>
              <a:spcAft>
                <a:spcPts val="0"/>
              </a:spcAft>
              <a:buSzPts val="3000"/>
              <a:buFont typeface="Elsie"/>
              <a:buNone/>
              <a:defRPr sz="4000">
                <a:latin typeface="Elsie"/>
                <a:ea typeface="Elsie"/>
                <a:cs typeface="Elsie"/>
                <a:sym typeface="Elsie"/>
              </a:defRPr>
            </a:lvl9pPr>
          </a:lstStyle>
          <a:p>
            <a:endParaRPr/>
          </a:p>
        </p:txBody>
      </p:sp>
    </p:spTree>
    <p:extLst>
      <p:ext uri="{BB962C8B-B14F-4D97-AF65-F5344CB8AC3E}">
        <p14:creationId xmlns:p14="http://schemas.microsoft.com/office/powerpoint/2010/main" val="1591769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31"/>
        <p:cNvGrpSpPr/>
        <p:nvPr/>
      </p:nvGrpSpPr>
      <p:grpSpPr>
        <a:xfrm>
          <a:off x="0" y="0"/>
          <a:ext cx="0" cy="0"/>
          <a:chOff x="0" y="0"/>
          <a:chExt cx="0" cy="0"/>
        </a:xfrm>
      </p:grpSpPr>
      <p:sp>
        <p:nvSpPr>
          <p:cNvPr id="242" name="Google Shape;242;p16"/>
          <p:cNvSpPr txBox="1">
            <a:spLocks noGrp="1"/>
          </p:cNvSpPr>
          <p:nvPr>
            <p:ph type="title"/>
          </p:nvPr>
        </p:nvSpPr>
        <p:spPr>
          <a:xfrm>
            <a:off x="960000" y="593367"/>
            <a:ext cx="10272000" cy="763600"/>
          </a:xfrm>
          <a:prstGeom prst="rect">
            <a:avLst/>
          </a:prstGeom>
        </p:spPr>
        <p:txBody>
          <a:bodyPr spcFirstLastPara="1" wrap="square" lIns="121825" tIns="121825" rIns="121825" bIns="1218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0521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89"/>
        <p:cNvGrpSpPr/>
        <p:nvPr/>
      </p:nvGrpSpPr>
      <p:grpSpPr>
        <a:xfrm>
          <a:off x="0" y="0"/>
          <a:ext cx="0" cy="0"/>
          <a:chOff x="0" y="0"/>
          <a:chExt cx="0" cy="0"/>
        </a:xfrm>
      </p:grpSpPr>
      <p:sp>
        <p:nvSpPr>
          <p:cNvPr id="303" name="Google Shape;303;p20"/>
          <p:cNvSpPr txBox="1">
            <a:spLocks noGrp="1"/>
          </p:cNvSpPr>
          <p:nvPr>
            <p:ph type="title"/>
          </p:nvPr>
        </p:nvSpPr>
        <p:spPr>
          <a:xfrm>
            <a:off x="960000" y="593367"/>
            <a:ext cx="10272000" cy="763600"/>
          </a:xfrm>
          <a:prstGeom prst="rect">
            <a:avLst/>
          </a:prstGeom>
        </p:spPr>
        <p:txBody>
          <a:bodyPr spcFirstLastPara="1" wrap="square" lIns="121825" tIns="121825" rIns="121825" bIns="1218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txBox="1">
            <a:spLocks noGrp="1"/>
          </p:cNvSpPr>
          <p:nvPr>
            <p:ph type="subTitle" idx="1"/>
          </p:nvPr>
        </p:nvSpPr>
        <p:spPr>
          <a:xfrm>
            <a:off x="951000" y="1674100"/>
            <a:ext cx="10290000" cy="533600"/>
          </a:xfrm>
          <a:prstGeom prst="rect">
            <a:avLst/>
          </a:prstGeom>
        </p:spPr>
        <p:txBody>
          <a:bodyPr spcFirstLastPara="1" wrap="square" lIns="121825" tIns="121825" rIns="121825" bIns="1218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5" name="Google Shape;305;p20"/>
          <p:cNvSpPr txBox="1">
            <a:spLocks noGrp="1"/>
          </p:cNvSpPr>
          <p:nvPr>
            <p:ph type="body" idx="2"/>
          </p:nvPr>
        </p:nvSpPr>
        <p:spPr>
          <a:xfrm>
            <a:off x="1002051" y="2365167"/>
            <a:ext cx="4937200" cy="3542400"/>
          </a:xfrm>
          <a:prstGeom prst="rect">
            <a:avLst/>
          </a:prstGeom>
        </p:spPr>
        <p:txBody>
          <a:bodyPr spcFirstLastPara="1" wrap="square" lIns="121825" tIns="121825" rIns="121825" bIns="121825" anchor="t" anchorCtr="0">
            <a:noAutofit/>
          </a:bodyPr>
          <a:lstStyle>
            <a:lvl1pPr marL="609219" lvl="0" indent="-439992" rtl="0">
              <a:lnSpc>
                <a:spcPct val="115000"/>
              </a:lnSpc>
              <a:spcBef>
                <a:spcPts val="0"/>
              </a:spcBef>
              <a:spcAft>
                <a:spcPts val="0"/>
              </a:spcAft>
              <a:buClr>
                <a:srgbClr val="434343"/>
              </a:buClr>
              <a:buSzPts val="1600"/>
              <a:buChar char="●"/>
              <a:defRPr>
                <a:solidFill>
                  <a:srgbClr val="434343"/>
                </a:solidFill>
              </a:defRPr>
            </a:lvl1pPr>
            <a:lvl2pPr marL="1218438" lvl="1" indent="-423071" rtl="0">
              <a:lnSpc>
                <a:spcPct val="115000"/>
              </a:lnSpc>
              <a:spcBef>
                <a:spcPts val="0"/>
              </a:spcBef>
              <a:spcAft>
                <a:spcPts val="0"/>
              </a:spcAft>
              <a:buClr>
                <a:srgbClr val="434343"/>
              </a:buClr>
              <a:buSzPts val="1400"/>
              <a:buChar char="○"/>
              <a:defRPr>
                <a:solidFill>
                  <a:srgbClr val="434343"/>
                </a:solidFill>
              </a:defRPr>
            </a:lvl2pPr>
            <a:lvl3pPr marL="1827659" lvl="2" indent="-423071" rtl="0">
              <a:lnSpc>
                <a:spcPct val="115000"/>
              </a:lnSpc>
              <a:spcBef>
                <a:spcPts val="0"/>
              </a:spcBef>
              <a:spcAft>
                <a:spcPts val="0"/>
              </a:spcAft>
              <a:buClr>
                <a:srgbClr val="434343"/>
              </a:buClr>
              <a:buSzPts val="1400"/>
              <a:buChar char="■"/>
              <a:defRPr>
                <a:solidFill>
                  <a:srgbClr val="434343"/>
                </a:solidFill>
              </a:defRPr>
            </a:lvl3pPr>
            <a:lvl4pPr marL="2436876" lvl="3" indent="-423071" rtl="0">
              <a:lnSpc>
                <a:spcPct val="115000"/>
              </a:lnSpc>
              <a:spcBef>
                <a:spcPts val="0"/>
              </a:spcBef>
              <a:spcAft>
                <a:spcPts val="0"/>
              </a:spcAft>
              <a:buClr>
                <a:srgbClr val="434343"/>
              </a:buClr>
              <a:buSzPts val="1400"/>
              <a:buChar char="●"/>
              <a:defRPr>
                <a:solidFill>
                  <a:srgbClr val="434343"/>
                </a:solidFill>
              </a:defRPr>
            </a:lvl4pPr>
            <a:lvl5pPr marL="3046099" lvl="4" indent="-423071" rtl="0">
              <a:lnSpc>
                <a:spcPct val="115000"/>
              </a:lnSpc>
              <a:spcBef>
                <a:spcPts val="0"/>
              </a:spcBef>
              <a:spcAft>
                <a:spcPts val="0"/>
              </a:spcAft>
              <a:buClr>
                <a:srgbClr val="434343"/>
              </a:buClr>
              <a:buSzPts val="1400"/>
              <a:buChar char="○"/>
              <a:defRPr>
                <a:solidFill>
                  <a:srgbClr val="434343"/>
                </a:solidFill>
              </a:defRPr>
            </a:lvl5pPr>
            <a:lvl6pPr marL="3655314" lvl="5" indent="-423071" rtl="0">
              <a:lnSpc>
                <a:spcPct val="115000"/>
              </a:lnSpc>
              <a:spcBef>
                <a:spcPts val="0"/>
              </a:spcBef>
              <a:spcAft>
                <a:spcPts val="0"/>
              </a:spcAft>
              <a:buClr>
                <a:srgbClr val="434343"/>
              </a:buClr>
              <a:buSzPts val="1400"/>
              <a:buChar char="■"/>
              <a:defRPr>
                <a:solidFill>
                  <a:srgbClr val="434343"/>
                </a:solidFill>
              </a:defRPr>
            </a:lvl6pPr>
            <a:lvl7pPr marL="4264537" lvl="6" indent="-423071" rtl="0">
              <a:lnSpc>
                <a:spcPct val="115000"/>
              </a:lnSpc>
              <a:spcBef>
                <a:spcPts val="0"/>
              </a:spcBef>
              <a:spcAft>
                <a:spcPts val="0"/>
              </a:spcAft>
              <a:buClr>
                <a:srgbClr val="434343"/>
              </a:buClr>
              <a:buSzPts val="1400"/>
              <a:buChar char="●"/>
              <a:defRPr>
                <a:solidFill>
                  <a:srgbClr val="434343"/>
                </a:solidFill>
              </a:defRPr>
            </a:lvl7pPr>
            <a:lvl8pPr marL="4873752" lvl="7" indent="-423071" rtl="0">
              <a:lnSpc>
                <a:spcPct val="115000"/>
              </a:lnSpc>
              <a:spcBef>
                <a:spcPts val="0"/>
              </a:spcBef>
              <a:spcAft>
                <a:spcPts val="0"/>
              </a:spcAft>
              <a:buClr>
                <a:srgbClr val="434343"/>
              </a:buClr>
              <a:buSzPts val="1400"/>
              <a:buChar char="○"/>
              <a:defRPr>
                <a:solidFill>
                  <a:srgbClr val="434343"/>
                </a:solidFill>
              </a:defRPr>
            </a:lvl8pPr>
            <a:lvl9pPr marL="5482975" lvl="8" indent="-423071"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306" name="Google Shape;306;p20"/>
          <p:cNvSpPr txBox="1">
            <a:spLocks noGrp="1"/>
          </p:cNvSpPr>
          <p:nvPr>
            <p:ph type="body" idx="3"/>
          </p:nvPr>
        </p:nvSpPr>
        <p:spPr>
          <a:xfrm>
            <a:off x="6252751" y="2365167"/>
            <a:ext cx="4937200" cy="3542400"/>
          </a:xfrm>
          <a:prstGeom prst="rect">
            <a:avLst/>
          </a:prstGeom>
        </p:spPr>
        <p:txBody>
          <a:bodyPr spcFirstLastPara="1" wrap="square" lIns="121825" tIns="121825" rIns="121825" bIns="121825" anchor="t" anchorCtr="0">
            <a:noAutofit/>
          </a:bodyPr>
          <a:lstStyle>
            <a:lvl1pPr marL="609219" lvl="0" indent="-439992" rtl="0">
              <a:lnSpc>
                <a:spcPct val="115000"/>
              </a:lnSpc>
              <a:spcBef>
                <a:spcPts val="0"/>
              </a:spcBef>
              <a:spcAft>
                <a:spcPts val="0"/>
              </a:spcAft>
              <a:buClr>
                <a:srgbClr val="434343"/>
              </a:buClr>
              <a:buSzPts val="1600"/>
              <a:buChar char="●"/>
              <a:defRPr>
                <a:solidFill>
                  <a:srgbClr val="434343"/>
                </a:solidFill>
              </a:defRPr>
            </a:lvl1pPr>
            <a:lvl2pPr marL="1218438" lvl="1" indent="-423071" rtl="0">
              <a:lnSpc>
                <a:spcPct val="115000"/>
              </a:lnSpc>
              <a:spcBef>
                <a:spcPts val="0"/>
              </a:spcBef>
              <a:spcAft>
                <a:spcPts val="0"/>
              </a:spcAft>
              <a:buClr>
                <a:srgbClr val="434343"/>
              </a:buClr>
              <a:buSzPts val="1400"/>
              <a:buChar char="○"/>
              <a:defRPr>
                <a:solidFill>
                  <a:srgbClr val="434343"/>
                </a:solidFill>
              </a:defRPr>
            </a:lvl2pPr>
            <a:lvl3pPr marL="1827659" lvl="2" indent="-423071" rtl="0">
              <a:lnSpc>
                <a:spcPct val="115000"/>
              </a:lnSpc>
              <a:spcBef>
                <a:spcPts val="0"/>
              </a:spcBef>
              <a:spcAft>
                <a:spcPts val="0"/>
              </a:spcAft>
              <a:buClr>
                <a:srgbClr val="434343"/>
              </a:buClr>
              <a:buSzPts val="1400"/>
              <a:buChar char="■"/>
              <a:defRPr>
                <a:solidFill>
                  <a:srgbClr val="434343"/>
                </a:solidFill>
              </a:defRPr>
            </a:lvl3pPr>
            <a:lvl4pPr marL="2436876" lvl="3" indent="-423071" rtl="0">
              <a:lnSpc>
                <a:spcPct val="115000"/>
              </a:lnSpc>
              <a:spcBef>
                <a:spcPts val="0"/>
              </a:spcBef>
              <a:spcAft>
                <a:spcPts val="0"/>
              </a:spcAft>
              <a:buClr>
                <a:srgbClr val="434343"/>
              </a:buClr>
              <a:buSzPts val="1400"/>
              <a:buChar char="●"/>
              <a:defRPr>
                <a:solidFill>
                  <a:srgbClr val="434343"/>
                </a:solidFill>
              </a:defRPr>
            </a:lvl4pPr>
            <a:lvl5pPr marL="3046099" lvl="4" indent="-423071" rtl="0">
              <a:lnSpc>
                <a:spcPct val="115000"/>
              </a:lnSpc>
              <a:spcBef>
                <a:spcPts val="0"/>
              </a:spcBef>
              <a:spcAft>
                <a:spcPts val="0"/>
              </a:spcAft>
              <a:buClr>
                <a:srgbClr val="434343"/>
              </a:buClr>
              <a:buSzPts val="1400"/>
              <a:buChar char="○"/>
              <a:defRPr>
                <a:solidFill>
                  <a:srgbClr val="434343"/>
                </a:solidFill>
              </a:defRPr>
            </a:lvl5pPr>
            <a:lvl6pPr marL="3655314" lvl="5" indent="-423071" rtl="0">
              <a:lnSpc>
                <a:spcPct val="115000"/>
              </a:lnSpc>
              <a:spcBef>
                <a:spcPts val="0"/>
              </a:spcBef>
              <a:spcAft>
                <a:spcPts val="0"/>
              </a:spcAft>
              <a:buClr>
                <a:srgbClr val="434343"/>
              </a:buClr>
              <a:buSzPts val="1400"/>
              <a:buChar char="■"/>
              <a:defRPr>
                <a:solidFill>
                  <a:srgbClr val="434343"/>
                </a:solidFill>
              </a:defRPr>
            </a:lvl6pPr>
            <a:lvl7pPr marL="4264537" lvl="6" indent="-423071" rtl="0">
              <a:lnSpc>
                <a:spcPct val="115000"/>
              </a:lnSpc>
              <a:spcBef>
                <a:spcPts val="0"/>
              </a:spcBef>
              <a:spcAft>
                <a:spcPts val="0"/>
              </a:spcAft>
              <a:buClr>
                <a:srgbClr val="434343"/>
              </a:buClr>
              <a:buSzPts val="1400"/>
              <a:buChar char="●"/>
              <a:defRPr>
                <a:solidFill>
                  <a:srgbClr val="434343"/>
                </a:solidFill>
              </a:defRPr>
            </a:lvl7pPr>
            <a:lvl8pPr marL="4873752" lvl="7" indent="-423071" rtl="0">
              <a:lnSpc>
                <a:spcPct val="115000"/>
              </a:lnSpc>
              <a:spcBef>
                <a:spcPts val="0"/>
              </a:spcBef>
              <a:spcAft>
                <a:spcPts val="0"/>
              </a:spcAft>
              <a:buClr>
                <a:srgbClr val="434343"/>
              </a:buClr>
              <a:buSzPts val="1400"/>
              <a:buChar char="○"/>
              <a:defRPr>
                <a:solidFill>
                  <a:srgbClr val="434343"/>
                </a:solidFill>
              </a:defRPr>
            </a:lvl8pPr>
            <a:lvl9pPr marL="5482975" lvl="8" indent="-423071"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812734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9"/>
        <p:cNvGrpSpPr/>
        <p:nvPr/>
      </p:nvGrpSpPr>
      <p:grpSpPr>
        <a:xfrm>
          <a:off x="0" y="0"/>
          <a:ext cx="0" cy="0"/>
          <a:chOff x="0" y="0"/>
          <a:chExt cx="0" cy="0"/>
        </a:xfrm>
      </p:grpSpPr>
      <p:sp>
        <p:nvSpPr>
          <p:cNvPr id="164" name="Google Shape;164;p11"/>
          <p:cNvSpPr txBox="1">
            <a:spLocks noGrp="1"/>
          </p:cNvSpPr>
          <p:nvPr>
            <p:ph type="title" hasCustomPrompt="1"/>
          </p:nvPr>
        </p:nvSpPr>
        <p:spPr>
          <a:xfrm>
            <a:off x="1712000" y="2171433"/>
            <a:ext cx="8768000" cy="2014800"/>
          </a:xfrm>
          <a:prstGeom prst="rect">
            <a:avLst/>
          </a:prstGeom>
        </p:spPr>
        <p:txBody>
          <a:bodyPr spcFirstLastPara="1" wrap="square" lIns="121825" tIns="121825" rIns="121825" bIns="121825" anchor="b" anchorCtr="0">
            <a:noAutofit/>
          </a:bodyPr>
          <a:lstStyle>
            <a:lvl1pPr lvl="0" algn="ctr">
              <a:spcBef>
                <a:spcPts val="0"/>
              </a:spcBef>
              <a:spcAft>
                <a:spcPts val="0"/>
              </a:spcAft>
              <a:buSzPts val="10500"/>
              <a:buNone/>
              <a:defRPr sz="14000"/>
            </a:lvl1pPr>
            <a:lvl2pPr lvl="1" algn="ctr">
              <a:spcBef>
                <a:spcPts val="0"/>
              </a:spcBef>
              <a:spcAft>
                <a:spcPts val="0"/>
              </a:spcAft>
              <a:buSzPts val="10500"/>
              <a:buNone/>
              <a:defRPr sz="14000"/>
            </a:lvl2pPr>
            <a:lvl3pPr lvl="2" algn="ctr">
              <a:spcBef>
                <a:spcPts val="0"/>
              </a:spcBef>
              <a:spcAft>
                <a:spcPts val="0"/>
              </a:spcAft>
              <a:buSzPts val="10500"/>
              <a:buNone/>
              <a:defRPr sz="14000"/>
            </a:lvl3pPr>
            <a:lvl4pPr lvl="3" algn="ctr">
              <a:spcBef>
                <a:spcPts val="0"/>
              </a:spcBef>
              <a:spcAft>
                <a:spcPts val="0"/>
              </a:spcAft>
              <a:buSzPts val="10500"/>
              <a:buNone/>
              <a:defRPr sz="14000"/>
            </a:lvl4pPr>
            <a:lvl5pPr lvl="4" algn="ctr">
              <a:spcBef>
                <a:spcPts val="0"/>
              </a:spcBef>
              <a:spcAft>
                <a:spcPts val="0"/>
              </a:spcAft>
              <a:buSzPts val="10500"/>
              <a:buNone/>
              <a:defRPr sz="14000"/>
            </a:lvl5pPr>
            <a:lvl6pPr lvl="5" algn="ctr">
              <a:spcBef>
                <a:spcPts val="0"/>
              </a:spcBef>
              <a:spcAft>
                <a:spcPts val="0"/>
              </a:spcAft>
              <a:buSzPts val="10500"/>
              <a:buNone/>
              <a:defRPr sz="14000"/>
            </a:lvl6pPr>
            <a:lvl7pPr lvl="6" algn="ctr">
              <a:spcBef>
                <a:spcPts val="0"/>
              </a:spcBef>
              <a:spcAft>
                <a:spcPts val="0"/>
              </a:spcAft>
              <a:buSzPts val="10500"/>
              <a:buNone/>
              <a:defRPr sz="14000"/>
            </a:lvl7pPr>
            <a:lvl8pPr lvl="7" algn="ctr">
              <a:spcBef>
                <a:spcPts val="0"/>
              </a:spcBef>
              <a:spcAft>
                <a:spcPts val="0"/>
              </a:spcAft>
              <a:buSzPts val="10500"/>
              <a:buNone/>
              <a:defRPr sz="14000"/>
            </a:lvl8pPr>
            <a:lvl9pPr lvl="8" algn="ctr">
              <a:spcBef>
                <a:spcPts val="0"/>
              </a:spcBef>
              <a:spcAft>
                <a:spcPts val="0"/>
              </a:spcAft>
              <a:buSzPts val="10500"/>
              <a:buNone/>
              <a:defRPr sz="14000"/>
            </a:lvl9pPr>
          </a:lstStyle>
          <a:p>
            <a:r>
              <a:t>xx%</a:t>
            </a:r>
          </a:p>
        </p:txBody>
      </p:sp>
      <p:sp>
        <p:nvSpPr>
          <p:cNvPr id="165" name="Google Shape;165;p11"/>
          <p:cNvSpPr txBox="1">
            <a:spLocks noGrp="1"/>
          </p:cNvSpPr>
          <p:nvPr>
            <p:ph type="subTitle" idx="1"/>
          </p:nvPr>
        </p:nvSpPr>
        <p:spPr>
          <a:xfrm>
            <a:off x="1712000" y="4186300"/>
            <a:ext cx="8768000" cy="554000"/>
          </a:xfrm>
          <a:prstGeom prst="rect">
            <a:avLst/>
          </a:prstGeom>
        </p:spPr>
        <p:txBody>
          <a:bodyPr spcFirstLastPara="1" wrap="square" lIns="121825" tIns="121825" rIns="121825" bIns="121825" anchor="t" anchorCtr="0">
            <a:noAutofit/>
          </a:bodyPr>
          <a:lstStyle>
            <a:lvl1pPr lvl="0" algn="ctr" rtl="0">
              <a:lnSpc>
                <a:spcPct val="100000"/>
              </a:lnSpc>
              <a:spcBef>
                <a:spcPts val="0"/>
              </a:spcBef>
              <a:spcAft>
                <a:spcPts val="0"/>
              </a:spcAft>
              <a:buSzPts val="1500"/>
              <a:buNone/>
              <a:defRPr sz="2000"/>
            </a:lvl1pPr>
            <a:lvl2pPr lvl="1" algn="ctr" rtl="0">
              <a:lnSpc>
                <a:spcPct val="100000"/>
              </a:lnSpc>
              <a:spcBef>
                <a:spcPts val="0"/>
              </a:spcBef>
              <a:spcAft>
                <a:spcPts val="0"/>
              </a:spcAft>
              <a:buSzPts val="1500"/>
              <a:buNone/>
              <a:defRPr sz="2000"/>
            </a:lvl2pPr>
            <a:lvl3pPr lvl="2" algn="ctr" rtl="0">
              <a:lnSpc>
                <a:spcPct val="100000"/>
              </a:lnSpc>
              <a:spcBef>
                <a:spcPts val="0"/>
              </a:spcBef>
              <a:spcAft>
                <a:spcPts val="0"/>
              </a:spcAft>
              <a:buSzPts val="1500"/>
              <a:buNone/>
              <a:defRPr sz="2000"/>
            </a:lvl3pPr>
            <a:lvl4pPr lvl="3" algn="ctr" rtl="0">
              <a:lnSpc>
                <a:spcPct val="100000"/>
              </a:lnSpc>
              <a:spcBef>
                <a:spcPts val="0"/>
              </a:spcBef>
              <a:spcAft>
                <a:spcPts val="0"/>
              </a:spcAft>
              <a:buSzPts val="1500"/>
              <a:buNone/>
              <a:defRPr sz="2000"/>
            </a:lvl4pPr>
            <a:lvl5pPr lvl="4" algn="ctr" rtl="0">
              <a:lnSpc>
                <a:spcPct val="100000"/>
              </a:lnSpc>
              <a:spcBef>
                <a:spcPts val="0"/>
              </a:spcBef>
              <a:spcAft>
                <a:spcPts val="0"/>
              </a:spcAft>
              <a:buSzPts val="1500"/>
              <a:buNone/>
              <a:defRPr sz="2000"/>
            </a:lvl5pPr>
            <a:lvl6pPr lvl="5" algn="ctr" rtl="0">
              <a:lnSpc>
                <a:spcPct val="100000"/>
              </a:lnSpc>
              <a:spcBef>
                <a:spcPts val="0"/>
              </a:spcBef>
              <a:spcAft>
                <a:spcPts val="0"/>
              </a:spcAft>
              <a:buSzPts val="1500"/>
              <a:buNone/>
              <a:defRPr sz="2000"/>
            </a:lvl6pPr>
            <a:lvl7pPr lvl="6" algn="ctr" rtl="0">
              <a:lnSpc>
                <a:spcPct val="100000"/>
              </a:lnSpc>
              <a:spcBef>
                <a:spcPts val="0"/>
              </a:spcBef>
              <a:spcAft>
                <a:spcPts val="0"/>
              </a:spcAft>
              <a:buSzPts val="1500"/>
              <a:buNone/>
              <a:defRPr sz="2000"/>
            </a:lvl7pPr>
            <a:lvl8pPr lvl="7" algn="ctr" rtl="0">
              <a:lnSpc>
                <a:spcPct val="100000"/>
              </a:lnSpc>
              <a:spcBef>
                <a:spcPts val="0"/>
              </a:spcBef>
              <a:spcAft>
                <a:spcPts val="0"/>
              </a:spcAft>
              <a:buSzPts val="1500"/>
              <a:buNone/>
              <a:defRPr sz="2000"/>
            </a:lvl8pPr>
            <a:lvl9pPr lvl="8" algn="ctr" rtl="0">
              <a:lnSpc>
                <a:spcPct val="100000"/>
              </a:lnSpc>
              <a:spcBef>
                <a:spcPts val="0"/>
              </a:spcBef>
              <a:spcAft>
                <a:spcPts val="0"/>
              </a:spcAft>
              <a:buSzPts val="1500"/>
              <a:buNone/>
              <a:defRPr sz="2000"/>
            </a:lvl9pPr>
          </a:lstStyle>
          <a:p>
            <a:endParaRPr/>
          </a:p>
        </p:txBody>
      </p:sp>
      <p:sp>
        <p:nvSpPr>
          <p:cNvPr id="166" name="Google Shape;166;p11"/>
          <p:cNvSpPr txBox="1">
            <a:spLocks noGrp="1"/>
          </p:cNvSpPr>
          <p:nvPr>
            <p:ph type="subTitle" idx="2"/>
          </p:nvPr>
        </p:nvSpPr>
        <p:spPr>
          <a:xfrm>
            <a:off x="3684200" y="554000"/>
            <a:ext cx="4823600" cy="546000"/>
          </a:xfrm>
          <a:prstGeom prst="rect">
            <a:avLst/>
          </a:prstGeom>
        </p:spPr>
        <p:txBody>
          <a:bodyPr spcFirstLastPara="1" wrap="square" lIns="121825" tIns="121825" rIns="121825" bIns="121825" anchor="t" anchorCtr="0">
            <a:noAutofit/>
          </a:bodyPr>
          <a:lstStyle>
            <a:lvl1pPr lvl="0" algn="ctr" rtl="0">
              <a:lnSpc>
                <a:spcPct val="85000"/>
              </a:lnSpc>
              <a:spcBef>
                <a:spcPts val="0"/>
              </a:spcBef>
              <a:spcAft>
                <a:spcPts val="0"/>
              </a:spcAft>
              <a:buSzPts val="3000"/>
              <a:buFont typeface="Elsie"/>
              <a:buNone/>
              <a:defRPr sz="4000">
                <a:latin typeface="Elsie"/>
                <a:ea typeface="Elsie"/>
                <a:cs typeface="Elsie"/>
                <a:sym typeface="Elsie"/>
              </a:defRPr>
            </a:lvl1pPr>
            <a:lvl2pPr lvl="1" algn="ctr" rtl="0">
              <a:lnSpc>
                <a:spcPct val="85000"/>
              </a:lnSpc>
              <a:spcBef>
                <a:spcPts val="0"/>
              </a:spcBef>
              <a:spcAft>
                <a:spcPts val="0"/>
              </a:spcAft>
              <a:buSzPts val="3000"/>
              <a:buFont typeface="Elsie"/>
              <a:buNone/>
              <a:defRPr sz="4000">
                <a:latin typeface="Elsie"/>
                <a:ea typeface="Elsie"/>
                <a:cs typeface="Elsie"/>
                <a:sym typeface="Elsie"/>
              </a:defRPr>
            </a:lvl2pPr>
            <a:lvl3pPr lvl="2" algn="ctr" rtl="0">
              <a:lnSpc>
                <a:spcPct val="85000"/>
              </a:lnSpc>
              <a:spcBef>
                <a:spcPts val="0"/>
              </a:spcBef>
              <a:spcAft>
                <a:spcPts val="0"/>
              </a:spcAft>
              <a:buSzPts val="3000"/>
              <a:buFont typeface="Elsie"/>
              <a:buNone/>
              <a:defRPr sz="4000">
                <a:latin typeface="Elsie"/>
                <a:ea typeface="Elsie"/>
                <a:cs typeface="Elsie"/>
                <a:sym typeface="Elsie"/>
              </a:defRPr>
            </a:lvl3pPr>
            <a:lvl4pPr lvl="3" algn="ctr" rtl="0">
              <a:lnSpc>
                <a:spcPct val="85000"/>
              </a:lnSpc>
              <a:spcBef>
                <a:spcPts val="0"/>
              </a:spcBef>
              <a:spcAft>
                <a:spcPts val="0"/>
              </a:spcAft>
              <a:buSzPts val="3000"/>
              <a:buFont typeface="Elsie"/>
              <a:buNone/>
              <a:defRPr sz="4000">
                <a:latin typeface="Elsie"/>
                <a:ea typeface="Elsie"/>
                <a:cs typeface="Elsie"/>
                <a:sym typeface="Elsie"/>
              </a:defRPr>
            </a:lvl4pPr>
            <a:lvl5pPr lvl="4" algn="ctr" rtl="0">
              <a:lnSpc>
                <a:spcPct val="85000"/>
              </a:lnSpc>
              <a:spcBef>
                <a:spcPts val="0"/>
              </a:spcBef>
              <a:spcAft>
                <a:spcPts val="0"/>
              </a:spcAft>
              <a:buSzPts val="3000"/>
              <a:buFont typeface="Elsie"/>
              <a:buNone/>
              <a:defRPr sz="4000">
                <a:latin typeface="Elsie"/>
                <a:ea typeface="Elsie"/>
                <a:cs typeface="Elsie"/>
                <a:sym typeface="Elsie"/>
              </a:defRPr>
            </a:lvl5pPr>
            <a:lvl6pPr lvl="5" algn="ctr" rtl="0">
              <a:lnSpc>
                <a:spcPct val="85000"/>
              </a:lnSpc>
              <a:spcBef>
                <a:spcPts val="0"/>
              </a:spcBef>
              <a:spcAft>
                <a:spcPts val="0"/>
              </a:spcAft>
              <a:buSzPts val="3000"/>
              <a:buFont typeface="Elsie"/>
              <a:buNone/>
              <a:defRPr sz="4000">
                <a:latin typeface="Elsie"/>
                <a:ea typeface="Elsie"/>
                <a:cs typeface="Elsie"/>
                <a:sym typeface="Elsie"/>
              </a:defRPr>
            </a:lvl6pPr>
            <a:lvl7pPr lvl="6" algn="ctr" rtl="0">
              <a:lnSpc>
                <a:spcPct val="85000"/>
              </a:lnSpc>
              <a:spcBef>
                <a:spcPts val="0"/>
              </a:spcBef>
              <a:spcAft>
                <a:spcPts val="0"/>
              </a:spcAft>
              <a:buSzPts val="3000"/>
              <a:buFont typeface="Elsie"/>
              <a:buNone/>
              <a:defRPr sz="4000">
                <a:latin typeface="Elsie"/>
                <a:ea typeface="Elsie"/>
                <a:cs typeface="Elsie"/>
                <a:sym typeface="Elsie"/>
              </a:defRPr>
            </a:lvl7pPr>
            <a:lvl8pPr lvl="7" algn="ctr" rtl="0">
              <a:lnSpc>
                <a:spcPct val="85000"/>
              </a:lnSpc>
              <a:spcBef>
                <a:spcPts val="0"/>
              </a:spcBef>
              <a:spcAft>
                <a:spcPts val="0"/>
              </a:spcAft>
              <a:buSzPts val="3000"/>
              <a:buFont typeface="Elsie"/>
              <a:buNone/>
              <a:defRPr sz="4000">
                <a:latin typeface="Elsie"/>
                <a:ea typeface="Elsie"/>
                <a:cs typeface="Elsie"/>
                <a:sym typeface="Elsie"/>
              </a:defRPr>
            </a:lvl8pPr>
            <a:lvl9pPr lvl="8" algn="ctr" rtl="0">
              <a:lnSpc>
                <a:spcPct val="85000"/>
              </a:lnSpc>
              <a:spcBef>
                <a:spcPts val="0"/>
              </a:spcBef>
              <a:spcAft>
                <a:spcPts val="0"/>
              </a:spcAft>
              <a:buSzPts val="3000"/>
              <a:buFont typeface="Elsie"/>
              <a:buNone/>
              <a:defRPr sz="4000">
                <a:latin typeface="Elsie"/>
                <a:ea typeface="Elsie"/>
                <a:cs typeface="Elsie"/>
                <a:sym typeface="Elsie"/>
              </a:defRPr>
            </a:lvl9pPr>
          </a:lstStyle>
          <a:p>
            <a:endParaRPr/>
          </a:p>
        </p:txBody>
      </p:sp>
    </p:spTree>
    <p:extLst>
      <p:ext uri="{BB962C8B-B14F-4D97-AF65-F5344CB8AC3E}">
        <p14:creationId xmlns:p14="http://schemas.microsoft.com/office/powerpoint/2010/main" val="3012590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73"/>
        <p:cNvGrpSpPr/>
        <p:nvPr/>
      </p:nvGrpSpPr>
      <p:grpSpPr>
        <a:xfrm>
          <a:off x="0" y="0"/>
          <a:ext cx="0" cy="0"/>
          <a:chOff x="0" y="0"/>
          <a:chExt cx="0" cy="0"/>
        </a:xfrm>
      </p:grpSpPr>
      <p:sp>
        <p:nvSpPr>
          <p:cNvPr id="383" name="Google Shape;383;p24"/>
          <p:cNvSpPr txBox="1">
            <a:spLocks noGrp="1"/>
          </p:cNvSpPr>
          <p:nvPr>
            <p:ph type="title" hasCustomPrompt="1"/>
          </p:nvPr>
        </p:nvSpPr>
        <p:spPr>
          <a:xfrm>
            <a:off x="1450199" y="1882371"/>
            <a:ext cx="1800400" cy="703200"/>
          </a:xfrm>
          <a:prstGeom prst="rect">
            <a:avLst/>
          </a:prstGeom>
        </p:spPr>
        <p:txBody>
          <a:bodyPr spcFirstLastPara="1" wrap="square" lIns="121825" tIns="121825" rIns="121825" bIns="121825" anchor="ctr" anchorCtr="0">
            <a:noAutofit/>
          </a:bodyPr>
          <a:lstStyle>
            <a:lvl1pPr lvl="0" algn="ctr" rtl="0">
              <a:spcBef>
                <a:spcPts val="0"/>
              </a:spcBef>
              <a:spcAft>
                <a:spcPts val="0"/>
              </a:spcAft>
              <a:buClr>
                <a:schemeClr val="accent5"/>
              </a:buClr>
              <a:buSzPts val="3500"/>
              <a:buNone/>
              <a:defRPr sz="3200"/>
            </a:lvl1pPr>
            <a:lvl2pPr lvl="1" rtl="0">
              <a:spcBef>
                <a:spcPts val="0"/>
              </a:spcBef>
              <a:spcAft>
                <a:spcPts val="0"/>
              </a:spcAft>
              <a:buSzPts val="3200"/>
              <a:buNone/>
              <a:defRPr sz="4300"/>
            </a:lvl2pPr>
            <a:lvl3pPr lvl="2" rtl="0">
              <a:spcBef>
                <a:spcPts val="0"/>
              </a:spcBef>
              <a:spcAft>
                <a:spcPts val="0"/>
              </a:spcAft>
              <a:buSzPts val="3200"/>
              <a:buNone/>
              <a:defRPr sz="4300"/>
            </a:lvl3pPr>
            <a:lvl4pPr lvl="3" rtl="0">
              <a:spcBef>
                <a:spcPts val="0"/>
              </a:spcBef>
              <a:spcAft>
                <a:spcPts val="0"/>
              </a:spcAft>
              <a:buSzPts val="3200"/>
              <a:buNone/>
              <a:defRPr sz="4300"/>
            </a:lvl4pPr>
            <a:lvl5pPr lvl="4" rtl="0">
              <a:spcBef>
                <a:spcPts val="0"/>
              </a:spcBef>
              <a:spcAft>
                <a:spcPts val="0"/>
              </a:spcAft>
              <a:buSzPts val="3200"/>
              <a:buNone/>
              <a:defRPr sz="4300"/>
            </a:lvl5pPr>
            <a:lvl6pPr lvl="5" rtl="0">
              <a:spcBef>
                <a:spcPts val="0"/>
              </a:spcBef>
              <a:spcAft>
                <a:spcPts val="0"/>
              </a:spcAft>
              <a:buSzPts val="3200"/>
              <a:buNone/>
              <a:defRPr sz="4300"/>
            </a:lvl6pPr>
            <a:lvl7pPr lvl="6" rtl="0">
              <a:spcBef>
                <a:spcPts val="0"/>
              </a:spcBef>
              <a:spcAft>
                <a:spcPts val="0"/>
              </a:spcAft>
              <a:buSzPts val="3200"/>
              <a:buNone/>
              <a:defRPr sz="4300"/>
            </a:lvl7pPr>
            <a:lvl8pPr lvl="7" rtl="0">
              <a:spcBef>
                <a:spcPts val="0"/>
              </a:spcBef>
              <a:spcAft>
                <a:spcPts val="0"/>
              </a:spcAft>
              <a:buSzPts val="3200"/>
              <a:buNone/>
              <a:defRPr sz="4300"/>
            </a:lvl8pPr>
            <a:lvl9pPr lvl="8" rtl="0">
              <a:spcBef>
                <a:spcPts val="0"/>
              </a:spcBef>
              <a:spcAft>
                <a:spcPts val="0"/>
              </a:spcAft>
              <a:buSzPts val="3200"/>
              <a:buNone/>
              <a:defRPr sz="4300"/>
            </a:lvl9pPr>
          </a:lstStyle>
          <a:p>
            <a:r>
              <a:t>xx%</a:t>
            </a:r>
          </a:p>
        </p:txBody>
      </p:sp>
      <p:sp>
        <p:nvSpPr>
          <p:cNvPr id="384" name="Google Shape;384;p24"/>
          <p:cNvSpPr txBox="1">
            <a:spLocks noGrp="1"/>
          </p:cNvSpPr>
          <p:nvPr>
            <p:ph type="title" idx="2" hasCustomPrompt="1"/>
          </p:nvPr>
        </p:nvSpPr>
        <p:spPr>
          <a:xfrm>
            <a:off x="9193700" y="1882371"/>
            <a:ext cx="1800400" cy="703200"/>
          </a:xfrm>
          <a:prstGeom prst="rect">
            <a:avLst/>
          </a:prstGeom>
        </p:spPr>
        <p:txBody>
          <a:bodyPr spcFirstLastPara="1" wrap="square" lIns="121825" tIns="121825" rIns="121825" bIns="121825" anchor="ctr" anchorCtr="0">
            <a:noAutofit/>
          </a:bodyPr>
          <a:lstStyle>
            <a:lvl1pPr lvl="0" algn="ctr" rtl="0">
              <a:spcBef>
                <a:spcPts val="0"/>
              </a:spcBef>
              <a:spcAft>
                <a:spcPts val="0"/>
              </a:spcAft>
              <a:buClr>
                <a:schemeClr val="accent4"/>
              </a:buClr>
              <a:buSzPts val="3500"/>
              <a:buNone/>
              <a:defRPr sz="3200"/>
            </a:lvl1pPr>
            <a:lvl2pPr lvl="1" rtl="0">
              <a:spcBef>
                <a:spcPts val="0"/>
              </a:spcBef>
              <a:spcAft>
                <a:spcPts val="0"/>
              </a:spcAft>
              <a:buClr>
                <a:schemeClr val="accent4"/>
              </a:buClr>
              <a:buSzPts val="3200"/>
              <a:buNone/>
              <a:defRPr sz="4300">
                <a:solidFill>
                  <a:schemeClr val="accent4"/>
                </a:solidFill>
              </a:defRPr>
            </a:lvl2pPr>
            <a:lvl3pPr lvl="2" rtl="0">
              <a:spcBef>
                <a:spcPts val="0"/>
              </a:spcBef>
              <a:spcAft>
                <a:spcPts val="0"/>
              </a:spcAft>
              <a:buClr>
                <a:schemeClr val="accent4"/>
              </a:buClr>
              <a:buSzPts val="3200"/>
              <a:buNone/>
              <a:defRPr sz="4300">
                <a:solidFill>
                  <a:schemeClr val="accent4"/>
                </a:solidFill>
              </a:defRPr>
            </a:lvl3pPr>
            <a:lvl4pPr lvl="3" rtl="0">
              <a:spcBef>
                <a:spcPts val="0"/>
              </a:spcBef>
              <a:spcAft>
                <a:spcPts val="0"/>
              </a:spcAft>
              <a:buClr>
                <a:schemeClr val="accent4"/>
              </a:buClr>
              <a:buSzPts val="3200"/>
              <a:buNone/>
              <a:defRPr sz="4300">
                <a:solidFill>
                  <a:schemeClr val="accent4"/>
                </a:solidFill>
              </a:defRPr>
            </a:lvl4pPr>
            <a:lvl5pPr lvl="4" rtl="0">
              <a:spcBef>
                <a:spcPts val="0"/>
              </a:spcBef>
              <a:spcAft>
                <a:spcPts val="0"/>
              </a:spcAft>
              <a:buClr>
                <a:schemeClr val="accent4"/>
              </a:buClr>
              <a:buSzPts val="3200"/>
              <a:buNone/>
              <a:defRPr sz="4300">
                <a:solidFill>
                  <a:schemeClr val="accent4"/>
                </a:solidFill>
              </a:defRPr>
            </a:lvl5pPr>
            <a:lvl6pPr lvl="5" rtl="0">
              <a:spcBef>
                <a:spcPts val="0"/>
              </a:spcBef>
              <a:spcAft>
                <a:spcPts val="0"/>
              </a:spcAft>
              <a:buClr>
                <a:schemeClr val="accent4"/>
              </a:buClr>
              <a:buSzPts val="3200"/>
              <a:buNone/>
              <a:defRPr sz="4300">
                <a:solidFill>
                  <a:schemeClr val="accent4"/>
                </a:solidFill>
              </a:defRPr>
            </a:lvl6pPr>
            <a:lvl7pPr lvl="6" rtl="0">
              <a:spcBef>
                <a:spcPts val="0"/>
              </a:spcBef>
              <a:spcAft>
                <a:spcPts val="0"/>
              </a:spcAft>
              <a:buClr>
                <a:schemeClr val="accent4"/>
              </a:buClr>
              <a:buSzPts val="3200"/>
              <a:buNone/>
              <a:defRPr sz="4300">
                <a:solidFill>
                  <a:schemeClr val="accent4"/>
                </a:solidFill>
              </a:defRPr>
            </a:lvl7pPr>
            <a:lvl8pPr lvl="7" rtl="0">
              <a:spcBef>
                <a:spcPts val="0"/>
              </a:spcBef>
              <a:spcAft>
                <a:spcPts val="0"/>
              </a:spcAft>
              <a:buClr>
                <a:schemeClr val="accent4"/>
              </a:buClr>
              <a:buSzPts val="3200"/>
              <a:buNone/>
              <a:defRPr sz="4300">
                <a:solidFill>
                  <a:schemeClr val="accent4"/>
                </a:solidFill>
              </a:defRPr>
            </a:lvl8pPr>
            <a:lvl9pPr lvl="8" rtl="0">
              <a:spcBef>
                <a:spcPts val="0"/>
              </a:spcBef>
              <a:spcAft>
                <a:spcPts val="0"/>
              </a:spcAft>
              <a:buClr>
                <a:schemeClr val="accent4"/>
              </a:buClr>
              <a:buSzPts val="3200"/>
              <a:buNone/>
              <a:defRPr sz="4300">
                <a:solidFill>
                  <a:schemeClr val="accent4"/>
                </a:solidFill>
              </a:defRPr>
            </a:lvl9pPr>
          </a:lstStyle>
          <a:p>
            <a:r>
              <a:t>xx%</a:t>
            </a:r>
          </a:p>
        </p:txBody>
      </p:sp>
      <p:sp>
        <p:nvSpPr>
          <p:cNvPr id="385" name="Google Shape;385;p24"/>
          <p:cNvSpPr txBox="1">
            <a:spLocks noGrp="1"/>
          </p:cNvSpPr>
          <p:nvPr>
            <p:ph type="subTitle" idx="1"/>
          </p:nvPr>
        </p:nvSpPr>
        <p:spPr>
          <a:xfrm flipH="1">
            <a:off x="1211800" y="4541789"/>
            <a:ext cx="2277200" cy="622000"/>
          </a:xfrm>
          <a:prstGeom prst="rect">
            <a:avLst/>
          </a:prstGeom>
        </p:spPr>
        <p:txBody>
          <a:bodyPr spcFirstLastPara="1" wrap="square" lIns="121825" tIns="121825" rIns="121825" bIns="121825" anchor="b" anchorCtr="0">
            <a:noAutofit/>
          </a:bodyPr>
          <a:lstStyle>
            <a:lvl1pPr lvl="0" algn="ctr" rtl="0">
              <a:lnSpc>
                <a:spcPct val="100000"/>
              </a:lnSpc>
              <a:spcBef>
                <a:spcPts val="0"/>
              </a:spcBef>
              <a:spcAft>
                <a:spcPts val="0"/>
              </a:spcAft>
              <a:buNone/>
              <a:defRPr sz="3200">
                <a:latin typeface="Elsie"/>
                <a:ea typeface="Elsie"/>
                <a:cs typeface="Elsie"/>
                <a:sym typeface="Elsie"/>
              </a:defRPr>
            </a:lvl1pPr>
            <a:lvl2pPr lvl="1" algn="ctr" rtl="0">
              <a:lnSpc>
                <a:spcPct val="100000"/>
              </a:lnSpc>
              <a:spcBef>
                <a:spcPts val="0"/>
              </a:spcBef>
              <a:spcAft>
                <a:spcPts val="0"/>
              </a:spcAft>
              <a:buNone/>
              <a:defRPr sz="3200">
                <a:latin typeface="Elsie"/>
                <a:ea typeface="Elsie"/>
                <a:cs typeface="Elsie"/>
                <a:sym typeface="Elsie"/>
              </a:defRPr>
            </a:lvl2pPr>
            <a:lvl3pPr lvl="2" algn="ctr" rtl="0">
              <a:lnSpc>
                <a:spcPct val="100000"/>
              </a:lnSpc>
              <a:spcBef>
                <a:spcPts val="0"/>
              </a:spcBef>
              <a:spcAft>
                <a:spcPts val="0"/>
              </a:spcAft>
              <a:buNone/>
              <a:defRPr sz="3200">
                <a:latin typeface="Elsie"/>
                <a:ea typeface="Elsie"/>
                <a:cs typeface="Elsie"/>
                <a:sym typeface="Elsie"/>
              </a:defRPr>
            </a:lvl3pPr>
            <a:lvl4pPr lvl="3" algn="ctr" rtl="0">
              <a:lnSpc>
                <a:spcPct val="100000"/>
              </a:lnSpc>
              <a:spcBef>
                <a:spcPts val="0"/>
              </a:spcBef>
              <a:spcAft>
                <a:spcPts val="0"/>
              </a:spcAft>
              <a:buNone/>
              <a:defRPr sz="3200">
                <a:latin typeface="Elsie"/>
                <a:ea typeface="Elsie"/>
                <a:cs typeface="Elsie"/>
                <a:sym typeface="Elsie"/>
              </a:defRPr>
            </a:lvl4pPr>
            <a:lvl5pPr lvl="4" algn="ctr" rtl="0">
              <a:lnSpc>
                <a:spcPct val="100000"/>
              </a:lnSpc>
              <a:spcBef>
                <a:spcPts val="0"/>
              </a:spcBef>
              <a:spcAft>
                <a:spcPts val="0"/>
              </a:spcAft>
              <a:buNone/>
              <a:defRPr sz="3200">
                <a:latin typeface="Elsie"/>
                <a:ea typeface="Elsie"/>
                <a:cs typeface="Elsie"/>
                <a:sym typeface="Elsie"/>
              </a:defRPr>
            </a:lvl5pPr>
            <a:lvl6pPr lvl="5" algn="ctr" rtl="0">
              <a:lnSpc>
                <a:spcPct val="100000"/>
              </a:lnSpc>
              <a:spcBef>
                <a:spcPts val="0"/>
              </a:spcBef>
              <a:spcAft>
                <a:spcPts val="0"/>
              </a:spcAft>
              <a:buNone/>
              <a:defRPr sz="3200">
                <a:latin typeface="Elsie"/>
                <a:ea typeface="Elsie"/>
                <a:cs typeface="Elsie"/>
                <a:sym typeface="Elsie"/>
              </a:defRPr>
            </a:lvl6pPr>
            <a:lvl7pPr lvl="6" algn="ctr" rtl="0">
              <a:lnSpc>
                <a:spcPct val="100000"/>
              </a:lnSpc>
              <a:spcBef>
                <a:spcPts val="0"/>
              </a:spcBef>
              <a:spcAft>
                <a:spcPts val="0"/>
              </a:spcAft>
              <a:buNone/>
              <a:defRPr sz="3200">
                <a:latin typeface="Elsie"/>
                <a:ea typeface="Elsie"/>
                <a:cs typeface="Elsie"/>
                <a:sym typeface="Elsie"/>
              </a:defRPr>
            </a:lvl7pPr>
            <a:lvl8pPr lvl="7" algn="ctr" rtl="0">
              <a:lnSpc>
                <a:spcPct val="100000"/>
              </a:lnSpc>
              <a:spcBef>
                <a:spcPts val="0"/>
              </a:spcBef>
              <a:spcAft>
                <a:spcPts val="0"/>
              </a:spcAft>
              <a:buNone/>
              <a:defRPr sz="3200">
                <a:latin typeface="Elsie"/>
                <a:ea typeface="Elsie"/>
                <a:cs typeface="Elsie"/>
                <a:sym typeface="Elsie"/>
              </a:defRPr>
            </a:lvl8pPr>
            <a:lvl9pPr lvl="8" algn="ctr" rtl="0">
              <a:lnSpc>
                <a:spcPct val="100000"/>
              </a:lnSpc>
              <a:spcBef>
                <a:spcPts val="0"/>
              </a:spcBef>
              <a:spcAft>
                <a:spcPts val="0"/>
              </a:spcAft>
              <a:buNone/>
              <a:defRPr sz="3200">
                <a:latin typeface="Elsie"/>
                <a:ea typeface="Elsie"/>
                <a:cs typeface="Elsie"/>
                <a:sym typeface="Elsie"/>
              </a:defRPr>
            </a:lvl9pPr>
          </a:lstStyle>
          <a:p>
            <a:endParaRPr/>
          </a:p>
        </p:txBody>
      </p:sp>
      <p:sp>
        <p:nvSpPr>
          <p:cNvPr id="386" name="Google Shape;386;p24"/>
          <p:cNvSpPr txBox="1">
            <a:spLocks noGrp="1"/>
          </p:cNvSpPr>
          <p:nvPr>
            <p:ph type="subTitle" idx="3"/>
          </p:nvPr>
        </p:nvSpPr>
        <p:spPr>
          <a:xfrm flipH="1">
            <a:off x="1211800" y="5048533"/>
            <a:ext cx="2277200" cy="820800"/>
          </a:xfrm>
          <a:prstGeom prst="rect">
            <a:avLst/>
          </a:prstGeom>
        </p:spPr>
        <p:txBody>
          <a:bodyPr spcFirstLastPara="1" wrap="square" lIns="121825" tIns="121825" rIns="121825" bIns="1218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87" name="Google Shape;387;p24"/>
          <p:cNvSpPr txBox="1">
            <a:spLocks noGrp="1"/>
          </p:cNvSpPr>
          <p:nvPr>
            <p:ph type="subTitle" idx="4"/>
          </p:nvPr>
        </p:nvSpPr>
        <p:spPr>
          <a:xfrm flipH="1">
            <a:off x="8955300" y="4541789"/>
            <a:ext cx="2277200" cy="622000"/>
          </a:xfrm>
          <a:prstGeom prst="rect">
            <a:avLst/>
          </a:prstGeom>
        </p:spPr>
        <p:txBody>
          <a:bodyPr spcFirstLastPara="1" wrap="square" lIns="121825" tIns="121825" rIns="121825" bIns="121825" anchor="b" anchorCtr="0">
            <a:noAutofit/>
          </a:bodyPr>
          <a:lstStyle>
            <a:lvl1pPr lvl="0" algn="ctr" rtl="0">
              <a:lnSpc>
                <a:spcPct val="100000"/>
              </a:lnSpc>
              <a:spcBef>
                <a:spcPts val="0"/>
              </a:spcBef>
              <a:spcAft>
                <a:spcPts val="0"/>
              </a:spcAft>
              <a:buNone/>
              <a:defRPr sz="3200">
                <a:latin typeface="Elsie"/>
                <a:ea typeface="Elsie"/>
                <a:cs typeface="Elsie"/>
                <a:sym typeface="Elsie"/>
              </a:defRPr>
            </a:lvl1pPr>
            <a:lvl2pPr lvl="1" algn="ctr" rtl="0">
              <a:lnSpc>
                <a:spcPct val="100000"/>
              </a:lnSpc>
              <a:spcBef>
                <a:spcPts val="0"/>
              </a:spcBef>
              <a:spcAft>
                <a:spcPts val="0"/>
              </a:spcAft>
              <a:buNone/>
              <a:defRPr sz="3200">
                <a:latin typeface="Elsie"/>
                <a:ea typeface="Elsie"/>
                <a:cs typeface="Elsie"/>
                <a:sym typeface="Elsie"/>
              </a:defRPr>
            </a:lvl2pPr>
            <a:lvl3pPr lvl="2" algn="ctr" rtl="0">
              <a:lnSpc>
                <a:spcPct val="100000"/>
              </a:lnSpc>
              <a:spcBef>
                <a:spcPts val="0"/>
              </a:spcBef>
              <a:spcAft>
                <a:spcPts val="0"/>
              </a:spcAft>
              <a:buNone/>
              <a:defRPr sz="3200">
                <a:latin typeface="Elsie"/>
                <a:ea typeface="Elsie"/>
                <a:cs typeface="Elsie"/>
                <a:sym typeface="Elsie"/>
              </a:defRPr>
            </a:lvl3pPr>
            <a:lvl4pPr lvl="3" algn="ctr" rtl="0">
              <a:lnSpc>
                <a:spcPct val="100000"/>
              </a:lnSpc>
              <a:spcBef>
                <a:spcPts val="0"/>
              </a:spcBef>
              <a:spcAft>
                <a:spcPts val="0"/>
              </a:spcAft>
              <a:buNone/>
              <a:defRPr sz="3200">
                <a:latin typeface="Elsie"/>
                <a:ea typeface="Elsie"/>
                <a:cs typeface="Elsie"/>
                <a:sym typeface="Elsie"/>
              </a:defRPr>
            </a:lvl4pPr>
            <a:lvl5pPr lvl="4" algn="ctr" rtl="0">
              <a:lnSpc>
                <a:spcPct val="100000"/>
              </a:lnSpc>
              <a:spcBef>
                <a:spcPts val="0"/>
              </a:spcBef>
              <a:spcAft>
                <a:spcPts val="0"/>
              </a:spcAft>
              <a:buNone/>
              <a:defRPr sz="3200">
                <a:latin typeface="Elsie"/>
                <a:ea typeface="Elsie"/>
                <a:cs typeface="Elsie"/>
                <a:sym typeface="Elsie"/>
              </a:defRPr>
            </a:lvl5pPr>
            <a:lvl6pPr lvl="5" algn="ctr" rtl="0">
              <a:lnSpc>
                <a:spcPct val="100000"/>
              </a:lnSpc>
              <a:spcBef>
                <a:spcPts val="0"/>
              </a:spcBef>
              <a:spcAft>
                <a:spcPts val="0"/>
              </a:spcAft>
              <a:buNone/>
              <a:defRPr sz="3200">
                <a:latin typeface="Elsie"/>
                <a:ea typeface="Elsie"/>
                <a:cs typeface="Elsie"/>
                <a:sym typeface="Elsie"/>
              </a:defRPr>
            </a:lvl6pPr>
            <a:lvl7pPr lvl="6" algn="ctr" rtl="0">
              <a:lnSpc>
                <a:spcPct val="100000"/>
              </a:lnSpc>
              <a:spcBef>
                <a:spcPts val="0"/>
              </a:spcBef>
              <a:spcAft>
                <a:spcPts val="0"/>
              </a:spcAft>
              <a:buNone/>
              <a:defRPr sz="3200">
                <a:latin typeface="Elsie"/>
                <a:ea typeface="Elsie"/>
                <a:cs typeface="Elsie"/>
                <a:sym typeface="Elsie"/>
              </a:defRPr>
            </a:lvl7pPr>
            <a:lvl8pPr lvl="7" algn="ctr" rtl="0">
              <a:lnSpc>
                <a:spcPct val="100000"/>
              </a:lnSpc>
              <a:spcBef>
                <a:spcPts val="0"/>
              </a:spcBef>
              <a:spcAft>
                <a:spcPts val="0"/>
              </a:spcAft>
              <a:buNone/>
              <a:defRPr sz="3200">
                <a:latin typeface="Elsie"/>
                <a:ea typeface="Elsie"/>
                <a:cs typeface="Elsie"/>
                <a:sym typeface="Elsie"/>
              </a:defRPr>
            </a:lvl8pPr>
            <a:lvl9pPr lvl="8" algn="ctr" rtl="0">
              <a:lnSpc>
                <a:spcPct val="100000"/>
              </a:lnSpc>
              <a:spcBef>
                <a:spcPts val="0"/>
              </a:spcBef>
              <a:spcAft>
                <a:spcPts val="0"/>
              </a:spcAft>
              <a:buNone/>
              <a:defRPr sz="3200">
                <a:latin typeface="Elsie"/>
                <a:ea typeface="Elsie"/>
                <a:cs typeface="Elsie"/>
                <a:sym typeface="Elsie"/>
              </a:defRPr>
            </a:lvl9pPr>
          </a:lstStyle>
          <a:p>
            <a:endParaRPr/>
          </a:p>
        </p:txBody>
      </p:sp>
      <p:sp>
        <p:nvSpPr>
          <p:cNvPr id="388" name="Google Shape;388;p24"/>
          <p:cNvSpPr txBox="1">
            <a:spLocks noGrp="1"/>
          </p:cNvSpPr>
          <p:nvPr>
            <p:ph type="subTitle" idx="5"/>
          </p:nvPr>
        </p:nvSpPr>
        <p:spPr>
          <a:xfrm flipH="1">
            <a:off x="8955300" y="5048533"/>
            <a:ext cx="2277200" cy="820800"/>
          </a:xfrm>
          <a:prstGeom prst="rect">
            <a:avLst/>
          </a:prstGeom>
        </p:spPr>
        <p:txBody>
          <a:bodyPr spcFirstLastPara="1" wrap="square" lIns="121825" tIns="121825" rIns="121825" bIns="1218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89" name="Google Shape;389;p24"/>
          <p:cNvSpPr txBox="1">
            <a:spLocks noGrp="1"/>
          </p:cNvSpPr>
          <p:nvPr>
            <p:ph type="title" idx="6" hasCustomPrompt="1"/>
          </p:nvPr>
        </p:nvSpPr>
        <p:spPr>
          <a:xfrm>
            <a:off x="4031365" y="1882371"/>
            <a:ext cx="1800400" cy="703200"/>
          </a:xfrm>
          <a:prstGeom prst="rect">
            <a:avLst/>
          </a:prstGeom>
        </p:spPr>
        <p:txBody>
          <a:bodyPr spcFirstLastPara="1" wrap="square" lIns="121825" tIns="121825" rIns="121825" bIns="121825" anchor="ctr" anchorCtr="0">
            <a:noAutofit/>
          </a:bodyPr>
          <a:lstStyle>
            <a:lvl1pPr lvl="0" algn="ctr" rtl="0">
              <a:spcBef>
                <a:spcPts val="0"/>
              </a:spcBef>
              <a:spcAft>
                <a:spcPts val="0"/>
              </a:spcAft>
              <a:buClr>
                <a:schemeClr val="accent5"/>
              </a:buClr>
              <a:buSzPts val="3500"/>
              <a:buNone/>
              <a:defRPr sz="3200"/>
            </a:lvl1pPr>
            <a:lvl2pPr lvl="1" rtl="0">
              <a:spcBef>
                <a:spcPts val="0"/>
              </a:spcBef>
              <a:spcAft>
                <a:spcPts val="0"/>
              </a:spcAft>
              <a:buSzPts val="3200"/>
              <a:buNone/>
              <a:defRPr sz="4300"/>
            </a:lvl2pPr>
            <a:lvl3pPr lvl="2" rtl="0">
              <a:spcBef>
                <a:spcPts val="0"/>
              </a:spcBef>
              <a:spcAft>
                <a:spcPts val="0"/>
              </a:spcAft>
              <a:buSzPts val="3200"/>
              <a:buNone/>
              <a:defRPr sz="4300"/>
            </a:lvl3pPr>
            <a:lvl4pPr lvl="3" rtl="0">
              <a:spcBef>
                <a:spcPts val="0"/>
              </a:spcBef>
              <a:spcAft>
                <a:spcPts val="0"/>
              </a:spcAft>
              <a:buSzPts val="3200"/>
              <a:buNone/>
              <a:defRPr sz="4300"/>
            </a:lvl4pPr>
            <a:lvl5pPr lvl="4" rtl="0">
              <a:spcBef>
                <a:spcPts val="0"/>
              </a:spcBef>
              <a:spcAft>
                <a:spcPts val="0"/>
              </a:spcAft>
              <a:buSzPts val="3200"/>
              <a:buNone/>
              <a:defRPr sz="4300"/>
            </a:lvl5pPr>
            <a:lvl6pPr lvl="5" rtl="0">
              <a:spcBef>
                <a:spcPts val="0"/>
              </a:spcBef>
              <a:spcAft>
                <a:spcPts val="0"/>
              </a:spcAft>
              <a:buSzPts val="3200"/>
              <a:buNone/>
              <a:defRPr sz="4300"/>
            </a:lvl6pPr>
            <a:lvl7pPr lvl="6" rtl="0">
              <a:spcBef>
                <a:spcPts val="0"/>
              </a:spcBef>
              <a:spcAft>
                <a:spcPts val="0"/>
              </a:spcAft>
              <a:buSzPts val="3200"/>
              <a:buNone/>
              <a:defRPr sz="4300"/>
            </a:lvl7pPr>
            <a:lvl8pPr lvl="7" rtl="0">
              <a:spcBef>
                <a:spcPts val="0"/>
              </a:spcBef>
              <a:spcAft>
                <a:spcPts val="0"/>
              </a:spcAft>
              <a:buSzPts val="3200"/>
              <a:buNone/>
              <a:defRPr sz="4300"/>
            </a:lvl8pPr>
            <a:lvl9pPr lvl="8" rtl="0">
              <a:spcBef>
                <a:spcPts val="0"/>
              </a:spcBef>
              <a:spcAft>
                <a:spcPts val="0"/>
              </a:spcAft>
              <a:buSzPts val="3200"/>
              <a:buNone/>
              <a:defRPr sz="4300"/>
            </a:lvl9pPr>
          </a:lstStyle>
          <a:p>
            <a:r>
              <a:t>xx%</a:t>
            </a:r>
          </a:p>
        </p:txBody>
      </p:sp>
      <p:sp>
        <p:nvSpPr>
          <p:cNvPr id="390" name="Google Shape;390;p24"/>
          <p:cNvSpPr txBox="1">
            <a:spLocks noGrp="1"/>
          </p:cNvSpPr>
          <p:nvPr>
            <p:ph type="subTitle" idx="7"/>
          </p:nvPr>
        </p:nvSpPr>
        <p:spPr>
          <a:xfrm flipH="1">
            <a:off x="3792967" y="4541789"/>
            <a:ext cx="2277200" cy="622000"/>
          </a:xfrm>
          <a:prstGeom prst="rect">
            <a:avLst/>
          </a:prstGeom>
        </p:spPr>
        <p:txBody>
          <a:bodyPr spcFirstLastPara="1" wrap="square" lIns="121825" tIns="121825" rIns="121825" bIns="121825" anchor="b" anchorCtr="0">
            <a:noAutofit/>
          </a:bodyPr>
          <a:lstStyle>
            <a:lvl1pPr lvl="0" algn="ctr" rtl="0">
              <a:lnSpc>
                <a:spcPct val="100000"/>
              </a:lnSpc>
              <a:spcBef>
                <a:spcPts val="0"/>
              </a:spcBef>
              <a:spcAft>
                <a:spcPts val="0"/>
              </a:spcAft>
              <a:buNone/>
              <a:defRPr sz="3200">
                <a:latin typeface="Elsie"/>
                <a:ea typeface="Elsie"/>
                <a:cs typeface="Elsie"/>
                <a:sym typeface="Elsie"/>
              </a:defRPr>
            </a:lvl1pPr>
            <a:lvl2pPr lvl="1" algn="ctr" rtl="0">
              <a:lnSpc>
                <a:spcPct val="100000"/>
              </a:lnSpc>
              <a:spcBef>
                <a:spcPts val="0"/>
              </a:spcBef>
              <a:spcAft>
                <a:spcPts val="0"/>
              </a:spcAft>
              <a:buNone/>
              <a:defRPr sz="3200">
                <a:latin typeface="Elsie"/>
                <a:ea typeface="Elsie"/>
                <a:cs typeface="Elsie"/>
                <a:sym typeface="Elsie"/>
              </a:defRPr>
            </a:lvl2pPr>
            <a:lvl3pPr lvl="2" algn="ctr" rtl="0">
              <a:lnSpc>
                <a:spcPct val="100000"/>
              </a:lnSpc>
              <a:spcBef>
                <a:spcPts val="0"/>
              </a:spcBef>
              <a:spcAft>
                <a:spcPts val="0"/>
              </a:spcAft>
              <a:buNone/>
              <a:defRPr sz="3200">
                <a:latin typeface="Elsie"/>
                <a:ea typeface="Elsie"/>
                <a:cs typeface="Elsie"/>
                <a:sym typeface="Elsie"/>
              </a:defRPr>
            </a:lvl3pPr>
            <a:lvl4pPr lvl="3" algn="ctr" rtl="0">
              <a:lnSpc>
                <a:spcPct val="100000"/>
              </a:lnSpc>
              <a:spcBef>
                <a:spcPts val="0"/>
              </a:spcBef>
              <a:spcAft>
                <a:spcPts val="0"/>
              </a:spcAft>
              <a:buNone/>
              <a:defRPr sz="3200">
                <a:latin typeface="Elsie"/>
                <a:ea typeface="Elsie"/>
                <a:cs typeface="Elsie"/>
                <a:sym typeface="Elsie"/>
              </a:defRPr>
            </a:lvl4pPr>
            <a:lvl5pPr lvl="4" algn="ctr" rtl="0">
              <a:lnSpc>
                <a:spcPct val="100000"/>
              </a:lnSpc>
              <a:spcBef>
                <a:spcPts val="0"/>
              </a:spcBef>
              <a:spcAft>
                <a:spcPts val="0"/>
              </a:spcAft>
              <a:buNone/>
              <a:defRPr sz="3200">
                <a:latin typeface="Elsie"/>
                <a:ea typeface="Elsie"/>
                <a:cs typeface="Elsie"/>
                <a:sym typeface="Elsie"/>
              </a:defRPr>
            </a:lvl5pPr>
            <a:lvl6pPr lvl="5" algn="ctr" rtl="0">
              <a:lnSpc>
                <a:spcPct val="100000"/>
              </a:lnSpc>
              <a:spcBef>
                <a:spcPts val="0"/>
              </a:spcBef>
              <a:spcAft>
                <a:spcPts val="0"/>
              </a:spcAft>
              <a:buNone/>
              <a:defRPr sz="3200">
                <a:latin typeface="Elsie"/>
                <a:ea typeface="Elsie"/>
                <a:cs typeface="Elsie"/>
                <a:sym typeface="Elsie"/>
              </a:defRPr>
            </a:lvl6pPr>
            <a:lvl7pPr lvl="6" algn="ctr" rtl="0">
              <a:lnSpc>
                <a:spcPct val="100000"/>
              </a:lnSpc>
              <a:spcBef>
                <a:spcPts val="0"/>
              </a:spcBef>
              <a:spcAft>
                <a:spcPts val="0"/>
              </a:spcAft>
              <a:buNone/>
              <a:defRPr sz="3200">
                <a:latin typeface="Elsie"/>
                <a:ea typeface="Elsie"/>
                <a:cs typeface="Elsie"/>
                <a:sym typeface="Elsie"/>
              </a:defRPr>
            </a:lvl7pPr>
            <a:lvl8pPr lvl="7" algn="ctr" rtl="0">
              <a:lnSpc>
                <a:spcPct val="100000"/>
              </a:lnSpc>
              <a:spcBef>
                <a:spcPts val="0"/>
              </a:spcBef>
              <a:spcAft>
                <a:spcPts val="0"/>
              </a:spcAft>
              <a:buNone/>
              <a:defRPr sz="3200">
                <a:latin typeface="Elsie"/>
                <a:ea typeface="Elsie"/>
                <a:cs typeface="Elsie"/>
                <a:sym typeface="Elsie"/>
              </a:defRPr>
            </a:lvl8pPr>
            <a:lvl9pPr lvl="8" algn="ctr" rtl="0">
              <a:lnSpc>
                <a:spcPct val="100000"/>
              </a:lnSpc>
              <a:spcBef>
                <a:spcPts val="0"/>
              </a:spcBef>
              <a:spcAft>
                <a:spcPts val="0"/>
              </a:spcAft>
              <a:buNone/>
              <a:defRPr sz="3200">
                <a:latin typeface="Elsie"/>
                <a:ea typeface="Elsie"/>
                <a:cs typeface="Elsie"/>
                <a:sym typeface="Elsie"/>
              </a:defRPr>
            </a:lvl9pPr>
          </a:lstStyle>
          <a:p>
            <a:endParaRPr/>
          </a:p>
        </p:txBody>
      </p:sp>
      <p:sp>
        <p:nvSpPr>
          <p:cNvPr id="391" name="Google Shape;391;p24"/>
          <p:cNvSpPr txBox="1">
            <a:spLocks noGrp="1"/>
          </p:cNvSpPr>
          <p:nvPr>
            <p:ph type="subTitle" idx="8"/>
          </p:nvPr>
        </p:nvSpPr>
        <p:spPr>
          <a:xfrm flipH="1">
            <a:off x="3792967" y="5048533"/>
            <a:ext cx="2277200" cy="820800"/>
          </a:xfrm>
          <a:prstGeom prst="rect">
            <a:avLst/>
          </a:prstGeom>
        </p:spPr>
        <p:txBody>
          <a:bodyPr spcFirstLastPara="1" wrap="square" lIns="121825" tIns="121825" rIns="121825" bIns="1218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92" name="Google Shape;392;p24"/>
          <p:cNvSpPr txBox="1">
            <a:spLocks noGrp="1"/>
          </p:cNvSpPr>
          <p:nvPr>
            <p:ph type="title" idx="9" hasCustomPrompt="1"/>
          </p:nvPr>
        </p:nvSpPr>
        <p:spPr>
          <a:xfrm>
            <a:off x="6612533" y="1882371"/>
            <a:ext cx="1800400" cy="703200"/>
          </a:xfrm>
          <a:prstGeom prst="rect">
            <a:avLst/>
          </a:prstGeom>
        </p:spPr>
        <p:txBody>
          <a:bodyPr spcFirstLastPara="1" wrap="square" lIns="121825" tIns="121825" rIns="121825" bIns="121825" anchor="ctr" anchorCtr="0">
            <a:noAutofit/>
          </a:bodyPr>
          <a:lstStyle>
            <a:lvl1pPr lvl="0" algn="ctr" rtl="0">
              <a:spcBef>
                <a:spcPts val="0"/>
              </a:spcBef>
              <a:spcAft>
                <a:spcPts val="0"/>
              </a:spcAft>
              <a:buClr>
                <a:schemeClr val="accent5"/>
              </a:buClr>
              <a:buSzPts val="3500"/>
              <a:buNone/>
              <a:defRPr sz="3200"/>
            </a:lvl1pPr>
            <a:lvl2pPr lvl="1" rtl="0">
              <a:spcBef>
                <a:spcPts val="0"/>
              </a:spcBef>
              <a:spcAft>
                <a:spcPts val="0"/>
              </a:spcAft>
              <a:buSzPts val="3200"/>
              <a:buNone/>
              <a:defRPr sz="4300"/>
            </a:lvl2pPr>
            <a:lvl3pPr lvl="2" rtl="0">
              <a:spcBef>
                <a:spcPts val="0"/>
              </a:spcBef>
              <a:spcAft>
                <a:spcPts val="0"/>
              </a:spcAft>
              <a:buSzPts val="3200"/>
              <a:buNone/>
              <a:defRPr sz="4300"/>
            </a:lvl3pPr>
            <a:lvl4pPr lvl="3" rtl="0">
              <a:spcBef>
                <a:spcPts val="0"/>
              </a:spcBef>
              <a:spcAft>
                <a:spcPts val="0"/>
              </a:spcAft>
              <a:buSzPts val="3200"/>
              <a:buNone/>
              <a:defRPr sz="4300"/>
            </a:lvl4pPr>
            <a:lvl5pPr lvl="4" rtl="0">
              <a:spcBef>
                <a:spcPts val="0"/>
              </a:spcBef>
              <a:spcAft>
                <a:spcPts val="0"/>
              </a:spcAft>
              <a:buSzPts val="3200"/>
              <a:buNone/>
              <a:defRPr sz="4300"/>
            </a:lvl5pPr>
            <a:lvl6pPr lvl="5" rtl="0">
              <a:spcBef>
                <a:spcPts val="0"/>
              </a:spcBef>
              <a:spcAft>
                <a:spcPts val="0"/>
              </a:spcAft>
              <a:buSzPts val="3200"/>
              <a:buNone/>
              <a:defRPr sz="4300"/>
            </a:lvl6pPr>
            <a:lvl7pPr lvl="6" rtl="0">
              <a:spcBef>
                <a:spcPts val="0"/>
              </a:spcBef>
              <a:spcAft>
                <a:spcPts val="0"/>
              </a:spcAft>
              <a:buSzPts val="3200"/>
              <a:buNone/>
              <a:defRPr sz="4300"/>
            </a:lvl7pPr>
            <a:lvl8pPr lvl="7" rtl="0">
              <a:spcBef>
                <a:spcPts val="0"/>
              </a:spcBef>
              <a:spcAft>
                <a:spcPts val="0"/>
              </a:spcAft>
              <a:buSzPts val="3200"/>
              <a:buNone/>
              <a:defRPr sz="4300"/>
            </a:lvl8pPr>
            <a:lvl9pPr lvl="8" rtl="0">
              <a:spcBef>
                <a:spcPts val="0"/>
              </a:spcBef>
              <a:spcAft>
                <a:spcPts val="0"/>
              </a:spcAft>
              <a:buSzPts val="3200"/>
              <a:buNone/>
              <a:defRPr sz="4300"/>
            </a:lvl9pPr>
          </a:lstStyle>
          <a:p>
            <a:r>
              <a:t>xx%</a:t>
            </a:r>
          </a:p>
        </p:txBody>
      </p:sp>
      <p:sp>
        <p:nvSpPr>
          <p:cNvPr id="393" name="Google Shape;393;p24"/>
          <p:cNvSpPr txBox="1">
            <a:spLocks noGrp="1"/>
          </p:cNvSpPr>
          <p:nvPr>
            <p:ph type="subTitle" idx="13"/>
          </p:nvPr>
        </p:nvSpPr>
        <p:spPr>
          <a:xfrm flipH="1">
            <a:off x="6374133" y="4541789"/>
            <a:ext cx="2277200" cy="622000"/>
          </a:xfrm>
          <a:prstGeom prst="rect">
            <a:avLst/>
          </a:prstGeom>
        </p:spPr>
        <p:txBody>
          <a:bodyPr spcFirstLastPara="1" wrap="square" lIns="121825" tIns="121825" rIns="121825" bIns="121825" anchor="b" anchorCtr="0">
            <a:noAutofit/>
          </a:bodyPr>
          <a:lstStyle>
            <a:lvl1pPr lvl="0" algn="ctr" rtl="0">
              <a:lnSpc>
                <a:spcPct val="100000"/>
              </a:lnSpc>
              <a:spcBef>
                <a:spcPts val="0"/>
              </a:spcBef>
              <a:spcAft>
                <a:spcPts val="0"/>
              </a:spcAft>
              <a:buNone/>
              <a:defRPr sz="3200">
                <a:latin typeface="Elsie"/>
                <a:ea typeface="Elsie"/>
                <a:cs typeface="Elsie"/>
                <a:sym typeface="Elsie"/>
              </a:defRPr>
            </a:lvl1pPr>
            <a:lvl2pPr lvl="1" algn="ctr" rtl="0">
              <a:lnSpc>
                <a:spcPct val="100000"/>
              </a:lnSpc>
              <a:spcBef>
                <a:spcPts val="0"/>
              </a:spcBef>
              <a:spcAft>
                <a:spcPts val="0"/>
              </a:spcAft>
              <a:buNone/>
              <a:defRPr sz="3200">
                <a:latin typeface="Elsie"/>
                <a:ea typeface="Elsie"/>
                <a:cs typeface="Elsie"/>
                <a:sym typeface="Elsie"/>
              </a:defRPr>
            </a:lvl2pPr>
            <a:lvl3pPr lvl="2" algn="ctr" rtl="0">
              <a:lnSpc>
                <a:spcPct val="100000"/>
              </a:lnSpc>
              <a:spcBef>
                <a:spcPts val="0"/>
              </a:spcBef>
              <a:spcAft>
                <a:spcPts val="0"/>
              </a:spcAft>
              <a:buNone/>
              <a:defRPr sz="3200">
                <a:latin typeface="Elsie"/>
                <a:ea typeface="Elsie"/>
                <a:cs typeface="Elsie"/>
                <a:sym typeface="Elsie"/>
              </a:defRPr>
            </a:lvl3pPr>
            <a:lvl4pPr lvl="3" algn="ctr" rtl="0">
              <a:lnSpc>
                <a:spcPct val="100000"/>
              </a:lnSpc>
              <a:spcBef>
                <a:spcPts val="0"/>
              </a:spcBef>
              <a:spcAft>
                <a:spcPts val="0"/>
              </a:spcAft>
              <a:buNone/>
              <a:defRPr sz="3200">
                <a:latin typeface="Elsie"/>
                <a:ea typeface="Elsie"/>
                <a:cs typeface="Elsie"/>
                <a:sym typeface="Elsie"/>
              </a:defRPr>
            </a:lvl4pPr>
            <a:lvl5pPr lvl="4" algn="ctr" rtl="0">
              <a:lnSpc>
                <a:spcPct val="100000"/>
              </a:lnSpc>
              <a:spcBef>
                <a:spcPts val="0"/>
              </a:spcBef>
              <a:spcAft>
                <a:spcPts val="0"/>
              </a:spcAft>
              <a:buNone/>
              <a:defRPr sz="3200">
                <a:latin typeface="Elsie"/>
                <a:ea typeface="Elsie"/>
                <a:cs typeface="Elsie"/>
                <a:sym typeface="Elsie"/>
              </a:defRPr>
            </a:lvl5pPr>
            <a:lvl6pPr lvl="5" algn="ctr" rtl="0">
              <a:lnSpc>
                <a:spcPct val="100000"/>
              </a:lnSpc>
              <a:spcBef>
                <a:spcPts val="0"/>
              </a:spcBef>
              <a:spcAft>
                <a:spcPts val="0"/>
              </a:spcAft>
              <a:buNone/>
              <a:defRPr sz="3200">
                <a:latin typeface="Elsie"/>
                <a:ea typeface="Elsie"/>
                <a:cs typeface="Elsie"/>
                <a:sym typeface="Elsie"/>
              </a:defRPr>
            </a:lvl6pPr>
            <a:lvl7pPr lvl="6" algn="ctr" rtl="0">
              <a:lnSpc>
                <a:spcPct val="100000"/>
              </a:lnSpc>
              <a:spcBef>
                <a:spcPts val="0"/>
              </a:spcBef>
              <a:spcAft>
                <a:spcPts val="0"/>
              </a:spcAft>
              <a:buNone/>
              <a:defRPr sz="3200">
                <a:latin typeface="Elsie"/>
                <a:ea typeface="Elsie"/>
                <a:cs typeface="Elsie"/>
                <a:sym typeface="Elsie"/>
              </a:defRPr>
            </a:lvl7pPr>
            <a:lvl8pPr lvl="7" algn="ctr" rtl="0">
              <a:lnSpc>
                <a:spcPct val="100000"/>
              </a:lnSpc>
              <a:spcBef>
                <a:spcPts val="0"/>
              </a:spcBef>
              <a:spcAft>
                <a:spcPts val="0"/>
              </a:spcAft>
              <a:buNone/>
              <a:defRPr sz="3200">
                <a:latin typeface="Elsie"/>
                <a:ea typeface="Elsie"/>
                <a:cs typeface="Elsie"/>
                <a:sym typeface="Elsie"/>
              </a:defRPr>
            </a:lvl8pPr>
            <a:lvl9pPr lvl="8" algn="ctr" rtl="0">
              <a:lnSpc>
                <a:spcPct val="100000"/>
              </a:lnSpc>
              <a:spcBef>
                <a:spcPts val="0"/>
              </a:spcBef>
              <a:spcAft>
                <a:spcPts val="0"/>
              </a:spcAft>
              <a:buNone/>
              <a:defRPr sz="3200">
                <a:latin typeface="Elsie"/>
                <a:ea typeface="Elsie"/>
                <a:cs typeface="Elsie"/>
                <a:sym typeface="Elsie"/>
              </a:defRPr>
            </a:lvl9pPr>
          </a:lstStyle>
          <a:p>
            <a:endParaRPr/>
          </a:p>
        </p:txBody>
      </p:sp>
      <p:sp>
        <p:nvSpPr>
          <p:cNvPr id="394" name="Google Shape;394;p24"/>
          <p:cNvSpPr txBox="1">
            <a:spLocks noGrp="1"/>
          </p:cNvSpPr>
          <p:nvPr>
            <p:ph type="subTitle" idx="14"/>
          </p:nvPr>
        </p:nvSpPr>
        <p:spPr>
          <a:xfrm flipH="1">
            <a:off x="6374133" y="5048533"/>
            <a:ext cx="2277200" cy="820800"/>
          </a:xfrm>
          <a:prstGeom prst="rect">
            <a:avLst/>
          </a:prstGeom>
        </p:spPr>
        <p:txBody>
          <a:bodyPr spcFirstLastPara="1" wrap="square" lIns="121825" tIns="121825" rIns="121825" bIns="1218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95" name="Google Shape;395;p24"/>
          <p:cNvSpPr txBox="1">
            <a:spLocks noGrp="1"/>
          </p:cNvSpPr>
          <p:nvPr>
            <p:ph type="title" idx="15"/>
          </p:nvPr>
        </p:nvSpPr>
        <p:spPr>
          <a:xfrm>
            <a:off x="960000" y="593367"/>
            <a:ext cx="10272000" cy="763600"/>
          </a:xfrm>
          <a:prstGeom prst="rect">
            <a:avLst/>
          </a:prstGeom>
        </p:spPr>
        <p:txBody>
          <a:bodyPr spcFirstLastPara="1" wrap="square" lIns="121825" tIns="121825" rIns="121825" bIns="1218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23862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8"/>
        <p:cNvGrpSpPr/>
        <p:nvPr/>
      </p:nvGrpSpPr>
      <p:grpSpPr>
        <a:xfrm>
          <a:off x="0" y="0"/>
          <a:ext cx="0" cy="0"/>
          <a:chOff x="0" y="0"/>
          <a:chExt cx="0" cy="0"/>
        </a:xfrm>
      </p:grpSpPr>
      <p:sp>
        <p:nvSpPr>
          <p:cNvPr id="180" name="Google Shape;180;p13"/>
          <p:cNvSpPr txBox="1">
            <a:spLocks noGrp="1"/>
          </p:cNvSpPr>
          <p:nvPr>
            <p:ph type="title" hasCustomPrompt="1"/>
          </p:nvPr>
        </p:nvSpPr>
        <p:spPr>
          <a:xfrm>
            <a:off x="1585083" y="1803067"/>
            <a:ext cx="1051600" cy="791200"/>
          </a:xfrm>
          <a:prstGeom prst="rect">
            <a:avLst/>
          </a:prstGeom>
          <a:noFill/>
        </p:spPr>
        <p:txBody>
          <a:bodyPr spcFirstLastPara="1" wrap="square" lIns="121825" tIns="121825" rIns="121825" bIns="121825" anchor="ctr" anchorCtr="0">
            <a:noAutofit/>
          </a:bodyPr>
          <a:lstStyle>
            <a:lvl1pPr lvl="0" algn="ctr" rtl="0">
              <a:spcBef>
                <a:spcPts val="0"/>
              </a:spcBef>
              <a:spcAft>
                <a:spcPts val="0"/>
              </a:spcAft>
              <a:buSzPts val="3700"/>
              <a:buNone/>
              <a:defRPr sz="4900"/>
            </a:lvl1pPr>
            <a:lvl2pPr lvl="1" rtl="0">
              <a:spcBef>
                <a:spcPts val="0"/>
              </a:spcBef>
              <a:spcAft>
                <a:spcPts val="0"/>
              </a:spcAft>
              <a:buSzPts val="3700"/>
              <a:buNone/>
              <a:defRPr sz="4900"/>
            </a:lvl2pPr>
            <a:lvl3pPr lvl="2" rtl="0">
              <a:spcBef>
                <a:spcPts val="0"/>
              </a:spcBef>
              <a:spcAft>
                <a:spcPts val="0"/>
              </a:spcAft>
              <a:buSzPts val="3700"/>
              <a:buNone/>
              <a:defRPr sz="4900"/>
            </a:lvl3pPr>
            <a:lvl4pPr lvl="3" rtl="0">
              <a:spcBef>
                <a:spcPts val="0"/>
              </a:spcBef>
              <a:spcAft>
                <a:spcPts val="0"/>
              </a:spcAft>
              <a:buSzPts val="3700"/>
              <a:buNone/>
              <a:defRPr sz="4900"/>
            </a:lvl4pPr>
            <a:lvl5pPr lvl="4" rtl="0">
              <a:spcBef>
                <a:spcPts val="0"/>
              </a:spcBef>
              <a:spcAft>
                <a:spcPts val="0"/>
              </a:spcAft>
              <a:buSzPts val="3700"/>
              <a:buNone/>
              <a:defRPr sz="4900"/>
            </a:lvl5pPr>
            <a:lvl6pPr lvl="5" rtl="0">
              <a:spcBef>
                <a:spcPts val="0"/>
              </a:spcBef>
              <a:spcAft>
                <a:spcPts val="0"/>
              </a:spcAft>
              <a:buSzPts val="3700"/>
              <a:buNone/>
              <a:defRPr sz="4900"/>
            </a:lvl6pPr>
            <a:lvl7pPr lvl="6" rtl="0">
              <a:spcBef>
                <a:spcPts val="0"/>
              </a:spcBef>
              <a:spcAft>
                <a:spcPts val="0"/>
              </a:spcAft>
              <a:buSzPts val="3700"/>
              <a:buNone/>
              <a:defRPr sz="4900"/>
            </a:lvl7pPr>
            <a:lvl8pPr lvl="7" rtl="0">
              <a:spcBef>
                <a:spcPts val="0"/>
              </a:spcBef>
              <a:spcAft>
                <a:spcPts val="0"/>
              </a:spcAft>
              <a:buSzPts val="3700"/>
              <a:buNone/>
              <a:defRPr sz="4900"/>
            </a:lvl8pPr>
            <a:lvl9pPr lvl="8" rtl="0">
              <a:spcBef>
                <a:spcPts val="0"/>
              </a:spcBef>
              <a:spcAft>
                <a:spcPts val="0"/>
              </a:spcAft>
              <a:buSzPts val="3700"/>
              <a:buNone/>
              <a:defRPr sz="4900"/>
            </a:lvl9pPr>
          </a:lstStyle>
          <a:p>
            <a:r>
              <a:t>xx%</a:t>
            </a:r>
          </a:p>
        </p:txBody>
      </p:sp>
      <p:sp>
        <p:nvSpPr>
          <p:cNvPr id="181" name="Google Shape;181;p13"/>
          <p:cNvSpPr txBox="1">
            <a:spLocks noGrp="1"/>
          </p:cNvSpPr>
          <p:nvPr>
            <p:ph type="subTitle" idx="1"/>
          </p:nvPr>
        </p:nvSpPr>
        <p:spPr>
          <a:xfrm>
            <a:off x="2830167" y="2104907"/>
            <a:ext cx="3156400" cy="646400"/>
          </a:xfrm>
          <a:prstGeom prst="rect">
            <a:avLst/>
          </a:prstGeom>
        </p:spPr>
        <p:txBody>
          <a:bodyPr spcFirstLastPara="1" wrap="square" lIns="121825" tIns="121825" rIns="121825" bIns="121825" anchor="t" anchorCtr="0">
            <a:noAutofit/>
          </a:bodyPr>
          <a:lstStyle>
            <a:lvl1pPr lvl="0" rtl="0">
              <a:lnSpc>
                <a:spcPct val="100000"/>
              </a:lnSpc>
              <a:spcBef>
                <a:spcPts val="0"/>
              </a:spcBef>
              <a:spcAft>
                <a:spcPts val="0"/>
              </a:spcAft>
              <a:buSzPts val="1400"/>
              <a:buNone/>
              <a:defRPr sz="19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2" name="Google Shape;182;p13"/>
          <p:cNvSpPr txBox="1">
            <a:spLocks noGrp="1"/>
          </p:cNvSpPr>
          <p:nvPr>
            <p:ph type="title" idx="2" hasCustomPrompt="1"/>
          </p:nvPr>
        </p:nvSpPr>
        <p:spPr>
          <a:xfrm>
            <a:off x="1585083" y="4998400"/>
            <a:ext cx="1051600" cy="791200"/>
          </a:xfrm>
          <a:prstGeom prst="rect">
            <a:avLst/>
          </a:prstGeom>
          <a:noFill/>
        </p:spPr>
        <p:txBody>
          <a:bodyPr spcFirstLastPara="1" wrap="square" lIns="121825" tIns="121825" rIns="121825" bIns="121825" anchor="ctr" anchorCtr="0">
            <a:noAutofit/>
          </a:bodyPr>
          <a:lstStyle>
            <a:lvl1pPr lvl="0" algn="ctr" rtl="0">
              <a:spcBef>
                <a:spcPts val="0"/>
              </a:spcBef>
              <a:spcAft>
                <a:spcPts val="0"/>
              </a:spcAft>
              <a:buSzPts val="3700"/>
              <a:buNone/>
              <a:defRPr sz="4900"/>
            </a:lvl1pPr>
            <a:lvl2pPr lvl="1" rtl="0">
              <a:spcBef>
                <a:spcPts val="0"/>
              </a:spcBef>
              <a:spcAft>
                <a:spcPts val="0"/>
              </a:spcAft>
              <a:buSzPts val="3700"/>
              <a:buNone/>
              <a:defRPr sz="4900"/>
            </a:lvl2pPr>
            <a:lvl3pPr lvl="2" rtl="0">
              <a:spcBef>
                <a:spcPts val="0"/>
              </a:spcBef>
              <a:spcAft>
                <a:spcPts val="0"/>
              </a:spcAft>
              <a:buSzPts val="3700"/>
              <a:buNone/>
              <a:defRPr sz="4900"/>
            </a:lvl3pPr>
            <a:lvl4pPr lvl="3" rtl="0">
              <a:spcBef>
                <a:spcPts val="0"/>
              </a:spcBef>
              <a:spcAft>
                <a:spcPts val="0"/>
              </a:spcAft>
              <a:buSzPts val="3700"/>
              <a:buNone/>
              <a:defRPr sz="4900"/>
            </a:lvl4pPr>
            <a:lvl5pPr lvl="4" rtl="0">
              <a:spcBef>
                <a:spcPts val="0"/>
              </a:spcBef>
              <a:spcAft>
                <a:spcPts val="0"/>
              </a:spcAft>
              <a:buSzPts val="3700"/>
              <a:buNone/>
              <a:defRPr sz="4900"/>
            </a:lvl5pPr>
            <a:lvl6pPr lvl="5" rtl="0">
              <a:spcBef>
                <a:spcPts val="0"/>
              </a:spcBef>
              <a:spcAft>
                <a:spcPts val="0"/>
              </a:spcAft>
              <a:buSzPts val="3700"/>
              <a:buNone/>
              <a:defRPr sz="4900"/>
            </a:lvl6pPr>
            <a:lvl7pPr lvl="6" rtl="0">
              <a:spcBef>
                <a:spcPts val="0"/>
              </a:spcBef>
              <a:spcAft>
                <a:spcPts val="0"/>
              </a:spcAft>
              <a:buSzPts val="3700"/>
              <a:buNone/>
              <a:defRPr sz="4900"/>
            </a:lvl7pPr>
            <a:lvl8pPr lvl="7" rtl="0">
              <a:spcBef>
                <a:spcPts val="0"/>
              </a:spcBef>
              <a:spcAft>
                <a:spcPts val="0"/>
              </a:spcAft>
              <a:buSzPts val="3700"/>
              <a:buNone/>
              <a:defRPr sz="4900"/>
            </a:lvl8pPr>
            <a:lvl9pPr lvl="8" rtl="0">
              <a:spcBef>
                <a:spcPts val="0"/>
              </a:spcBef>
              <a:spcAft>
                <a:spcPts val="0"/>
              </a:spcAft>
              <a:buSzPts val="3700"/>
              <a:buNone/>
              <a:defRPr sz="4900"/>
            </a:lvl9pPr>
          </a:lstStyle>
          <a:p>
            <a:r>
              <a:t>xx%</a:t>
            </a:r>
          </a:p>
        </p:txBody>
      </p:sp>
      <p:sp>
        <p:nvSpPr>
          <p:cNvPr id="183" name="Google Shape;183;p13"/>
          <p:cNvSpPr txBox="1">
            <a:spLocks noGrp="1"/>
          </p:cNvSpPr>
          <p:nvPr>
            <p:ph type="subTitle" idx="3"/>
          </p:nvPr>
        </p:nvSpPr>
        <p:spPr>
          <a:xfrm>
            <a:off x="2830167" y="5300167"/>
            <a:ext cx="3156400" cy="646400"/>
          </a:xfrm>
          <a:prstGeom prst="rect">
            <a:avLst/>
          </a:prstGeom>
        </p:spPr>
        <p:txBody>
          <a:bodyPr spcFirstLastPara="1" wrap="square" lIns="121825" tIns="121825" rIns="121825" bIns="121825" anchor="t" anchorCtr="0">
            <a:noAutofit/>
          </a:bodyPr>
          <a:lstStyle>
            <a:lvl1pPr lvl="0" rtl="0">
              <a:lnSpc>
                <a:spcPct val="100000"/>
              </a:lnSpc>
              <a:spcBef>
                <a:spcPts val="0"/>
              </a:spcBef>
              <a:spcAft>
                <a:spcPts val="0"/>
              </a:spcAft>
              <a:buSzPts val="1400"/>
              <a:buNone/>
              <a:defRPr sz="19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title" idx="4"/>
          </p:nvPr>
        </p:nvSpPr>
        <p:spPr>
          <a:xfrm>
            <a:off x="960000" y="593367"/>
            <a:ext cx="10272000" cy="763600"/>
          </a:xfrm>
          <a:prstGeom prst="rect">
            <a:avLst/>
          </a:prstGeom>
        </p:spPr>
        <p:txBody>
          <a:bodyPr spcFirstLastPara="1" wrap="square" lIns="121825" tIns="121825" rIns="121825" bIns="1218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 name="Google Shape;185;p13"/>
          <p:cNvSpPr txBox="1">
            <a:spLocks noGrp="1"/>
          </p:cNvSpPr>
          <p:nvPr>
            <p:ph type="subTitle" idx="5"/>
          </p:nvPr>
        </p:nvSpPr>
        <p:spPr>
          <a:xfrm>
            <a:off x="2830167" y="1538367"/>
            <a:ext cx="3156400" cy="763600"/>
          </a:xfrm>
          <a:prstGeom prst="rect">
            <a:avLst/>
          </a:prstGeom>
          <a:ln>
            <a:noFill/>
          </a:ln>
        </p:spPr>
        <p:txBody>
          <a:bodyPr spcFirstLastPara="1" wrap="square" lIns="121825" tIns="121825" rIns="121825" bIns="121825" anchor="b" anchorCtr="0">
            <a:noAutofit/>
          </a:bodyPr>
          <a:lstStyle>
            <a:lvl1pPr lvl="0"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9pPr>
          </a:lstStyle>
          <a:p>
            <a:endParaRPr/>
          </a:p>
        </p:txBody>
      </p:sp>
      <p:sp>
        <p:nvSpPr>
          <p:cNvPr id="186" name="Google Shape;186;p13"/>
          <p:cNvSpPr txBox="1">
            <a:spLocks noGrp="1"/>
          </p:cNvSpPr>
          <p:nvPr>
            <p:ph type="subTitle" idx="6"/>
          </p:nvPr>
        </p:nvSpPr>
        <p:spPr>
          <a:xfrm>
            <a:off x="2830167" y="4733621"/>
            <a:ext cx="3156400" cy="763600"/>
          </a:xfrm>
          <a:prstGeom prst="rect">
            <a:avLst/>
          </a:prstGeom>
          <a:ln>
            <a:noFill/>
          </a:ln>
        </p:spPr>
        <p:txBody>
          <a:bodyPr spcFirstLastPara="1" wrap="square" lIns="121825" tIns="121825" rIns="121825" bIns="121825" anchor="b" anchorCtr="0">
            <a:noAutofit/>
          </a:bodyPr>
          <a:lstStyle>
            <a:lvl1pPr lvl="0"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9pPr>
          </a:lstStyle>
          <a:p>
            <a:endParaRPr/>
          </a:p>
        </p:txBody>
      </p:sp>
      <p:sp>
        <p:nvSpPr>
          <p:cNvPr id="187" name="Google Shape;187;p13"/>
          <p:cNvSpPr txBox="1">
            <a:spLocks noGrp="1"/>
          </p:cNvSpPr>
          <p:nvPr>
            <p:ph type="title" idx="7" hasCustomPrompt="1"/>
          </p:nvPr>
        </p:nvSpPr>
        <p:spPr>
          <a:xfrm>
            <a:off x="1585083" y="3400733"/>
            <a:ext cx="1051600" cy="791200"/>
          </a:xfrm>
          <a:prstGeom prst="rect">
            <a:avLst/>
          </a:prstGeom>
          <a:noFill/>
        </p:spPr>
        <p:txBody>
          <a:bodyPr spcFirstLastPara="1" wrap="square" lIns="121825" tIns="121825" rIns="121825" bIns="121825" anchor="ctr" anchorCtr="0">
            <a:noAutofit/>
          </a:bodyPr>
          <a:lstStyle>
            <a:lvl1pPr lvl="0" algn="ctr" rtl="0">
              <a:spcBef>
                <a:spcPts val="0"/>
              </a:spcBef>
              <a:spcAft>
                <a:spcPts val="0"/>
              </a:spcAft>
              <a:buSzPts val="3700"/>
              <a:buNone/>
              <a:defRPr sz="4900"/>
            </a:lvl1pPr>
            <a:lvl2pPr lvl="1" rtl="0">
              <a:spcBef>
                <a:spcPts val="0"/>
              </a:spcBef>
              <a:spcAft>
                <a:spcPts val="0"/>
              </a:spcAft>
              <a:buSzPts val="3700"/>
              <a:buNone/>
              <a:defRPr sz="4900"/>
            </a:lvl2pPr>
            <a:lvl3pPr lvl="2" rtl="0">
              <a:spcBef>
                <a:spcPts val="0"/>
              </a:spcBef>
              <a:spcAft>
                <a:spcPts val="0"/>
              </a:spcAft>
              <a:buSzPts val="3700"/>
              <a:buNone/>
              <a:defRPr sz="4900"/>
            </a:lvl3pPr>
            <a:lvl4pPr lvl="3" rtl="0">
              <a:spcBef>
                <a:spcPts val="0"/>
              </a:spcBef>
              <a:spcAft>
                <a:spcPts val="0"/>
              </a:spcAft>
              <a:buSzPts val="3700"/>
              <a:buNone/>
              <a:defRPr sz="4900"/>
            </a:lvl4pPr>
            <a:lvl5pPr lvl="4" rtl="0">
              <a:spcBef>
                <a:spcPts val="0"/>
              </a:spcBef>
              <a:spcAft>
                <a:spcPts val="0"/>
              </a:spcAft>
              <a:buSzPts val="3700"/>
              <a:buNone/>
              <a:defRPr sz="4900"/>
            </a:lvl5pPr>
            <a:lvl6pPr lvl="5" rtl="0">
              <a:spcBef>
                <a:spcPts val="0"/>
              </a:spcBef>
              <a:spcAft>
                <a:spcPts val="0"/>
              </a:spcAft>
              <a:buSzPts val="3700"/>
              <a:buNone/>
              <a:defRPr sz="4900"/>
            </a:lvl6pPr>
            <a:lvl7pPr lvl="6" rtl="0">
              <a:spcBef>
                <a:spcPts val="0"/>
              </a:spcBef>
              <a:spcAft>
                <a:spcPts val="0"/>
              </a:spcAft>
              <a:buSzPts val="3700"/>
              <a:buNone/>
              <a:defRPr sz="4900"/>
            </a:lvl7pPr>
            <a:lvl8pPr lvl="7" rtl="0">
              <a:spcBef>
                <a:spcPts val="0"/>
              </a:spcBef>
              <a:spcAft>
                <a:spcPts val="0"/>
              </a:spcAft>
              <a:buSzPts val="3700"/>
              <a:buNone/>
              <a:defRPr sz="4900"/>
            </a:lvl8pPr>
            <a:lvl9pPr lvl="8" rtl="0">
              <a:spcBef>
                <a:spcPts val="0"/>
              </a:spcBef>
              <a:spcAft>
                <a:spcPts val="0"/>
              </a:spcAft>
              <a:buSzPts val="3700"/>
              <a:buNone/>
              <a:defRPr sz="4900"/>
            </a:lvl9pPr>
          </a:lstStyle>
          <a:p>
            <a:r>
              <a:t>xx%</a:t>
            </a:r>
          </a:p>
        </p:txBody>
      </p:sp>
      <p:sp>
        <p:nvSpPr>
          <p:cNvPr id="188" name="Google Shape;188;p13"/>
          <p:cNvSpPr txBox="1">
            <a:spLocks noGrp="1"/>
          </p:cNvSpPr>
          <p:nvPr>
            <p:ph type="subTitle" idx="8"/>
          </p:nvPr>
        </p:nvSpPr>
        <p:spPr>
          <a:xfrm>
            <a:off x="2830167" y="3702533"/>
            <a:ext cx="3156400" cy="646400"/>
          </a:xfrm>
          <a:prstGeom prst="rect">
            <a:avLst/>
          </a:prstGeom>
        </p:spPr>
        <p:txBody>
          <a:bodyPr spcFirstLastPara="1" wrap="square" lIns="121825" tIns="121825" rIns="121825" bIns="121825" anchor="t" anchorCtr="0">
            <a:noAutofit/>
          </a:bodyPr>
          <a:lstStyle>
            <a:lvl1pPr lvl="0" rtl="0">
              <a:lnSpc>
                <a:spcPct val="100000"/>
              </a:lnSpc>
              <a:spcBef>
                <a:spcPts val="0"/>
              </a:spcBef>
              <a:spcAft>
                <a:spcPts val="0"/>
              </a:spcAft>
              <a:buSzPts val="1400"/>
              <a:buNone/>
              <a:defRPr sz="19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9" name="Google Shape;189;p13"/>
          <p:cNvSpPr txBox="1">
            <a:spLocks noGrp="1"/>
          </p:cNvSpPr>
          <p:nvPr>
            <p:ph type="subTitle" idx="9"/>
          </p:nvPr>
        </p:nvSpPr>
        <p:spPr>
          <a:xfrm>
            <a:off x="2830167" y="3135988"/>
            <a:ext cx="3156400" cy="763600"/>
          </a:xfrm>
          <a:prstGeom prst="rect">
            <a:avLst/>
          </a:prstGeom>
          <a:ln>
            <a:noFill/>
          </a:ln>
        </p:spPr>
        <p:txBody>
          <a:bodyPr spcFirstLastPara="1" wrap="square" lIns="121825" tIns="121825" rIns="121825" bIns="121825" anchor="b" anchorCtr="0">
            <a:noAutofit/>
          </a:bodyPr>
          <a:lstStyle>
            <a:lvl1pPr lvl="0"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9pPr>
          </a:lstStyle>
          <a:p>
            <a:endParaRPr/>
          </a:p>
        </p:txBody>
      </p:sp>
      <p:sp>
        <p:nvSpPr>
          <p:cNvPr id="190" name="Google Shape;190;p13"/>
          <p:cNvSpPr txBox="1">
            <a:spLocks noGrp="1"/>
          </p:cNvSpPr>
          <p:nvPr>
            <p:ph type="title" idx="13" hasCustomPrompt="1"/>
          </p:nvPr>
        </p:nvSpPr>
        <p:spPr>
          <a:xfrm>
            <a:off x="6667228" y="1803067"/>
            <a:ext cx="1051600" cy="791200"/>
          </a:xfrm>
          <a:prstGeom prst="rect">
            <a:avLst/>
          </a:prstGeom>
          <a:noFill/>
        </p:spPr>
        <p:txBody>
          <a:bodyPr spcFirstLastPara="1" wrap="square" lIns="121825" tIns="121825" rIns="121825" bIns="121825" anchor="ctr" anchorCtr="0">
            <a:noAutofit/>
          </a:bodyPr>
          <a:lstStyle>
            <a:lvl1pPr lvl="0" algn="ctr" rtl="0">
              <a:spcBef>
                <a:spcPts val="0"/>
              </a:spcBef>
              <a:spcAft>
                <a:spcPts val="0"/>
              </a:spcAft>
              <a:buSzPts val="3700"/>
              <a:buNone/>
              <a:defRPr sz="4900"/>
            </a:lvl1pPr>
            <a:lvl2pPr lvl="1" rtl="0">
              <a:spcBef>
                <a:spcPts val="0"/>
              </a:spcBef>
              <a:spcAft>
                <a:spcPts val="0"/>
              </a:spcAft>
              <a:buSzPts val="3700"/>
              <a:buNone/>
              <a:defRPr sz="4900"/>
            </a:lvl2pPr>
            <a:lvl3pPr lvl="2" rtl="0">
              <a:spcBef>
                <a:spcPts val="0"/>
              </a:spcBef>
              <a:spcAft>
                <a:spcPts val="0"/>
              </a:spcAft>
              <a:buSzPts val="3700"/>
              <a:buNone/>
              <a:defRPr sz="4900"/>
            </a:lvl3pPr>
            <a:lvl4pPr lvl="3" rtl="0">
              <a:spcBef>
                <a:spcPts val="0"/>
              </a:spcBef>
              <a:spcAft>
                <a:spcPts val="0"/>
              </a:spcAft>
              <a:buSzPts val="3700"/>
              <a:buNone/>
              <a:defRPr sz="4900"/>
            </a:lvl4pPr>
            <a:lvl5pPr lvl="4" rtl="0">
              <a:spcBef>
                <a:spcPts val="0"/>
              </a:spcBef>
              <a:spcAft>
                <a:spcPts val="0"/>
              </a:spcAft>
              <a:buSzPts val="3700"/>
              <a:buNone/>
              <a:defRPr sz="4900"/>
            </a:lvl5pPr>
            <a:lvl6pPr lvl="5" rtl="0">
              <a:spcBef>
                <a:spcPts val="0"/>
              </a:spcBef>
              <a:spcAft>
                <a:spcPts val="0"/>
              </a:spcAft>
              <a:buSzPts val="3700"/>
              <a:buNone/>
              <a:defRPr sz="4900"/>
            </a:lvl6pPr>
            <a:lvl7pPr lvl="6" rtl="0">
              <a:spcBef>
                <a:spcPts val="0"/>
              </a:spcBef>
              <a:spcAft>
                <a:spcPts val="0"/>
              </a:spcAft>
              <a:buSzPts val="3700"/>
              <a:buNone/>
              <a:defRPr sz="4900"/>
            </a:lvl7pPr>
            <a:lvl8pPr lvl="7" rtl="0">
              <a:spcBef>
                <a:spcPts val="0"/>
              </a:spcBef>
              <a:spcAft>
                <a:spcPts val="0"/>
              </a:spcAft>
              <a:buSzPts val="3700"/>
              <a:buNone/>
              <a:defRPr sz="4900"/>
            </a:lvl8pPr>
            <a:lvl9pPr lvl="8" rtl="0">
              <a:spcBef>
                <a:spcPts val="0"/>
              </a:spcBef>
              <a:spcAft>
                <a:spcPts val="0"/>
              </a:spcAft>
              <a:buSzPts val="3700"/>
              <a:buNone/>
              <a:defRPr sz="4900"/>
            </a:lvl9pPr>
          </a:lstStyle>
          <a:p>
            <a:r>
              <a:t>xx%</a:t>
            </a:r>
          </a:p>
        </p:txBody>
      </p:sp>
      <p:sp>
        <p:nvSpPr>
          <p:cNvPr id="191" name="Google Shape;191;p13"/>
          <p:cNvSpPr txBox="1">
            <a:spLocks noGrp="1"/>
          </p:cNvSpPr>
          <p:nvPr>
            <p:ph type="subTitle" idx="14"/>
          </p:nvPr>
        </p:nvSpPr>
        <p:spPr>
          <a:xfrm>
            <a:off x="7820435" y="2104907"/>
            <a:ext cx="3156400" cy="646400"/>
          </a:xfrm>
          <a:prstGeom prst="rect">
            <a:avLst/>
          </a:prstGeom>
        </p:spPr>
        <p:txBody>
          <a:bodyPr spcFirstLastPara="1" wrap="square" lIns="121825" tIns="121825" rIns="121825" bIns="121825" anchor="t" anchorCtr="0">
            <a:noAutofit/>
          </a:bodyPr>
          <a:lstStyle>
            <a:lvl1pPr lvl="0" rtl="0">
              <a:lnSpc>
                <a:spcPct val="100000"/>
              </a:lnSpc>
              <a:spcBef>
                <a:spcPts val="0"/>
              </a:spcBef>
              <a:spcAft>
                <a:spcPts val="0"/>
              </a:spcAft>
              <a:buSzPts val="1400"/>
              <a:buNone/>
              <a:defRPr sz="19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2" name="Google Shape;192;p13"/>
          <p:cNvSpPr txBox="1">
            <a:spLocks noGrp="1"/>
          </p:cNvSpPr>
          <p:nvPr>
            <p:ph type="title" idx="15" hasCustomPrompt="1"/>
          </p:nvPr>
        </p:nvSpPr>
        <p:spPr>
          <a:xfrm>
            <a:off x="6667228" y="4998400"/>
            <a:ext cx="1051600" cy="791200"/>
          </a:xfrm>
          <a:prstGeom prst="rect">
            <a:avLst/>
          </a:prstGeom>
          <a:noFill/>
        </p:spPr>
        <p:txBody>
          <a:bodyPr spcFirstLastPara="1" wrap="square" lIns="121825" tIns="121825" rIns="121825" bIns="121825" anchor="ctr" anchorCtr="0">
            <a:noAutofit/>
          </a:bodyPr>
          <a:lstStyle>
            <a:lvl1pPr lvl="0" algn="ctr" rtl="0">
              <a:spcBef>
                <a:spcPts val="0"/>
              </a:spcBef>
              <a:spcAft>
                <a:spcPts val="0"/>
              </a:spcAft>
              <a:buSzPts val="3700"/>
              <a:buNone/>
              <a:defRPr sz="4900"/>
            </a:lvl1pPr>
            <a:lvl2pPr lvl="1" rtl="0">
              <a:spcBef>
                <a:spcPts val="0"/>
              </a:spcBef>
              <a:spcAft>
                <a:spcPts val="0"/>
              </a:spcAft>
              <a:buSzPts val="3700"/>
              <a:buNone/>
              <a:defRPr sz="4900"/>
            </a:lvl2pPr>
            <a:lvl3pPr lvl="2" rtl="0">
              <a:spcBef>
                <a:spcPts val="0"/>
              </a:spcBef>
              <a:spcAft>
                <a:spcPts val="0"/>
              </a:spcAft>
              <a:buSzPts val="3700"/>
              <a:buNone/>
              <a:defRPr sz="4900"/>
            </a:lvl3pPr>
            <a:lvl4pPr lvl="3" rtl="0">
              <a:spcBef>
                <a:spcPts val="0"/>
              </a:spcBef>
              <a:spcAft>
                <a:spcPts val="0"/>
              </a:spcAft>
              <a:buSzPts val="3700"/>
              <a:buNone/>
              <a:defRPr sz="4900"/>
            </a:lvl4pPr>
            <a:lvl5pPr lvl="4" rtl="0">
              <a:spcBef>
                <a:spcPts val="0"/>
              </a:spcBef>
              <a:spcAft>
                <a:spcPts val="0"/>
              </a:spcAft>
              <a:buSzPts val="3700"/>
              <a:buNone/>
              <a:defRPr sz="4900"/>
            </a:lvl5pPr>
            <a:lvl6pPr lvl="5" rtl="0">
              <a:spcBef>
                <a:spcPts val="0"/>
              </a:spcBef>
              <a:spcAft>
                <a:spcPts val="0"/>
              </a:spcAft>
              <a:buSzPts val="3700"/>
              <a:buNone/>
              <a:defRPr sz="4900"/>
            </a:lvl6pPr>
            <a:lvl7pPr lvl="6" rtl="0">
              <a:spcBef>
                <a:spcPts val="0"/>
              </a:spcBef>
              <a:spcAft>
                <a:spcPts val="0"/>
              </a:spcAft>
              <a:buSzPts val="3700"/>
              <a:buNone/>
              <a:defRPr sz="4900"/>
            </a:lvl7pPr>
            <a:lvl8pPr lvl="7" rtl="0">
              <a:spcBef>
                <a:spcPts val="0"/>
              </a:spcBef>
              <a:spcAft>
                <a:spcPts val="0"/>
              </a:spcAft>
              <a:buSzPts val="3700"/>
              <a:buNone/>
              <a:defRPr sz="4900"/>
            </a:lvl8pPr>
            <a:lvl9pPr lvl="8" rtl="0">
              <a:spcBef>
                <a:spcPts val="0"/>
              </a:spcBef>
              <a:spcAft>
                <a:spcPts val="0"/>
              </a:spcAft>
              <a:buSzPts val="3700"/>
              <a:buNone/>
              <a:defRPr sz="4900"/>
            </a:lvl9pPr>
          </a:lstStyle>
          <a:p>
            <a:r>
              <a:t>xx%</a:t>
            </a:r>
          </a:p>
        </p:txBody>
      </p:sp>
      <p:sp>
        <p:nvSpPr>
          <p:cNvPr id="193" name="Google Shape;193;p13"/>
          <p:cNvSpPr txBox="1">
            <a:spLocks noGrp="1"/>
          </p:cNvSpPr>
          <p:nvPr>
            <p:ph type="subTitle" idx="16"/>
          </p:nvPr>
        </p:nvSpPr>
        <p:spPr>
          <a:xfrm>
            <a:off x="7820435" y="5300167"/>
            <a:ext cx="3156400" cy="646400"/>
          </a:xfrm>
          <a:prstGeom prst="rect">
            <a:avLst/>
          </a:prstGeom>
        </p:spPr>
        <p:txBody>
          <a:bodyPr spcFirstLastPara="1" wrap="square" lIns="121825" tIns="121825" rIns="121825" bIns="121825" anchor="t" anchorCtr="0">
            <a:noAutofit/>
          </a:bodyPr>
          <a:lstStyle>
            <a:lvl1pPr lvl="0" rtl="0">
              <a:lnSpc>
                <a:spcPct val="100000"/>
              </a:lnSpc>
              <a:spcBef>
                <a:spcPts val="0"/>
              </a:spcBef>
              <a:spcAft>
                <a:spcPts val="0"/>
              </a:spcAft>
              <a:buSzPts val="1400"/>
              <a:buNone/>
              <a:defRPr sz="19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4" name="Google Shape;194;p13"/>
          <p:cNvSpPr txBox="1">
            <a:spLocks noGrp="1"/>
          </p:cNvSpPr>
          <p:nvPr>
            <p:ph type="subTitle" idx="17"/>
          </p:nvPr>
        </p:nvSpPr>
        <p:spPr>
          <a:xfrm>
            <a:off x="7820435" y="1538367"/>
            <a:ext cx="3156400" cy="763600"/>
          </a:xfrm>
          <a:prstGeom prst="rect">
            <a:avLst/>
          </a:prstGeom>
          <a:ln>
            <a:noFill/>
          </a:ln>
        </p:spPr>
        <p:txBody>
          <a:bodyPr spcFirstLastPara="1" wrap="square" lIns="121825" tIns="121825" rIns="121825" bIns="121825" anchor="b" anchorCtr="0">
            <a:noAutofit/>
          </a:bodyPr>
          <a:lstStyle>
            <a:lvl1pPr lvl="0"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9pPr>
          </a:lstStyle>
          <a:p>
            <a:endParaRPr/>
          </a:p>
        </p:txBody>
      </p:sp>
      <p:sp>
        <p:nvSpPr>
          <p:cNvPr id="195" name="Google Shape;195;p13"/>
          <p:cNvSpPr txBox="1">
            <a:spLocks noGrp="1"/>
          </p:cNvSpPr>
          <p:nvPr>
            <p:ph type="subTitle" idx="18"/>
          </p:nvPr>
        </p:nvSpPr>
        <p:spPr>
          <a:xfrm>
            <a:off x="7820435" y="4733621"/>
            <a:ext cx="3156400" cy="763600"/>
          </a:xfrm>
          <a:prstGeom prst="rect">
            <a:avLst/>
          </a:prstGeom>
          <a:ln>
            <a:noFill/>
          </a:ln>
        </p:spPr>
        <p:txBody>
          <a:bodyPr spcFirstLastPara="1" wrap="square" lIns="121825" tIns="121825" rIns="121825" bIns="121825" anchor="b" anchorCtr="0">
            <a:noAutofit/>
          </a:bodyPr>
          <a:lstStyle>
            <a:lvl1pPr lvl="0"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9pPr>
          </a:lstStyle>
          <a:p>
            <a:endParaRPr/>
          </a:p>
        </p:txBody>
      </p:sp>
      <p:sp>
        <p:nvSpPr>
          <p:cNvPr id="196" name="Google Shape;196;p13"/>
          <p:cNvSpPr txBox="1">
            <a:spLocks noGrp="1"/>
          </p:cNvSpPr>
          <p:nvPr>
            <p:ph type="title" idx="19" hasCustomPrompt="1"/>
          </p:nvPr>
        </p:nvSpPr>
        <p:spPr>
          <a:xfrm>
            <a:off x="6667228" y="3400733"/>
            <a:ext cx="1051600" cy="791200"/>
          </a:xfrm>
          <a:prstGeom prst="rect">
            <a:avLst/>
          </a:prstGeom>
          <a:noFill/>
        </p:spPr>
        <p:txBody>
          <a:bodyPr spcFirstLastPara="1" wrap="square" lIns="121825" tIns="121825" rIns="121825" bIns="121825" anchor="ctr" anchorCtr="0">
            <a:noAutofit/>
          </a:bodyPr>
          <a:lstStyle>
            <a:lvl1pPr lvl="0" algn="ctr" rtl="0">
              <a:spcBef>
                <a:spcPts val="0"/>
              </a:spcBef>
              <a:spcAft>
                <a:spcPts val="0"/>
              </a:spcAft>
              <a:buSzPts val="3700"/>
              <a:buNone/>
              <a:defRPr sz="4900"/>
            </a:lvl1pPr>
            <a:lvl2pPr lvl="1" rtl="0">
              <a:spcBef>
                <a:spcPts val="0"/>
              </a:spcBef>
              <a:spcAft>
                <a:spcPts val="0"/>
              </a:spcAft>
              <a:buSzPts val="3700"/>
              <a:buNone/>
              <a:defRPr sz="4900"/>
            </a:lvl2pPr>
            <a:lvl3pPr lvl="2" rtl="0">
              <a:spcBef>
                <a:spcPts val="0"/>
              </a:spcBef>
              <a:spcAft>
                <a:spcPts val="0"/>
              </a:spcAft>
              <a:buSzPts val="3700"/>
              <a:buNone/>
              <a:defRPr sz="4900"/>
            </a:lvl3pPr>
            <a:lvl4pPr lvl="3" rtl="0">
              <a:spcBef>
                <a:spcPts val="0"/>
              </a:spcBef>
              <a:spcAft>
                <a:spcPts val="0"/>
              </a:spcAft>
              <a:buSzPts val="3700"/>
              <a:buNone/>
              <a:defRPr sz="4900"/>
            </a:lvl4pPr>
            <a:lvl5pPr lvl="4" rtl="0">
              <a:spcBef>
                <a:spcPts val="0"/>
              </a:spcBef>
              <a:spcAft>
                <a:spcPts val="0"/>
              </a:spcAft>
              <a:buSzPts val="3700"/>
              <a:buNone/>
              <a:defRPr sz="4900"/>
            </a:lvl5pPr>
            <a:lvl6pPr lvl="5" rtl="0">
              <a:spcBef>
                <a:spcPts val="0"/>
              </a:spcBef>
              <a:spcAft>
                <a:spcPts val="0"/>
              </a:spcAft>
              <a:buSzPts val="3700"/>
              <a:buNone/>
              <a:defRPr sz="4900"/>
            </a:lvl6pPr>
            <a:lvl7pPr lvl="6" rtl="0">
              <a:spcBef>
                <a:spcPts val="0"/>
              </a:spcBef>
              <a:spcAft>
                <a:spcPts val="0"/>
              </a:spcAft>
              <a:buSzPts val="3700"/>
              <a:buNone/>
              <a:defRPr sz="4900"/>
            </a:lvl7pPr>
            <a:lvl8pPr lvl="7" rtl="0">
              <a:spcBef>
                <a:spcPts val="0"/>
              </a:spcBef>
              <a:spcAft>
                <a:spcPts val="0"/>
              </a:spcAft>
              <a:buSzPts val="3700"/>
              <a:buNone/>
              <a:defRPr sz="4900"/>
            </a:lvl8pPr>
            <a:lvl9pPr lvl="8" rtl="0">
              <a:spcBef>
                <a:spcPts val="0"/>
              </a:spcBef>
              <a:spcAft>
                <a:spcPts val="0"/>
              </a:spcAft>
              <a:buSzPts val="3700"/>
              <a:buNone/>
              <a:defRPr sz="4900"/>
            </a:lvl9pPr>
          </a:lstStyle>
          <a:p>
            <a:r>
              <a:t>xx%</a:t>
            </a:r>
          </a:p>
        </p:txBody>
      </p:sp>
      <p:sp>
        <p:nvSpPr>
          <p:cNvPr id="197" name="Google Shape;197;p13"/>
          <p:cNvSpPr txBox="1">
            <a:spLocks noGrp="1"/>
          </p:cNvSpPr>
          <p:nvPr>
            <p:ph type="subTitle" idx="20"/>
          </p:nvPr>
        </p:nvSpPr>
        <p:spPr>
          <a:xfrm>
            <a:off x="7820435" y="3702533"/>
            <a:ext cx="3156400" cy="646400"/>
          </a:xfrm>
          <a:prstGeom prst="rect">
            <a:avLst/>
          </a:prstGeom>
        </p:spPr>
        <p:txBody>
          <a:bodyPr spcFirstLastPara="1" wrap="square" lIns="121825" tIns="121825" rIns="121825" bIns="121825" anchor="t" anchorCtr="0">
            <a:noAutofit/>
          </a:bodyPr>
          <a:lstStyle>
            <a:lvl1pPr lvl="0" rtl="0">
              <a:lnSpc>
                <a:spcPct val="100000"/>
              </a:lnSpc>
              <a:spcBef>
                <a:spcPts val="0"/>
              </a:spcBef>
              <a:spcAft>
                <a:spcPts val="0"/>
              </a:spcAft>
              <a:buSzPts val="1400"/>
              <a:buNone/>
              <a:defRPr sz="19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8" name="Google Shape;198;p13"/>
          <p:cNvSpPr txBox="1">
            <a:spLocks noGrp="1"/>
          </p:cNvSpPr>
          <p:nvPr>
            <p:ph type="subTitle" idx="21"/>
          </p:nvPr>
        </p:nvSpPr>
        <p:spPr>
          <a:xfrm>
            <a:off x="7820435" y="3135988"/>
            <a:ext cx="3156400" cy="763600"/>
          </a:xfrm>
          <a:prstGeom prst="rect">
            <a:avLst/>
          </a:prstGeom>
          <a:ln>
            <a:noFill/>
          </a:ln>
        </p:spPr>
        <p:txBody>
          <a:bodyPr spcFirstLastPara="1" wrap="square" lIns="121825" tIns="121825" rIns="121825" bIns="121825" anchor="b" anchorCtr="0">
            <a:noAutofit/>
          </a:bodyPr>
          <a:lstStyle>
            <a:lvl1pPr lvl="0"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9pPr>
          </a:lstStyle>
          <a:p>
            <a:endParaRPr/>
          </a:p>
        </p:txBody>
      </p:sp>
    </p:spTree>
    <p:extLst>
      <p:ext uri="{BB962C8B-B14F-4D97-AF65-F5344CB8AC3E}">
        <p14:creationId xmlns:p14="http://schemas.microsoft.com/office/powerpoint/2010/main" val="175312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43"/>
        <p:cNvGrpSpPr/>
        <p:nvPr/>
      </p:nvGrpSpPr>
      <p:grpSpPr>
        <a:xfrm>
          <a:off x="0" y="0"/>
          <a:ext cx="0" cy="0"/>
          <a:chOff x="0" y="0"/>
          <a:chExt cx="0" cy="0"/>
        </a:xfrm>
      </p:grpSpPr>
      <p:sp>
        <p:nvSpPr>
          <p:cNvPr id="255" name="Google Shape;255;p17"/>
          <p:cNvSpPr txBox="1">
            <a:spLocks noGrp="1"/>
          </p:cNvSpPr>
          <p:nvPr>
            <p:ph type="title"/>
          </p:nvPr>
        </p:nvSpPr>
        <p:spPr>
          <a:xfrm>
            <a:off x="960000" y="593367"/>
            <a:ext cx="10272000" cy="763600"/>
          </a:xfrm>
          <a:prstGeom prst="rect">
            <a:avLst/>
          </a:prstGeom>
        </p:spPr>
        <p:txBody>
          <a:bodyPr spcFirstLastPara="1" wrap="square" lIns="121825" tIns="121825" rIns="121825" bIns="1218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77420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1863600" y="3386400"/>
            <a:ext cx="8464800" cy="1122400"/>
          </a:xfrm>
          <a:prstGeom prst="rect">
            <a:avLst/>
          </a:prstGeom>
        </p:spPr>
        <p:txBody>
          <a:bodyPr spcFirstLastPara="1" wrap="square" lIns="121825" tIns="121825" rIns="121825" bIns="121825" anchor="t"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endParaRPr/>
          </a:p>
        </p:txBody>
      </p:sp>
      <p:sp>
        <p:nvSpPr>
          <p:cNvPr id="218" name="Google Shape;218;p15"/>
          <p:cNvSpPr txBox="1">
            <a:spLocks noGrp="1"/>
          </p:cNvSpPr>
          <p:nvPr>
            <p:ph type="title" idx="2" hasCustomPrompt="1"/>
          </p:nvPr>
        </p:nvSpPr>
        <p:spPr>
          <a:xfrm>
            <a:off x="5359400" y="2168800"/>
            <a:ext cx="1473200" cy="1122400"/>
          </a:xfrm>
          <a:prstGeom prst="rect">
            <a:avLst/>
          </a:prstGeom>
        </p:spPr>
        <p:txBody>
          <a:bodyPr spcFirstLastPara="1" wrap="square" lIns="121825" tIns="121825" rIns="121825" bIns="1218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19" name="Google Shape;219;p15"/>
          <p:cNvSpPr txBox="1">
            <a:spLocks noGrp="1"/>
          </p:cNvSpPr>
          <p:nvPr>
            <p:ph type="subTitle" idx="1"/>
          </p:nvPr>
        </p:nvSpPr>
        <p:spPr>
          <a:xfrm>
            <a:off x="3340000" y="4735600"/>
            <a:ext cx="5512000" cy="554000"/>
          </a:xfrm>
          <a:prstGeom prst="rect">
            <a:avLst/>
          </a:prstGeom>
        </p:spPr>
        <p:txBody>
          <a:bodyPr spcFirstLastPara="1" wrap="square" lIns="121825" tIns="121825" rIns="121825" bIns="121825" anchor="t" anchorCtr="0">
            <a:noAutofit/>
          </a:bodyPr>
          <a:lstStyle>
            <a:lvl1pPr lvl="0" algn="ctr" rtl="0">
              <a:lnSpc>
                <a:spcPct val="100000"/>
              </a:lnSpc>
              <a:spcBef>
                <a:spcPts val="0"/>
              </a:spcBef>
              <a:spcAft>
                <a:spcPts val="0"/>
              </a:spcAft>
              <a:buSzPts val="1500"/>
              <a:buNone/>
              <a:defRPr sz="2000"/>
            </a:lvl1pPr>
            <a:lvl2pPr lvl="1" algn="ctr" rtl="0">
              <a:lnSpc>
                <a:spcPct val="100000"/>
              </a:lnSpc>
              <a:spcBef>
                <a:spcPts val="0"/>
              </a:spcBef>
              <a:spcAft>
                <a:spcPts val="0"/>
              </a:spcAft>
              <a:buSzPts val="1500"/>
              <a:buNone/>
              <a:defRPr sz="2000"/>
            </a:lvl2pPr>
            <a:lvl3pPr lvl="2" algn="ctr" rtl="0">
              <a:lnSpc>
                <a:spcPct val="100000"/>
              </a:lnSpc>
              <a:spcBef>
                <a:spcPts val="0"/>
              </a:spcBef>
              <a:spcAft>
                <a:spcPts val="0"/>
              </a:spcAft>
              <a:buSzPts val="1500"/>
              <a:buNone/>
              <a:defRPr sz="2000"/>
            </a:lvl3pPr>
            <a:lvl4pPr lvl="3" algn="ctr" rtl="0">
              <a:lnSpc>
                <a:spcPct val="100000"/>
              </a:lnSpc>
              <a:spcBef>
                <a:spcPts val="0"/>
              </a:spcBef>
              <a:spcAft>
                <a:spcPts val="0"/>
              </a:spcAft>
              <a:buSzPts val="1500"/>
              <a:buNone/>
              <a:defRPr sz="2000"/>
            </a:lvl4pPr>
            <a:lvl5pPr lvl="4" algn="ctr" rtl="0">
              <a:lnSpc>
                <a:spcPct val="100000"/>
              </a:lnSpc>
              <a:spcBef>
                <a:spcPts val="0"/>
              </a:spcBef>
              <a:spcAft>
                <a:spcPts val="0"/>
              </a:spcAft>
              <a:buSzPts val="1500"/>
              <a:buNone/>
              <a:defRPr sz="2000"/>
            </a:lvl5pPr>
            <a:lvl6pPr lvl="5" algn="ctr" rtl="0">
              <a:lnSpc>
                <a:spcPct val="100000"/>
              </a:lnSpc>
              <a:spcBef>
                <a:spcPts val="0"/>
              </a:spcBef>
              <a:spcAft>
                <a:spcPts val="0"/>
              </a:spcAft>
              <a:buSzPts val="1500"/>
              <a:buNone/>
              <a:defRPr sz="2000"/>
            </a:lvl6pPr>
            <a:lvl7pPr lvl="6" algn="ctr" rtl="0">
              <a:lnSpc>
                <a:spcPct val="100000"/>
              </a:lnSpc>
              <a:spcBef>
                <a:spcPts val="0"/>
              </a:spcBef>
              <a:spcAft>
                <a:spcPts val="0"/>
              </a:spcAft>
              <a:buSzPts val="1500"/>
              <a:buNone/>
              <a:defRPr sz="2000"/>
            </a:lvl7pPr>
            <a:lvl8pPr lvl="7" algn="ctr" rtl="0">
              <a:lnSpc>
                <a:spcPct val="100000"/>
              </a:lnSpc>
              <a:spcBef>
                <a:spcPts val="0"/>
              </a:spcBef>
              <a:spcAft>
                <a:spcPts val="0"/>
              </a:spcAft>
              <a:buSzPts val="1500"/>
              <a:buNone/>
              <a:defRPr sz="2000"/>
            </a:lvl8pPr>
            <a:lvl9pPr lvl="8" algn="ctr" rtl="0">
              <a:lnSpc>
                <a:spcPct val="100000"/>
              </a:lnSpc>
              <a:spcBef>
                <a:spcPts val="0"/>
              </a:spcBef>
              <a:spcAft>
                <a:spcPts val="0"/>
              </a:spcAft>
              <a:buSzPts val="1500"/>
              <a:buNone/>
              <a:defRPr sz="2000"/>
            </a:lvl9pPr>
          </a:lstStyle>
          <a:p>
            <a:endParaRPr/>
          </a:p>
        </p:txBody>
      </p:sp>
      <p:sp>
        <p:nvSpPr>
          <p:cNvPr id="220" name="Google Shape;220;p15"/>
          <p:cNvSpPr txBox="1">
            <a:spLocks noGrp="1"/>
          </p:cNvSpPr>
          <p:nvPr>
            <p:ph type="subTitle" idx="3"/>
          </p:nvPr>
        </p:nvSpPr>
        <p:spPr>
          <a:xfrm>
            <a:off x="3684200" y="554000"/>
            <a:ext cx="4823600" cy="546000"/>
          </a:xfrm>
          <a:prstGeom prst="rect">
            <a:avLst/>
          </a:prstGeom>
        </p:spPr>
        <p:txBody>
          <a:bodyPr spcFirstLastPara="1" wrap="square" lIns="121825" tIns="121825" rIns="121825" bIns="121825" anchor="t" anchorCtr="0">
            <a:noAutofit/>
          </a:bodyPr>
          <a:lstStyle>
            <a:lvl1pPr lvl="0" algn="ctr" rtl="0">
              <a:lnSpc>
                <a:spcPct val="85000"/>
              </a:lnSpc>
              <a:spcBef>
                <a:spcPts val="0"/>
              </a:spcBef>
              <a:spcAft>
                <a:spcPts val="0"/>
              </a:spcAft>
              <a:buSzPts val="3000"/>
              <a:buFont typeface="Elsie"/>
              <a:buNone/>
              <a:defRPr sz="4000">
                <a:latin typeface="Elsie"/>
                <a:ea typeface="Elsie"/>
                <a:cs typeface="Elsie"/>
                <a:sym typeface="Elsie"/>
              </a:defRPr>
            </a:lvl1pPr>
            <a:lvl2pPr lvl="1" algn="ctr" rtl="0">
              <a:lnSpc>
                <a:spcPct val="85000"/>
              </a:lnSpc>
              <a:spcBef>
                <a:spcPts val="0"/>
              </a:spcBef>
              <a:spcAft>
                <a:spcPts val="0"/>
              </a:spcAft>
              <a:buSzPts val="3000"/>
              <a:buFont typeface="Elsie"/>
              <a:buNone/>
              <a:defRPr sz="4000">
                <a:latin typeface="Elsie"/>
                <a:ea typeface="Elsie"/>
                <a:cs typeface="Elsie"/>
                <a:sym typeface="Elsie"/>
              </a:defRPr>
            </a:lvl2pPr>
            <a:lvl3pPr lvl="2" algn="ctr" rtl="0">
              <a:lnSpc>
                <a:spcPct val="85000"/>
              </a:lnSpc>
              <a:spcBef>
                <a:spcPts val="0"/>
              </a:spcBef>
              <a:spcAft>
                <a:spcPts val="0"/>
              </a:spcAft>
              <a:buSzPts val="3000"/>
              <a:buFont typeface="Elsie"/>
              <a:buNone/>
              <a:defRPr sz="4000">
                <a:latin typeface="Elsie"/>
                <a:ea typeface="Elsie"/>
                <a:cs typeface="Elsie"/>
                <a:sym typeface="Elsie"/>
              </a:defRPr>
            </a:lvl3pPr>
            <a:lvl4pPr lvl="3" algn="ctr" rtl="0">
              <a:lnSpc>
                <a:spcPct val="85000"/>
              </a:lnSpc>
              <a:spcBef>
                <a:spcPts val="0"/>
              </a:spcBef>
              <a:spcAft>
                <a:spcPts val="0"/>
              </a:spcAft>
              <a:buSzPts val="3000"/>
              <a:buFont typeface="Elsie"/>
              <a:buNone/>
              <a:defRPr sz="4000">
                <a:latin typeface="Elsie"/>
                <a:ea typeface="Elsie"/>
                <a:cs typeface="Elsie"/>
                <a:sym typeface="Elsie"/>
              </a:defRPr>
            </a:lvl4pPr>
            <a:lvl5pPr lvl="4" algn="ctr" rtl="0">
              <a:lnSpc>
                <a:spcPct val="85000"/>
              </a:lnSpc>
              <a:spcBef>
                <a:spcPts val="0"/>
              </a:spcBef>
              <a:spcAft>
                <a:spcPts val="0"/>
              </a:spcAft>
              <a:buSzPts val="3000"/>
              <a:buFont typeface="Elsie"/>
              <a:buNone/>
              <a:defRPr sz="4000">
                <a:latin typeface="Elsie"/>
                <a:ea typeface="Elsie"/>
                <a:cs typeface="Elsie"/>
                <a:sym typeface="Elsie"/>
              </a:defRPr>
            </a:lvl5pPr>
            <a:lvl6pPr lvl="5" algn="ctr" rtl="0">
              <a:lnSpc>
                <a:spcPct val="85000"/>
              </a:lnSpc>
              <a:spcBef>
                <a:spcPts val="0"/>
              </a:spcBef>
              <a:spcAft>
                <a:spcPts val="0"/>
              </a:spcAft>
              <a:buSzPts val="3000"/>
              <a:buFont typeface="Elsie"/>
              <a:buNone/>
              <a:defRPr sz="4000">
                <a:latin typeface="Elsie"/>
                <a:ea typeface="Elsie"/>
                <a:cs typeface="Elsie"/>
                <a:sym typeface="Elsie"/>
              </a:defRPr>
            </a:lvl6pPr>
            <a:lvl7pPr lvl="6" algn="ctr" rtl="0">
              <a:lnSpc>
                <a:spcPct val="85000"/>
              </a:lnSpc>
              <a:spcBef>
                <a:spcPts val="0"/>
              </a:spcBef>
              <a:spcAft>
                <a:spcPts val="0"/>
              </a:spcAft>
              <a:buSzPts val="3000"/>
              <a:buFont typeface="Elsie"/>
              <a:buNone/>
              <a:defRPr sz="4000">
                <a:latin typeface="Elsie"/>
                <a:ea typeface="Elsie"/>
                <a:cs typeface="Elsie"/>
                <a:sym typeface="Elsie"/>
              </a:defRPr>
            </a:lvl7pPr>
            <a:lvl8pPr lvl="7" algn="ctr" rtl="0">
              <a:lnSpc>
                <a:spcPct val="85000"/>
              </a:lnSpc>
              <a:spcBef>
                <a:spcPts val="0"/>
              </a:spcBef>
              <a:spcAft>
                <a:spcPts val="0"/>
              </a:spcAft>
              <a:buSzPts val="3000"/>
              <a:buFont typeface="Elsie"/>
              <a:buNone/>
              <a:defRPr sz="4000">
                <a:latin typeface="Elsie"/>
                <a:ea typeface="Elsie"/>
                <a:cs typeface="Elsie"/>
                <a:sym typeface="Elsie"/>
              </a:defRPr>
            </a:lvl8pPr>
            <a:lvl9pPr lvl="8" algn="ctr" rtl="0">
              <a:lnSpc>
                <a:spcPct val="85000"/>
              </a:lnSpc>
              <a:spcBef>
                <a:spcPts val="0"/>
              </a:spcBef>
              <a:spcAft>
                <a:spcPts val="0"/>
              </a:spcAft>
              <a:buSzPts val="3000"/>
              <a:buFont typeface="Elsie"/>
              <a:buNone/>
              <a:defRPr sz="4000">
                <a:latin typeface="Elsie"/>
                <a:ea typeface="Elsie"/>
                <a:cs typeface="Elsie"/>
                <a:sym typeface="Elsie"/>
              </a:defRPr>
            </a:lvl9pPr>
          </a:lstStyle>
          <a:p>
            <a:endParaRPr/>
          </a:p>
        </p:txBody>
      </p:sp>
    </p:spTree>
    <p:extLst>
      <p:ext uri="{BB962C8B-B14F-4D97-AF65-F5344CB8AC3E}">
        <p14:creationId xmlns:p14="http://schemas.microsoft.com/office/powerpoint/2010/main" val="140364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75ACA9F-09F4-5DFD-6096-977F38C50D7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8B9207-8120-CD16-A01D-1C5C29AE3A7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6485606-D158-77F4-5D30-494BACFBA4A7}"/>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4/10/2025</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B3B793EB-F950-2C28-7E3F-88310229F87A}"/>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B2CE1C5-43EE-35A9-C95C-0261275667C3}"/>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027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26"/>
        <p:cNvGrpSpPr/>
        <p:nvPr/>
      </p:nvGrpSpPr>
      <p:grpSpPr>
        <a:xfrm>
          <a:off x="0" y="0"/>
          <a:ext cx="0" cy="0"/>
          <a:chOff x="0" y="0"/>
          <a:chExt cx="0" cy="0"/>
        </a:xfrm>
      </p:grpSpPr>
      <p:sp>
        <p:nvSpPr>
          <p:cNvPr id="340" name="Google Shape;340;p22"/>
          <p:cNvSpPr txBox="1">
            <a:spLocks noGrp="1"/>
          </p:cNvSpPr>
          <p:nvPr>
            <p:ph type="subTitle" idx="1"/>
          </p:nvPr>
        </p:nvSpPr>
        <p:spPr>
          <a:xfrm>
            <a:off x="2663099" y="1999367"/>
            <a:ext cx="3181200" cy="670400"/>
          </a:xfrm>
          <a:prstGeom prst="rect">
            <a:avLst/>
          </a:prstGeom>
          <a:ln>
            <a:noFill/>
          </a:ln>
        </p:spPr>
        <p:txBody>
          <a:bodyPr spcFirstLastPara="1" wrap="square" lIns="121825" tIns="121825" rIns="121825" bIns="121825" anchor="b" anchorCtr="0">
            <a:noAutofit/>
          </a:bodyPr>
          <a:lstStyle>
            <a:lvl1pPr lvl="0" rtl="0">
              <a:lnSpc>
                <a:spcPct val="100000"/>
              </a:lnSpc>
              <a:spcBef>
                <a:spcPts val="0"/>
              </a:spcBef>
              <a:spcAft>
                <a:spcPts val="0"/>
              </a:spcAft>
              <a:buClr>
                <a:srgbClr val="FF0000"/>
              </a:buClr>
              <a:buSzPts val="2400"/>
              <a:buFont typeface="Elsie"/>
              <a:buNone/>
              <a:defRPr sz="32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9pPr>
          </a:lstStyle>
          <a:p>
            <a:endParaRPr/>
          </a:p>
        </p:txBody>
      </p:sp>
      <p:sp>
        <p:nvSpPr>
          <p:cNvPr id="341" name="Google Shape;341;p22"/>
          <p:cNvSpPr txBox="1">
            <a:spLocks noGrp="1"/>
          </p:cNvSpPr>
          <p:nvPr>
            <p:ph type="subTitle" idx="2"/>
          </p:nvPr>
        </p:nvSpPr>
        <p:spPr>
          <a:xfrm>
            <a:off x="2663099" y="4021665"/>
            <a:ext cx="3181200" cy="670400"/>
          </a:xfrm>
          <a:prstGeom prst="rect">
            <a:avLst/>
          </a:prstGeom>
          <a:ln>
            <a:noFill/>
          </a:ln>
        </p:spPr>
        <p:txBody>
          <a:bodyPr spcFirstLastPara="1" wrap="square" lIns="121825" tIns="121825" rIns="121825" bIns="121825" anchor="b" anchorCtr="0">
            <a:noAutofit/>
          </a:bodyPr>
          <a:lstStyle>
            <a:lvl1pPr lvl="0" rtl="0">
              <a:lnSpc>
                <a:spcPct val="100000"/>
              </a:lnSpc>
              <a:spcBef>
                <a:spcPts val="0"/>
              </a:spcBef>
              <a:spcAft>
                <a:spcPts val="0"/>
              </a:spcAft>
              <a:buClr>
                <a:srgbClr val="FF0000"/>
              </a:buClr>
              <a:buSzPts val="2400"/>
              <a:buFont typeface="Elsie"/>
              <a:buNone/>
              <a:defRPr sz="32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9pPr>
          </a:lstStyle>
          <a:p>
            <a:endParaRPr/>
          </a:p>
        </p:txBody>
      </p:sp>
      <p:sp>
        <p:nvSpPr>
          <p:cNvPr id="342" name="Google Shape;342;p22"/>
          <p:cNvSpPr txBox="1">
            <a:spLocks noGrp="1"/>
          </p:cNvSpPr>
          <p:nvPr>
            <p:ph type="subTitle" idx="3"/>
          </p:nvPr>
        </p:nvSpPr>
        <p:spPr>
          <a:xfrm>
            <a:off x="8045016" y="1999367"/>
            <a:ext cx="3181200" cy="670400"/>
          </a:xfrm>
          <a:prstGeom prst="rect">
            <a:avLst/>
          </a:prstGeom>
          <a:ln>
            <a:noFill/>
          </a:ln>
        </p:spPr>
        <p:txBody>
          <a:bodyPr spcFirstLastPara="1" wrap="square" lIns="121825" tIns="121825" rIns="121825" bIns="121825" anchor="b" anchorCtr="0">
            <a:noAutofit/>
          </a:bodyPr>
          <a:lstStyle>
            <a:lvl1pPr lvl="0" rtl="0">
              <a:lnSpc>
                <a:spcPct val="100000"/>
              </a:lnSpc>
              <a:spcBef>
                <a:spcPts val="0"/>
              </a:spcBef>
              <a:spcAft>
                <a:spcPts val="0"/>
              </a:spcAft>
              <a:buClr>
                <a:srgbClr val="FF0000"/>
              </a:buClr>
              <a:buSzPts val="2400"/>
              <a:buFont typeface="Elsie"/>
              <a:buNone/>
              <a:defRPr sz="32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9pPr>
          </a:lstStyle>
          <a:p>
            <a:endParaRPr/>
          </a:p>
        </p:txBody>
      </p:sp>
      <p:sp>
        <p:nvSpPr>
          <p:cNvPr id="343" name="Google Shape;343;p22"/>
          <p:cNvSpPr txBox="1">
            <a:spLocks noGrp="1"/>
          </p:cNvSpPr>
          <p:nvPr>
            <p:ph type="subTitle" idx="4"/>
          </p:nvPr>
        </p:nvSpPr>
        <p:spPr>
          <a:xfrm>
            <a:off x="8045016" y="4021665"/>
            <a:ext cx="3181200" cy="670400"/>
          </a:xfrm>
          <a:prstGeom prst="rect">
            <a:avLst/>
          </a:prstGeom>
          <a:ln>
            <a:noFill/>
          </a:ln>
        </p:spPr>
        <p:txBody>
          <a:bodyPr spcFirstLastPara="1" wrap="square" lIns="121825" tIns="121825" rIns="121825" bIns="121825" anchor="b" anchorCtr="0">
            <a:noAutofit/>
          </a:bodyPr>
          <a:lstStyle>
            <a:lvl1pPr lvl="0" rtl="0">
              <a:lnSpc>
                <a:spcPct val="100000"/>
              </a:lnSpc>
              <a:spcBef>
                <a:spcPts val="0"/>
              </a:spcBef>
              <a:spcAft>
                <a:spcPts val="0"/>
              </a:spcAft>
              <a:buClr>
                <a:srgbClr val="FF0000"/>
              </a:buClr>
              <a:buSzPts val="2400"/>
              <a:buFont typeface="Elsie"/>
              <a:buNone/>
              <a:defRPr sz="32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3200">
                <a:solidFill>
                  <a:srgbClr val="FF0000"/>
                </a:solidFill>
                <a:latin typeface="Elsie"/>
                <a:ea typeface="Elsie"/>
                <a:cs typeface="Elsie"/>
                <a:sym typeface="Elsie"/>
              </a:defRPr>
            </a:lvl9pPr>
          </a:lstStyle>
          <a:p>
            <a:endParaRPr/>
          </a:p>
        </p:txBody>
      </p:sp>
      <p:sp>
        <p:nvSpPr>
          <p:cNvPr id="344" name="Google Shape;344;p22"/>
          <p:cNvSpPr txBox="1">
            <a:spLocks noGrp="1"/>
          </p:cNvSpPr>
          <p:nvPr>
            <p:ph type="subTitle" idx="5"/>
          </p:nvPr>
        </p:nvSpPr>
        <p:spPr>
          <a:xfrm>
            <a:off x="2663099" y="2500001"/>
            <a:ext cx="3181200" cy="929200"/>
          </a:xfrm>
          <a:prstGeom prst="rect">
            <a:avLst/>
          </a:prstGeom>
        </p:spPr>
        <p:txBody>
          <a:bodyPr spcFirstLastPara="1" wrap="square" lIns="121825" tIns="121825" rIns="121825" bIns="12182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45" name="Google Shape;345;p22"/>
          <p:cNvSpPr txBox="1">
            <a:spLocks noGrp="1"/>
          </p:cNvSpPr>
          <p:nvPr>
            <p:ph type="subTitle" idx="6"/>
          </p:nvPr>
        </p:nvSpPr>
        <p:spPr>
          <a:xfrm>
            <a:off x="8045016" y="2500001"/>
            <a:ext cx="3181200" cy="929200"/>
          </a:xfrm>
          <a:prstGeom prst="rect">
            <a:avLst/>
          </a:prstGeom>
        </p:spPr>
        <p:txBody>
          <a:bodyPr spcFirstLastPara="1" wrap="square" lIns="121825" tIns="121825" rIns="121825" bIns="121825" anchor="t" anchorCtr="0">
            <a:noAutofit/>
          </a:bodyPr>
          <a:lstStyle>
            <a:lvl1pPr lvl="0"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6" name="Google Shape;346;p22"/>
          <p:cNvSpPr txBox="1">
            <a:spLocks noGrp="1"/>
          </p:cNvSpPr>
          <p:nvPr>
            <p:ph type="subTitle" idx="7"/>
          </p:nvPr>
        </p:nvSpPr>
        <p:spPr>
          <a:xfrm>
            <a:off x="2663099" y="4522300"/>
            <a:ext cx="3181200" cy="929200"/>
          </a:xfrm>
          <a:prstGeom prst="rect">
            <a:avLst/>
          </a:prstGeom>
        </p:spPr>
        <p:txBody>
          <a:bodyPr spcFirstLastPara="1" wrap="square" lIns="121825" tIns="121825" rIns="121825" bIns="12182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47" name="Google Shape;347;p22"/>
          <p:cNvSpPr txBox="1">
            <a:spLocks noGrp="1"/>
          </p:cNvSpPr>
          <p:nvPr>
            <p:ph type="subTitle" idx="8"/>
          </p:nvPr>
        </p:nvSpPr>
        <p:spPr>
          <a:xfrm>
            <a:off x="8045016" y="4522300"/>
            <a:ext cx="3181200" cy="929200"/>
          </a:xfrm>
          <a:prstGeom prst="rect">
            <a:avLst/>
          </a:prstGeom>
        </p:spPr>
        <p:txBody>
          <a:bodyPr spcFirstLastPara="1" wrap="square" lIns="121825" tIns="121825" rIns="121825" bIns="121825" anchor="t" anchorCtr="0">
            <a:noAutofit/>
          </a:bodyPr>
          <a:lstStyle>
            <a:lvl1pPr lvl="0"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8" name="Google Shape;348;p22"/>
          <p:cNvSpPr txBox="1">
            <a:spLocks noGrp="1"/>
          </p:cNvSpPr>
          <p:nvPr>
            <p:ph type="title"/>
          </p:nvPr>
        </p:nvSpPr>
        <p:spPr>
          <a:xfrm>
            <a:off x="960000" y="593367"/>
            <a:ext cx="10272000" cy="763600"/>
          </a:xfrm>
          <a:prstGeom prst="rect">
            <a:avLst/>
          </a:prstGeom>
        </p:spPr>
        <p:txBody>
          <a:bodyPr spcFirstLastPara="1" wrap="square" lIns="121825" tIns="121825" rIns="121825" bIns="1218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14993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07"/>
        <p:cNvGrpSpPr/>
        <p:nvPr/>
      </p:nvGrpSpPr>
      <p:grpSpPr>
        <a:xfrm>
          <a:off x="0" y="0"/>
          <a:ext cx="0" cy="0"/>
          <a:chOff x="0" y="0"/>
          <a:chExt cx="0" cy="0"/>
        </a:xfrm>
      </p:grpSpPr>
      <p:sp>
        <p:nvSpPr>
          <p:cNvPr id="319" name="Google Shape;319;p21"/>
          <p:cNvSpPr txBox="1">
            <a:spLocks noGrp="1"/>
          </p:cNvSpPr>
          <p:nvPr>
            <p:ph type="title"/>
          </p:nvPr>
        </p:nvSpPr>
        <p:spPr>
          <a:xfrm>
            <a:off x="960000" y="593367"/>
            <a:ext cx="10272000" cy="763600"/>
          </a:xfrm>
          <a:prstGeom prst="rect">
            <a:avLst/>
          </a:prstGeom>
        </p:spPr>
        <p:txBody>
          <a:bodyPr spcFirstLastPara="1" wrap="square" lIns="121825" tIns="121825" rIns="121825" bIns="1218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0" name="Google Shape;320;p21"/>
          <p:cNvSpPr txBox="1">
            <a:spLocks noGrp="1"/>
          </p:cNvSpPr>
          <p:nvPr>
            <p:ph type="subTitle" idx="1"/>
          </p:nvPr>
        </p:nvSpPr>
        <p:spPr>
          <a:xfrm>
            <a:off x="960000" y="3475496"/>
            <a:ext cx="3115200" cy="615600"/>
          </a:xfrm>
          <a:prstGeom prst="rect">
            <a:avLst/>
          </a:prstGeom>
          <a:ln>
            <a:noFill/>
          </a:ln>
        </p:spPr>
        <p:txBody>
          <a:bodyPr spcFirstLastPara="1" wrap="square" lIns="121825" tIns="121825" rIns="121825" bIns="0" anchor="b" anchorCtr="0">
            <a:noAutofit/>
          </a:bodyPr>
          <a:lstStyle>
            <a:lvl1pPr lvl="0"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1pPr>
            <a:lvl2pPr lvl="1"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2pPr>
            <a:lvl3pPr lvl="2"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3pPr>
            <a:lvl4pPr lvl="3"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4pPr>
            <a:lvl5pPr lvl="4"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5pPr>
            <a:lvl6pPr lvl="5"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6pPr>
            <a:lvl7pPr lvl="6"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7pPr>
            <a:lvl8pPr lvl="7"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8pPr>
            <a:lvl9pPr lvl="8"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9pPr>
          </a:lstStyle>
          <a:p>
            <a:endParaRPr/>
          </a:p>
        </p:txBody>
      </p:sp>
      <p:sp>
        <p:nvSpPr>
          <p:cNvPr id="321" name="Google Shape;321;p21"/>
          <p:cNvSpPr txBox="1">
            <a:spLocks noGrp="1"/>
          </p:cNvSpPr>
          <p:nvPr>
            <p:ph type="subTitle" idx="2"/>
          </p:nvPr>
        </p:nvSpPr>
        <p:spPr>
          <a:xfrm>
            <a:off x="960000" y="4114764"/>
            <a:ext cx="3115200" cy="1190000"/>
          </a:xfrm>
          <a:prstGeom prst="rect">
            <a:avLst/>
          </a:prstGeom>
        </p:spPr>
        <p:txBody>
          <a:bodyPr spcFirstLastPara="1" wrap="square" lIns="121825" tIns="121825" rIns="121825" bIns="12182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2" name="Google Shape;322;p21"/>
          <p:cNvSpPr txBox="1">
            <a:spLocks noGrp="1"/>
          </p:cNvSpPr>
          <p:nvPr>
            <p:ph type="subTitle" idx="3"/>
          </p:nvPr>
        </p:nvSpPr>
        <p:spPr>
          <a:xfrm>
            <a:off x="4538400" y="4114764"/>
            <a:ext cx="3115200" cy="1190000"/>
          </a:xfrm>
          <a:prstGeom prst="rect">
            <a:avLst/>
          </a:prstGeom>
        </p:spPr>
        <p:txBody>
          <a:bodyPr spcFirstLastPara="1" wrap="square" lIns="121825" tIns="121825" rIns="121825" bIns="12182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3" name="Google Shape;323;p21"/>
          <p:cNvSpPr txBox="1">
            <a:spLocks noGrp="1"/>
          </p:cNvSpPr>
          <p:nvPr>
            <p:ph type="subTitle" idx="4"/>
          </p:nvPr>
        </p:nvSpPr>
        <p:spPr>
          <a:xfrm>
            <a:off x="8116800" y="4114764"/>
            <a:ext cx="3115200" cy="1190000"/>
          </a:xfrm>
          <a:prstGeom prst="rect">
            <a:avLst/>
          </a:prstGeom>
        </p:spPr>
        <p:txBody>
          <a:bodyPr spcFirstLastPara="1" wrap="square" lIns="121825" tIns="121825" rIns="121825" bIns="12182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4" name="Google Shape;324;p21"/>
          <p:cNvSpPr txBox="1">
            <a:spLocks noGrp="1"/>
          </p:cNvSpPr>
          <p:nvPr>
            <p:ph type="subTitle" idx="5"/>
          </p:nvPr>
        </p:nvSpPr>
        <p:spPr>
          <a:xfrm>
            <a:off x="4538400" y="3475496"/>
            <a:ext cx="3115200" cy="615600"/>
          </a:xfrm>
          <a:prstGeom prst="rect">
            <a:avLst/>
          </a:prstGeom>
          <a:ln>
            <a:noFill/>
          </a:ln>
        </p:spPr>
        <p:txBody>
          <a:bodyPr spcFirstLastPara="1" wrap="square" lIns="121825" tIns="121825" rIns="121825" bIns="0" anchor="b" anchorCtr="0">
            <a:noAutofit/>
          </a:bodyPr>
          <a:lstStyle>
            <a:lvl1pPr lvl="0"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1pPr>
            <a:lvl2pPr lvl="1"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2pPr>
            <a:lvl3pPr lvl="2"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3pPr>
            <a:lvl4pPr lvl="3"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4pPr>
            <a:lvl5pPr lvl="4"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5pPr>
            <a:lvl6pPr lvl="5"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6pPr>
            <a:lvl7pPr lvl="6"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7pPr>
            <a:lvl8pPr lvl="7"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8pPr>
            <a:lvl9pPr lvl="8"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9pPr>
          </a:lstStyle>
          <a:p>
            <a:endParaRPr/>
          </a:p>
        </p:txBody>
      </p:sp>
      <p:sp>
        <p:nvSpPr>
          <p:cNvPr id="325" name="Google Shape;325;p21"/>
          <p:cNvSpPr txBox="1">
            <a:spLocks noGrp="1"/>
          </p:cNvSpPr>
          <p:nvPr>
            <p:ph type="subTitle" idx="6"/>
          </p:nvPr>
        </p:nvSpPr>
        <p:spPr>
          <a:xfrm>
            <a:off x="8116800" y="3475496"/>
            <a:ext cx="3115200" cy="615600"/>
          </a:xfrm>
          <a:prstGeom prst="rect">
            <a:avLst/>
          </a:prstGeom>
          <a:ln>
            <a:noFill/>
          </a:ln>
        </p:spPr>
        <p:txBody>
          <a:bodyPr spcFirstLastPara="1" wrap="square" lIns="121825" tIns="121825" rIns="121825" bIns="0" anchor="b" anchorCtr="0">
            <a:noAutofit/>
          </a:bodyPr>
          <a:lstStyle>
            <a:lvl1pPr lvl="0"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1pPr>
            <a:lvl2pPr lvl="1"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2pPr>
            <a:lvl3pPr lvl="2"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3pPr>
            <a:lvl4pPr lvl="3"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4pPr>
            <a:lvl5pPr lvl="4"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5pPr>
            <a:lvl6pPr lvl="5"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6pPr>
            <a:lvl7pPr lvl="6"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7pPr>
            <a:lvl8pPr lvl="7"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8pPr>
            <a:lvl9pPr lvl="8" algn="ctr" rtl="0">
              <a:lnSpc>
                <a:spcPct val="100000"/>
              </a:lnSpc>
              <a:spcBef>
                <a:spcPts val="0"/>
              </a:spcBef>
              <a:spcAft>
                <a:spcPts val="0"/>
              </a:spcAft>
              <a:buClr>
                <a:schemeClr val="dk1"/>
              </a:buClr>
              <a:buSzPts val="2400"/>
              <a:buFont typeface="Elsie"/>
              <a:buNone/>
              <a:defRPr sz="3200">
                <a:solidFill>
                  <a:schemeClr val="dk1"/>
                </a:solidFill>
                <a:latin typeface="Elsie"/>
                <a:ea typeface="Elsie"/>
                <a:cs typeface="Elsie"/>
                <a:sym typeface="Elsie"/>
              </a:defRPr>
            </a:lvl9pPr>
          </a:lstStyle>
          <a:p>
            <a:endParaRPr/>
          </a:p>
        </p:txBody>
      </p:sp>
    </p:spTree>
    <p:extLst>
      <p:ext uri="{BB962C8B-B14F-4D97-AF65-F5344CB8AC3E}">
        <p14:creationId xmlns:p14="http://schemas.microsoft.com/office/powerpoint/2010/main" val="109126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EFE052A-CC2A-9AD5-861A-57B48C601295}"/>
              </a:ext>
            </a:extLst>
          </p:cNvPr>
          <p:cNvSpPr>
            <a:spLocks noGrp="1"/>
          </p:cNvSpPr>
          <p:nvPr>
            <p:ph type="title"/>
          </p:nvPr>
        </p:nvSpPr>
        <p:spPr>
          <a:xfrm>
            <a:off x="831851" y="1709754"/>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FAA6188-6A76-284F-D806-7249D7353E23}"/>
              </a:ext>
            </a:extLst>
          </p:cNvPr>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4A21C258-935D-38C2-7B83-1E9F805C769B}"/>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4/10/2025</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CDF9A16A-907C-59DC-DB70-A819E330D0E7}"/>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60F5324D-C0EB-473D-32C4-A297EB11EFCE}"/>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17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16F08F4-B31F-16D0-6C13-9436AD810E7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D1EBA5A-28F9-E636-22F6-8254631F8853}"/>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5252F1D2-47AF-6152-9141-14873A1CCF2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BFAC4495-96B1-1753-D493-63152B529420}"/>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4/10/2025</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A2615416-DB72-9023-4240-6A20D6CCC871}"/>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9208DB21-0554-2750-BE76-0FD0EA928396}"/>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2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C8B4EB1-6642-0809-5882-95DEBBAF1715}"/>
              </a:ext>
            </a:extLst>
          </p:cNvPr>
          <p:cNvSpPr>
            <a:spLocks noGrp="1"/>
          </p:cNvSpPr>
          <p:nvPr>
            <p:ph type="title"/>
          </p:nvPr>
        </p:nvSpPr>
        <p:spPr>
          <a:xfrm>
            <a:off x="839788" y="365129"/>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01424FC-24C4-1E34-9056-1EABBD4CC7A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80C25AE-69AF-041C-EA76-1B3AD0EF47BD}"/>
              </a:ext>
            </a:extLst>
          </p:cNvPr>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5B3D9A64-657F-B006-B05D-A0AEAE46A653}"/>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8662046-E5AB-3CCE-AAA7-9293F37F43FC}"/>
              </a:ext>
            </a:extLst>
          </p:cNvPr>
          <p:cNvSpPr>
            <a:spLocks noGrp="1"/>
          </p:cNvSpPr>
          <p:nvPr>
            <p:ph sz="quarter" idx="4"/>
          </p:nvPr>
        </p:nvSpPr>
        <p:spPr>
          <a:xfrm>
            <a:off x="6172203"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2AFB6A3-7DAB-74EB-DCEC-FD2581D8859E}"/>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4/10/2025</a:t>
            </a:fld>
            <a:endParaRPr lang="en-US">
              <a:solidFill>
                <a:prstClr val="black">
                  <a:tint val="75000"/>
                </a:prstClr>
              </a:solidFill>
            </a:endParaRPr>
          </a:p>
        </p:txBody>
      </p:sp>
      <p:sp>
        <p:nvSpPr>
          <p:cNvPr id="8" name="Chỗ dành sẵn cho Chân trang 7">
            <a:extLst>
              <a:ext uri="{FF2B5EF4-FFF2-40B4-BE49-F238E27FC236}">
                <a16:creationId xmlns:a16="http://schemas.microsoft.com/office/drawing/2014/main" id="{89B7D0B7-BBB6-538A-AFCD-6844303288CE}"/>
              </a:ext>
            </a:extLst>
          </p:cNvPr>
          <p:cNvSpPr>
            <a:spLocks noGrp="1"/>
          </p:cNvSpPr>
          <p:nvPr>
            <p:ph type="ftr" sz="quarter" idx="11"/>
          </p:nvPr>
        </p:nvSpPr>
        <p:spPr/>
        <p:txBody>
          <a:bodyPr/>
          <a:lstStyle/>
          <a:p>
            <a:endParaRPr lang="en-US">
              <a:solidFill>
                <a:prstClr val="black">
                  <a:tint val="75000"/>
                </a:prstClr>
              </a:solidFill>
            </a:endParaRPr>
          </a:p>
        </p:txBody>
      </p:sp>
      <p:sp>
        <p:nvSpPr>
          <p:cNvPr id="9" name="Chỗ dành sẵn cho Số hiệu Bản chiếu 8">
            <a:extLst>
              <a:ext uri="{FF2B5EF4-FFF2-40B4-BE49-F238E27FC236}">
                <a16:creationId xmlns:a16="http://schemas.microsoft.com/office/drawing/2014/main" id="{E8869103-2689-7D26-85C1-9C0E38430757}"/>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71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C014A0-3053-CAF6-A8EA-0F8AFEECC2BB}"/>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F0588620-D8B3-32E3-C270-85B47559894D}"/>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4/10/2025</a:t>
            </a:fld>
            <a:endParaRPr lang="en-US">
              <a:solidFill>
                <a:prstClr val="black">
                  <a:tint val="75000"/>
                </a:prstClr>
              </a:solidFill>
            </a:endParaRPr>
          </a:p>
        </p:txBody>
      </p:sp>
      <p:sp>
        <p:nvSpPr>
          <p:cNvPr id="4" name="Chỗ dành sẵn cho Chân trang 3">
            <a:extLst>
              <a:ext uri="{FF2B5EF4-FFF2-40B4-BE49-F238E27FC236}">
                <a16:creationId xmlns:a16="http://schemas.microsoft.com/office/drawing/2014/main" id="{32DA07DC-4A8D-3AA6-54C9-4B737EE8C862}"/>
              </a:ext>
            </a:extLst>
          </p:cNvPr>
          <p:cNvSpPr>
            <a:spLocks noGrp="1"/>
          </p:cNvSpPr>
          <p:nvPr>
            <p:ph type="ftr" sz="quarter" idx="11"/>
          </p:nvPr>
        </p:nvSpPr>
        <p:spPr/>
        <p:txBody>
          <a:bodyPr/>
          <a:lstStyle/>
          <a:p>
            <a:endParaRPr lang="en-US">
              <a:solidFill>
                <a:prstClr val="black">
                  <a:tint val="75000"/>
                </a:prstClr>
              </a:solidFill>
            </a:endParaRPr>
          </a:p>
        </p:txBody>
      </p:sp>
      <p:sp>
        <p:nvSpPr>
          <p:cNvPr id="5" name="Chỗ dành sẵn cho Số hiệu Bản chiếu 4">
            <a:extLst>
              <a:ext uri="{FF2B5EF4-FFF2-40B4-BE49-F238E27FC236}">
                <a16:creationId xmlns:a16="http://schemas.microsoft.com/office/drawing/2014/main" id="{FF02BCCF-396D-2184-2F75-7CDE56F71102}"/>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98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C3C661E-60A7-2260-0F2E-A7848444C864}"/>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4/10/2025</a:t>
            </a:fld>
            <a:endParaRPr lang="en-US">
              <a:solidFill>
                <a:prstClr val="black">
                  <a:tint val="75000"/>
                </a:prstClr>
              </a:solidFill>
            </a:endParaRPr>
          </a:p>
        </p:txBody>
      </p:sp>
      <p:sp>
        <p:nvSpPr>
          <p:cNvPr id="3" name="Chỗ dành sẵn cho Chân trang 2">
            <a:extLst>
              <a:ext uri="{FF2B5EF4-FFF2-40B4-BE49-F238E27FC236}">
                <a16:creationId xmlns:a16="http://schemas.microsoft.com/office/drawing/2014/main" id="{6B161788-A3B3-CA30-5845-E70F1F01375C}"/>
              </a:ext>
            </a:extLst>
          </p:cNvPr>
          <p:cNvSpPr>
            <a:spLocks noGrp="1"/>
          </p:cNvSpPr>
          <p:nvPr>
            <p:ph type="ftr" sz="quarter" idx="11"/>
          </p:nvPr>
        </p:nvSpPr>
        <p:spPr/>
        <p:txBody>
          <a:bodyPr/>
          <a:lstStyle/>
          <a:p>
            <a:endParaRPr lang="en-US">
              <a:solidFill>
                <a:prstClr val="black">
                  <a:tint val="75000"/>
                </a:prstClr>
              </a:solidFill>
            </a:endParaRPr>
          </a:p>
        </p:txBody>
      </p:sp>
      <p:sp>
        <p:nvSpPr>
          <p:cNvPr id="4" name="Chỗ dành sẵn cho Số hiệu Bản chiếu 3">
            <a:extLst>
              <a:ext uri="{FF2B5EF4-FFF2-40B4-BE49-F238E27FC236}">
                <a16:creationId xmlns:a16="http://schemas.microsoft.com/office/drawing/2014/main" id="{F480CA25-0C46-B01F-0FDA-C412F33BC8E2}"/>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28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55F3FA5-2CF7-A733-1797-934456015A6A}"/>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2EA7F7F-1ED3-C5BD-1B4A-1592C2254B15}"/>
              </a:ext>
            </a:extLst>
          </p:cNvPr>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8E6CFA68-1056-1536-47A5-EBE0DA7EA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5CB73AD-671C-01E5-1D8A-F546F1273F6B}"/>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4/10/2025</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26164C2F-04C4-292B-18E5-27006EE0A53A}"/>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14586C99-1F95-2196-09FC-FC54EDB8A543}"/>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97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7A900A-7405-9EE2-277E-98D9ECC74A2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0C91B274-BACE-FC68-EDC3-F3E15A45113F}"/>
              </a:ext>
            </a:extLst>
          </p:cNvPr>
          <p:cNvSpPr>
            <a:spLocks noGrp="1"/>
          </p:cNvSpPr>
          <p:nvPr>
            <p:ph type="pic" idx="1"/>
          </p:nvPr>
        </p:nvSpPr>
        <p:spPr>
          <a:xfrm>
            <a:off x="5183188" y="9874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4AE308D8-AED4-118D-0350-4363A6630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A9EA5E2-08CC-52D8-4806-F7C68F015779}"/>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4/10/2025</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82DF90BF-17E5-3894-140A-70EFC25ED9B9}"/>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99A96950-53B1-EEAD-58E9-862360DFF3C7}"/>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76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7A8D233-1ACE-30B1-383E-20291397B2B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1E8166F-8FF5-E413-4D60-F737CF363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AD56C50-BC8D-D882-EA9B-9F6C16D24F1B}"/>
              </a:ext>
            </a:extLst>
          </p:cNvPr>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D852350-033F-4197-9470-12CB01BE20B1}" type="datetimeFigureOut">
              <a:rPr lang="en-US" smtClean="0">
                <a:solidFill>
                  <a:prstClr val="black">
                    <a:tint val="75000"/>
                  </a:prstClr>
                </a:solidFill>
              </a:rPr>
              <a:pPr defTabSz="914400"/>
              <a:t>4/10/2025</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9CC7F1C9-8C02-5EB5-D976-A74EBE87AF62}"/>
              </a:ext>
            </a:extLst>
          </p:cNvPr>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2E657A0-BD3B-F439-B2FC-1D4E5C7A7181}"/>
              </a:ext>
            </a:extLst>
          </p:cNvPr>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DCD8E41-293D-4DE2-8784-2DF5A617760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01851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61421B1-1906-4F8E-BF53-DF1E9D07C1F2}"/>
              </a:ext>
            </a:extLst>
          </p:cNvPr>
          <p:cNvSpPr txBox="1"/>
          <p:nvPr/>
        </p:nvSpPr>
        <p:spPr>
          <a:xfrm>
            <a:off x="4651266" y="498293"/>
            <a:ext cx="3594097" cy="707886"/>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KHỞI ĐỘNG</a:t>
            </a:r>
          </a:p>
        </p:txBody>
      </p:sp>
      <p:pic>
        <p:nvPicPr>
          <p:cNvPr id="6" name="Hình ảnh 5">
            <a:extLst>
              <a:ext uri="{FF2B5EF4-FFF2-40B4-BE49-F238E27FC236}">
                <a16:creationId xmlns:a16="http://schemas.microsoft.com/office/drawing/2014/main"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79" y="-166423"/>
            <a:ext cx="2356284" cy="2356284"/>
          </a:xfrm>
          <a:prstGeom prst="rect">
            <a:avLst/>
          </a:prstGeom>
        </p:spPr>
      </p:pic>
      <p:sp>
        <p:nvSpPr>
          <p:cNvPr id="4" name="Bong bóng Lời nói: Hình chữ nhật với Góc Tròn 3">
            <a:extLst>
              <a:ext uri="{FF2B5EF4-FFF2-40B4-BE49-F238E27FC236}">
                <a16:creationId xmlns:a16="http://schemas.microsoft.com/office/drawing/2014/main" id="{733FB279-2DB0-6477-5543-8CE75DD2C018}"/>
              </a:ext>
            </a:extLst>
          </p:cNvPr>
          <p:cNvSpPr/>
          <p:nvPr/>
        </p:nvSpPr>
        <p:spPr>
          <a:xfrm>
            <a:off x="3614971" y="2168545"/>
            <a:ext cx="7217535" cy="1529369"/>
          </a:xfrm>
          <a:prstGeom prst="wedgeRoundRectCallout">
            <a:avLst>
              <a:gd name="adj1" fmla="val -46100"/>
              <a:gd name="adj2" fmla="val 68690"/>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Hãy giải thích về tên của em.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Hình ảnh 4">
            <a:extLst>
              <a:ext uri="{FF2B5EF4-FFF2-40B4-BE49-F238E27FC236}">
                <a16:creationId xmlns:a16="http://schemas.microsoft.com/office/drawing/2014/main" id="{61EBD6A7-FB2C-2820-0EB9-0C351978D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4745" y="3354885"/>
            <a:ext cx="2550219" cy="2550218"/>
          </a:xfrm>
          <a:prstGeom prst="rect">
            <a:avLst/>
          </a:prstGeom>
        </p:spPr>
      </p:pic>
    </p:spTree>
    <p:extLst>
      <p:ext uri="{BB962C8B-B14F-4D97-AF65-F5344CB8AC3E}">
        <p14:creationId xmlns:p14="http://schemas.microsoft.com/office/powerpoint/2010/main" val="2641163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id="{79223689-8C5F-5BAD-4B46-69AC7C4BE9B7}"/>
              </a:ext>
            </a:extLst>
          </p:cNvPr>
          <p:cNvSpPr txBox="1"/>
          <p:nvPr/>
        </p:nvSpPr>
        <p:spPr>
          <a:xfrm>
            <a:off x="0" y="505093"/>
            <a:ext cx="12150801" cy="1077218"/>
          </a:xfrm>
          <a:prstGeom prst="rect">
            <a:avLst/>
          </a:prstGeom>
          <a:noFill/>
          <a:ln w="381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Bản</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sắc</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ưu</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truyền</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thông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Hán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Lập</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theo</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định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Hộp Văn bản 5">
            <a:extLst>
              <a:ext uri="{FF2B5EF4-FFF2-40B4-BE49-F238E27FC236}">
                <a16:creationId xmlns:a16="http://schemas.microsoft.com/office/drawing/2014/main" id="{B024D8E0-37E2-5BCB-0134-749C97EF3EDD}"/>
              </a:ext>
            </a:extLst>
          </p:cNvPr>
          <p:cNvSpPr txBox="1"/>
          <p:nvPr/>
        </p:nvSpPr>
        <p:spPr>
          <a:xfrm>
            <a:off x="28404" y="94892"/>
            <a:ext cx="3090905"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3200" b="1" i="0" u="none" strike="noStrike" kern="1200" cap="none" spc="0" normalizeH="0" baseline="0" noProof="0" dirty="0">
                <a:ln>
                  <a:noFill/>
                </a:ln>
                <a:solidFill>
                  <a:srgbClr val="008000"/>
                </a:solidFill>
                <a:effectLst/>
                <a:uLnTx/>
                <a:uFillTx/>
                <a:latin typeface="Times New Roman" panose="02020603050405020304" pitchFamily="18" charset="0"/>
                <a:ea typeface="MS Mincho" panose="02020609040205080304" pitchFamily="49" charset="-128"/>
                <a:cs typeface="+mn-cs"/>
              </a:rPr>
              <a:t>Bài tập 2/tr.90:</a:t>
            </a:r>
            <a:endParaRPr kumimoji="0" lang="en-US" sz="3200" b="0"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9" name="Bảng 8">
            <a:extLst>
              <a:ext uri="{FF2B5EF4-FFF2-40B4-BE49-F238E27FC236}">
                <a16:creationId xmlns:a16="http://schemas.microsoft.com/office/drawing/2014/main" id="{EA4C732F-8B6F-7E0B-D948-D2A76D115697}"/>
              </a:ext>
            </a:extLst>
          </p:cNvPr>
          <p:cNvGraphicFramePr>
            <a:graphicFrameLocks noGrp="1"/>
          </p:cNvGraphicFramePr>
          <p:nvPr>
            <p:extLst>
              <p:ext uri="{D42A27DB-BD31-4B8C-83A1-F6EECF244321}">
                <p14:modId xmlns:p14="http://schemas.microsoft.com/office/powerpoint/2010/main" val="2423198513"/>
              </p:ext>
            </p:extLst>
          </p:nvPr>
        </p:nvGraphicFramePr>
        <p:xfrm>
          <a:off x="154111" y="1643835"/>
          <a:ext cx="11907749" cy="4535170"/>
        </p:xfrm>
        <a:graphic>
          <a:graphicData uri="http://schemas.openxmlformats.org/drawingml/2006/table">
            <a:tbl>
              <a:tblPr firstRow="1" firstCol="1" bandRow="1">
                <a:tableStyleId>{5C22544A-7EE6-4342-B048-85BDC9FD1C3A}</a:tableStyleId>
              </a:tblPr>
              <a:tblGrid>
                <a:gridCol w="1137602">
                  <a:extLst>
                    <a:ext uri="{9D8B030D-6E8A-4147-A177-3AD203B41FA5}">
                      <a16:colId xmlns:a16="http://schemas.microsoft.com/office/drawing/2014/main" val="295013713"/>
                    </a:ext>
                  </a:extLst>
                </a:gridCol>
                <a:gridCol w="1658680">
                  <a:extLst>
                    <a:ext uri="{9D8B030D-6E8A-4147-A177-3AD203B41FA5}">
                      <a16:colId xmlns:a16="http://schemas.microsoft.com/office/drawing/2014/main" val="1296245945"/>
                    </a:ext>
                  </a:extLst>
                </a:gridCol>
                <a:gridCol w="4187622">
                  <a:extLst>
                    <a:ext uri="{9D8B030D-6E8A-4147-A177-3AD203B41FA5}">
                      <a16:colId xmlns:a16="http://schemas.microsoft.com/office/drawing/2014/main" val="1034271435"/>
                    </a:ext>
                  </a:extLst>
                </a:gridCol>
                <a:gridCol w="2412019">
                  <a:extLst>
                    <a:ext uri="{9D8B030D-6E8A-4147-A177-3AD203B41FA5}">
                      <a16:colId xmlns:a16="http://schemas.microsoft.com/office/drawing/2014/main" val="688581672"/>
                    </a:ext>
                  </a:extLst>
                </a:gridCol>
                <a:gridCol w="2511826">
                  <a:extLst>
                    <a:ext uri="{9D8B030D-6E8A-4147-A177-3AD203B41FA5}">
                      <a16:colId xmlns:a16="http://schemas.microsoft.com/office/drawing/2014/main" val="2682706391"/>
                    </a:ext>
                  </a:extLst>
                </a:gridCol>
              </a:tblGrid>
              <a:tr h="0">
                <a:tc gridSpan="2">
                  <a:txBody>
                    <a:bodyPr/>
                    <a:lstStyle/>
                    <a:p>
                      <a:pPr marL="0" marR="0" algn="ctr">
                        <a:lnSpc>
                          <a:spcPct val="107000"/>
                        </a:lnSpc>
                        <a:spcBef>
                          <a:spcPts val="0"/>
                        </a:spcBef>
                        <a:spcAft>
                          <a:spcPts val="0"/>
                        </a:spcAft>
                      </a:pPr>
                      <a:r>
                        <a:rPr lang="en-US" sz="3200" dirty="0" err="1">
                          <a:solidFill>
                            <a:srgbClr val="0000FF"/>
                          </a:solidFill>
                          <a:effectLst/>
                          <a:latin typeface="Times New Roman" panose="02020603050405020304" pitchFamily="18" charset="0"/>
                          <a:cs typeface="Times New Roman" panose="02020603050405020304" pitchFamily="18" charset="0"/>
                        </a:rPr>
                        <a:t>Từ</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cần</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xác</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định</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nghĩa</a:t>
                      </a:r>
                      <a:endPar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3200" dirty="0" err="1">
                          <a:solidFill>
                            <a:srgbClr val="0000FF"/>
                          </a:solidFill>
                          <a:effectLst/>
                          <a:latin typeface="Times New Roman" panose="02020603050405020304" pitchFamily="18" charset="0"/>
                          <a:cs typeface="Times New Roman" panose="02020603050405020304" pitchFamily="18" charset="0"/>
                        </a:rPr>
                        <a:t>Những</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từ</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khác</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có</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yếu</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tố</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Hán</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Việt</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tương</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tự</a:t>
                      </a:r>
                      <a:endPar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7000"/>
                        </a:lnSpc>
                        <a:spcBef>
                          <a:spcPts val="0"/>
                        </a:spcBef>
                        <a:spcAft>
                          <a:spcPts val="0"/>
                        </a:spcAft>
                      </a:pPr>
                      <a:r>
                        <a:rPr lang="en-US" sz="3200" dirty="0" err="1">
                          <a:solidFill>
                            <a:srgbClr val="0000FF"/>
                          </a:solidFill>
                          <a:effectLst/>
                          <a:latin typeface="Times New Roman" panose="02020603050405020304" pitchFamily="18" charset="0"/>
                          <a:cs typeface="Times New Roman" panose="02020603050405020304" pitchFamily="18" charset="0"/>
                        </a:rPr>
                        <a:t>Nghĩa</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của</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từng</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yếu</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tố</a:t>
                      </a:r>
                      <a:endPar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7000"/>
                        </a:lnSpc>
                        <a:spcBef>
                          <a:spcPts val="0"/>
                        </a:spcBef>
                        <a:spcAft>
                          <a:spcPts val="0"/>
                        </a:spcAft>
                      </a:pPr>
                      <a:r>
                        <a:rPr lang="en-US" sz="3200" dirty="0" err="1">
                          <a:solidFill>
                            <a:srgbClr val="0000FF"/>
                          </a:solidFill>
                          <a:effectLst/>
                          <a:latin typeface="Times New Roman" panose="02020603050405020304" pitchFamily="18" charset="0"/>
                          <a:cs typeface="Times New Roman" panose="02020603050405020304" pitchFamily="18" charset="0"/>
                        </a:rPr>
                        <a:t>Nghĩa</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chung</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của</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từ</a:t>
                      </a:r>
                      <a:endPar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72538551"/>
                  </a:ext>
                </a:extLst>
              </a:tr>
              <a:tr h="0">
                <a:tc rowSpan="2">
                  <a:txBody>
                    <a:bodyPr/>
                    <a:lstStyle/>
                    <a:p>
                      <a:pPr marL="0" marR="0" algn="just">
                        <a:lnSpc>
                          <a:spcPct val="107000"/>
                        </a:lnSpc>
                        <a:spcBef>
                          <a:spcPts val="0"/>
                        </a:spcBef>
                        <a:spcAft>
                          <a:spcPts val="0"/>
                        </a:spcAft>
                      </a:pPr>
                      <a:r>
                        <a:rPr lang="en-US" sz="3200" dirty="0" err="1">
                          <a:solidFill>
                            <a:srgbClr val="0000FF"/>
                          </a:solidFill>
                          <a:effectLst/>
                          <a:latin typeface="Times New Roman" panose="02020603050405020304" pitchFamily="18" charset="0"/>
                          <a:cs typeface="Times New Roman" panose="02020603050405020304" pitchFamily="18" charset="0"/>
                        </a:rPr>
                        <a:t>bản</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sắc</a:t>
                      </a:r>
                      <a:endPar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07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bản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lĩnh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quán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nguyên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3200">
                          <a:effectLst/>
                          <a:latin typeface="Times New Roman" panose="02020603050405020304" pitchFamily="18" charset="0"/>
                          <a:cs typeface="Times New Roman" panose="02020603050405020304" pitchFamily="18" charset="0"/>
                        </a:rPr>
                        <a:t>bản:…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l">
                        <a:lnSpc>
                          <a:spcPct val="107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sắc</a:t>
                      </a: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6007966"/>
                  </a:ext>
                </a:extLst>
              </a:tr>
              <a:tr h="0">
                <a:tc vMerge="1">
                  <a:txBody>
                    <a:bodyPr/>
                    <a:lstStyle/>
                    <a:p>
                      <a:endParaRPr lang="en-US"/>
                    </a:p>
                  </a:txBody>
                  <a:tcPr/>
                </a:tc>
                <a:tc>
                  <a:txBody>
                    <a:bodyPr/>
                    <a:lstStyle/>
                    <a:p>
                      <a:pPr marL="0" marR="0" algn="l">
                        <a:lnSpc>
                          <a:spcPct val="107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sắc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sắc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sắc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sắc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tố</a:t>
                      </a: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3200">
                          <a:effectLst/>
                          <a:latin typeface="Times New Roman" panose="02020603050405020304" pitchFamily="18" charset="0"/>
                          <a:cs typeface="Times New Roman" panose="02020603050405020304" pitchFamily="18" charset="0"/>
                        </a:rPr>
                        <a:t>sắc: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723247120"/>
                  </a:ext>
                </a:extLst>
              </a:tr>
              <a:tr h="0">
                <a:tc rowSpan="2">
                  <a:txBody>
                    <a:bodyPr/>
                    <a:lstStyle/>
                    <a:p>
                      <a:pPr marL="0" marR="0" algn="just">
                        <a:lnSpc>
                          <a:spcPct val="107000"/>
                        </a:lnSpc>
                        <a:spcBef>
                          <a:spcPts val="0"/>
                        </a:spcBef>
                        <a:spcAft>
                          <a:spcPts val="0"/>
                        </a:spcAft>
                      </a:pPr>
                      <a:r>
                        <a:rPr lang="en-US" sz="3200" dirty="0" err="1">
                          <a:solidFill>
                            <a:srgbClr val="0000FF"/>
                          </a:solidFill>
                          <a:effectLst/>
                          <a:latin typeface="Times New Roman" panose="02020603050405020304" pitchFamily="18" charset="0"/>
                          <a:cs typeface="Times New Roman" panose="02020603050405020304" pitchFamily="18" charset="0"/>
                        </a:rPr>
                        <a:t>ưu</a:t>
                      </a:r>
                      <a:r>
                        <a:rPr lang="en-US" sz="3200" dirty="0">
                          <a:solidFill>
                            <a:srgbClr val="0000FF"/>
                          </a:solidFill>
                          <a:effectLst/>
                          <a:latin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cs typeface="Times New Roman" panose="02020603050405020304" pitchFamily="18" charset="0"/>
                        </a:rPr>
                        <a:t>tư</a:t>
                      </a:r>
                      <a:endPar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07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ưu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3200">
                          <a:effectLst/>
                          <a:latin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l">
                        <a:lnSpc>
                          <a:spcPct val="107000"/>
                        </a:lnSpc>
                        <a:spcBef>
                          <a:spcPts val="0"/>
                        </a:spcBef>
                        <a:spcAft>
                          <a:spcPts val="0"/>
                        </a:spcAft>
                      </a:pPr>
                      <a:r>
                        <a:rPr lang="en-US" sz="3200">
                          <a:effectLst/>
                          <a:latin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868529"/>
                  </a:ext>
                </a:extLst>
              </a:tr>
              <a:tr h="0">
                <a:tc vMerge="1">
                  <a:txBody>
                    <a:bodyPr/>
                    <a:lstStyle/>
                    <a:p>
                      <a:endParaRPr lang="en-US"/>
                    </a:p>
                  </a:txBody>
                  <a:tcPr/>
                </a:tc>
                <a:tc>
                  <a:txBody>
                    <a:bodyPr/>
                    <a:lstStyle/>
                    <a:p>
                      <a:pPr marL="0" marR="0" algn="l">
                        <a:lnSpc>
                          <a:spcPct val="107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tư</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954842867"/>
                  </a:ext>
                </a:extLst>
              </a:tr>
              <a:tr h="0">
                <a:tc>
                  <a:txBody>
                    <a:bodyPr/>
                    <a:lstStyle/>
                    <a:p>
                      <a:pPr marL="0" marR="0" algn="just">
                        <a:lnSpc>
                          <a:spcPct val="107000"/>
                        </a:lnSpc>
                        <a:spcBef>
                          <a:spcPts val="0"/>
                        </a:spcBef>
                        <a:spcAft>
                          <a:spcPts val="0"/>
                        </a:spcAft>
                      </a:pPr>
                      <a:r>
                        <a:rPr lang="en-US" sz="3200" dirty="0">
                          <a:solidFill>
                            <a:srgbClr val="0000FF"/>
                          </a:solidFill>
                          <a:effectLst/>
                          <a:latin typeface="Times New Roman" panose="02020603050405020304" pitchFamily="18" charset="0"/>
                          <a:cs typeface="Times New Roman" panose="02020603050405020304" pitchFamily="18" charset="0"/>
                        </a:rPr>
                        <a:t>…</a:t>
                      </a:r>
                      <a:endPar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07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2476960"/>
                  </a:ext>
                </a:extLst>
              </a:tr>
            </a:tbl>
          </a:graphicData>
        </a:graphic>
      </p:graphicFrame>
    </p:spTree>
    <p:extLst>
      <p:ext uri="{BB962C8B-B14F-4D97-AF65-F5344CB8AC3E}">
        <p14:creationId xmlns:p14="http://schemas.microsoft.com/office/powerpoint/2010/main" val="1762940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Bảng 8">
            <a:extLst>
              <a:ext uri="{FF2B5EF4-FFF2-40B4-BE49-F238E27FC236}">
                <a16:creationId xmlns:a16="http://schemas.microsoft.com/office/drawing/2014/main" id="{EA4C732F-8B6F-7E0B-D948-D2A76D115697}"/>
              </a:ext>
            </a:extLst>
          </p:cNvPr>
          <p:cNvGraphicFramePr>
            <a:graphicFrameLocks noGrp="1"/>
          </p:cNvGraphicFramePr>
          <p:nvPr>
            <p:extLst>
              <p:ext uri="{D42A27DB-BD31-4B8C-83A1-F6EECF244321}">
                <p14:modId xmlns:p14="http://schemas.microsoft.com/office/powerpoint/2010/main" val="3213259362"/>
              </p:ext>
            </p:extLst>
          </p:nvPr>
        </p:nvGraphicFramePr>
        <p:xfrm>
          <a:off x="113016" y="71304"/>
          <a:ext cx="11844107" cy="7173565"/>
        </p:xfrm>
        <a:graphic>
          <a:graphicData uri="http://schemas.openxmlformats.org/drawingml/2006/table">
            <a:tbl>
              <a:tblPr firstRow="1" firstCol="1" bandRow="1">
                <a:tableStyleId>{5C22544A-7EE6-4342-B048-85BDC9FD1C3A}</a:tableStyleId>
              </a:tblPr>
              <a:tblGrid>
                <a:gridCol w="1241741">
                  <a:extLst>
                    <a:ext uri="{9D8B030D-6E8A-4147-A177-3AD203B41FA5}">
                      <a16:colId xmlns:a16="http://schemas.microsoft.com/office/drawing/2014/main" val="295013713"/>
                    </a:ext>
                  </a:extLst>
                </a:gridCol>
                <a:gridCol w="946654">
                  <a:extLst>
                    <a:ext uri="{9D8B030D-6E8A-4147-A177-3AD203B41FA5}">
                      <a16:colId xmlns:a16="http://schemas.microsoft.com/office/drawing/2014/main" val="1296245945"/>
                    </a:ext>
                  </a:extLst>
                </a:gridCol>
                <a:gridCol w="3739793">
                  <a:extLst>
                    <a:ext uri="{9D8B030D-6E8A-4147-A177-3AD203B41FA5}">
                      <a16:colId xmlns:a16="http://schemas.microsoft.com/office/drawing/2014/main" val="1034271435"/>
                    </a:ext>
                  </a:extLst>
                </a:gridCol>
                <a:gridCol w="3154167">
                  <a:extLst>
                    <a:ext uri="{9D8B030D-6E8A-4147-A177-3AD203B41FA5}">
                      <a16:colId xmlns:a16="http://schemas.microsoft.com/office/drawing/2014/main" val="688581672"/>
                    </a:ext>
                  </a:extLst>
                </a:gridCol>
                <a:gridCol w="2761752">
                  <a:extLst>
                    <a:ext uri="{9D8B030D-6E8A-4147-A177-3AD203B41FA5}">
                      <a16:colId xmlns:a16="http://schemas.microsoft.com/office/drawing/2014/main" val="2682706391"/>
                    </a:ext>
                  </a:extLst>
                </a:gridCol>
              </a:tblGrid>
              <a:tr h="1319477">
                <a:tc gridSpan="2">
                  <a:txBody>
                    <a:bodyPr/>
                    <a:lstStyle/>
                    <a:p>
                      <a:pPr marL="0" marR="0" algn="ctr">
                        <a:lnSpc>
                          <a:spcPct val="107000"/>
                        </a:lnSpc>
                        <a:spcBef>
                          <a:spcPts val="0"/>
                        </a:spcBef>
                        <a:spcAft>
                          <a:spcPts val="0"/>
                        </a:spcAft>
                      </a:pPr>
                      <a:r>
                        <a:rPr lang="en-US" sz="2800" dirty="0" err="1">
                          <a:solidFill>
                            <a:srgbClr val="0000FF"/>
                          </a:solidFill>
                          <a:effectLst/>
                          <a:latin typeface="Times New Roman" panose="02020603050405020304" pitchFamily="18" charset="0"/>
                          <a:cs typeface="Times New Roman" panose="02020603050405020304" pitchFamily="18" charset="0"/>
                        </a:rPr>
                        <a:t>Từ</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cần</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xác</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định</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nghĩa</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2800" dirty="0" err="1">
                          <a:solidFill>
                            <a:srgbClr val="0000FF"/>
                          </a:solidFill>
                          <a:effectLst/>
                          <a:latin typeface="Times New Roman" panose="02020603050405020304" pitchFamily="18" charset="0"/>
                          <a:cs typeface="Times New Roman" panose="02020603050405020304" pitchFamily="18" charset="0"/>
                        </a:rPr>
                        <a:t>Những</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từ</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khác</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yếu</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tố</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Hán</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Việt</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tương</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tự</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7000"/>
                        </a:lnSpc>
                        <a:spcBef>
                          <a:spcPts val="0"/>
                        </a:spcBef>
                        <a:spcAft>
                          <a:spcPts val="0"/>
                        </a:spcAft>
                      </a:pPr>
                      <a:r>
                        <a:rPr lang="en-US" sz="2800" dirty="0" err="1">
                          <a:solidFill>
                            <a:srgbClr val="0000FF"/>
                          </a:solidFill>
                          <a:effectLst/>
                          <a:latin typeface="Times New Roman" panose="02020603050405020304" pitchFamily="18" charset="0"/>
                          <a:cs typeface="Times New Roman" panose="02020603050405020304" pitchFamily="18" charset="0"/>
                        </a:rPr>
                        <a:t>Nghĩa</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từng</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yếu</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tố</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7000"/>
                        </a:lnSpc>
                        <a:spcBef>
                          <a:spcPts val="0"/>
                        </a:spcBef>
                        <a:spcAft>
                          <a:spcPts val="0"/>
                        </a:spcAft>
                      </a:pPr>
                      <a:r>
                        <a:rPr lang="en-US" sz="2800" dirty="0" err="1">
                          <a:solidFill>
                            <a:srgbClr val="0000FF"/>
                          </a:solidFill>
                          <a:effectLst/>
                          <a:latin typeface="Times New Roman" panose="02020603050405020304" pitchFamily="18" charset="0"/>
                          <a:cs typeface="Times New Roman" panose="02020603050405020304" pitchFamily="18" charset="0"/>
                        </a:rPr>
                        <a:t>Nghĩa</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chung</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từ</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72538551"/>
                  </a:ext>
                </a:extLst>
              </a:tr>
              <a:tr h="1319477">
                <a:tc rowSpan="2">
                  <a:txBody>
                    <a:bodyPr/>
                    <a:lstStyle/>
                    <a:p>
                      <a:pPr marL="0" marR="0" algn="just">
                        <a:lnSpc>
                          <a:spcPct val="107000"/>
                        </a:lnSpc>
                        <a:spcBef>
                          <a:spcPts val="0"/>
                        </a:spcBef>
                        <a:spcAft>
                          <a:spcPts val="0"/>
                        </a:spcAft>
                      </a:pPr>
                      <a:r>
                        <a:rPr lang="en-US" sz="3600" dirty="0" err="1">
                          <a:solidFill>
                            <a:srgbClr val="0000FF"/>
                          </a:solidFill>
                          <a:effectLst/>
                          <a:latin typeface="Times New Roman" panose="02020603050405020304" pitchFamily="18" charset="0"/>
                          <a:cs typeface="Times New Roman" panose="02020603050405020304" pitchFamily="18" charset="0"/>
                        </a:rPr>
                        <a:t>bản</a:t>
                      </a:r>
                      <a:r>
                        <a:rPr lang="en-US" sz="3600" dirty="0">
                          <a:solidFill>
                            <a:srgbClr val="0000FF"/>
                          </a:solidFill>
                          <a:effectLst/>
                          <a:latin typeface="Times New Roman" panose="02020603050405020304" pitchFamily="18" charset="0"/>
                          <a:cs typeface="Times New Roman" panose="02020603050405020304" pitchFamily="18" charset="0"/>
                        </a:rPr>
                        <a:t> </a:t>
                      </a:r>
                      <a:r>
                        <a:rPr lang="en-US" sz="3600" dirty="0" err="1">
                          <a:solidFill>
                            <a:srgbClr val="0000FF"/>
                          </a:solidFill>
                          <a:effectLst/>
                          <a:latin typeface="Times New Roman" panose="02020603050405020304" pitchFamily="18" charset="0"/>
                          <a:cs typeface="Times New Roman" panose="02020603050405020304" pitchFamily="18" charset="0"/>
                        </a:rPr>
                        <a:t>sắc</a:t>
                      </a:r>
                      <a:endPar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07000"/>
                        </a:lnSpc>
                        <a:spcBef>
                          <a:spcPts val="0"/>
                        </a:spcBef>
                        <a:spcAft>
                          <a:spcPts val="0"/>
                        </a:spcAft>
                      </a:pPr>
                      <a:r>
                        <a:rPr lang="en-US" sz="3600" dirty="0" err="1">
                          <a:effectLst/>
                          <a:latin typeface="Times New Roman" panose="02020603050405020304" pitchFamily="18" charset="0"/>
                          <a:cs typeface="Times New Roman" panose="02020603050405020304" pitchFamily="18" charset="0"/>
                        </a:rPr>
                        <a:t>bản</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lĩnh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quán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nguyên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6007966"/>
                  </a:ext>
                </a:extLst>
              </a:tr>
              <a:tr h="1119733">
                <a:tc vMerge="1">
                  <a:txBody>
                    <a:bodyPr/>
                    <a:lstStyle/>
                    <a:p>
                      <a:endParaRPr lang="en-US"/>
                    </a:p>
                  </a:txBody>
                  <a:tcPr/>
                </a:tc>
                <a:tc>
                  <a:txBody>
                    <a:bodyPr/>
                    <a:lstStyle/>
                    <a:p>
                      <a:pPr marL="0" marR="0" algn="l">
                        <a:lnSpc>
                          <a:spcPct val="107000"/>
                        </a:lnSpc>
                        <a:spcBef>
                          <a:spcPts val="0"/>
                        </a:spcBef>
                        <a:spcAft>
                          <a:spcPts val="0"/>
                        </a:spcAft>
                      </a:pPr>
                      <a:r>
                        <a:rPr lang="en-US" sz="3600" dirty="0" err="1">
                          <a:effectLst/>
                          <a:latin typeface="Times New Roman" panose="02020603050405020304" pitchFamily="18" charset="0"/>
                          <a:cs typeface="Times New Roman" panose="02020603050405020304" pitchFamily="18" charset="0"/>
                        </a:rPr>
                        <a:t>sắc</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sắc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sắc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sắc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tố</a:t>
                      </a: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723247120"/>
                  </a:ext>
                </a:extLst>
              </a:tr>
              <a:tr h="1291956">
                <a:tc rowSpan="2">
                  <a:txBody>
                    <a:bodyPr/>
                    <a:lstStyle/>
                    <a:p>
                      <a:pPr marL="0" marR="0" algn="just">
                        <a:lnSpc>
                          <a:spcPct val="107000"/>
                        </a:lnSpc>
                        <a:spcBef>
                          <a:spcPts val="0"/>
                        </a:spcBef>
                        <a:spcAft>
                          <a:spcPts val="0"/>
                        </a:spcAft>
                      </a:pPr>
                      <a:r>
                        <a:rPr lang="en-US" sz="3600" dirty="0" err="1">
                          <a:solidFill>
                            <a:srgbClr val="0000FF"/>
                          </a:solidFill>
                          <a:effectLst/>
                          <a:latin typeface="Times New Roman" panose="02020603050405020304" pitchFamily="18" charset="0"/>
                          <a:cs typeface="Times New Roman" panose="02020603050405020304" pitchFamily="18" charset="0"/>
                        </a:rPr>
                        <a:t>ưu</a:t>
                      </a:r>
                      <a:r>
                        <a:rPr lang="en-US" sz="3600" dirty="0">
                          <a:solidFill>
                            <a:srgbClr val="0000FF"/>
                          </a:solidFill>
                          <a:effectLst/>
                          <a:latin typeface="Times New Roman" panose="02020603050405020304" pitchFamily="18" charset="0"/>
                          <a:cs typeface="Times New Roman" panose="02020603050405020304" pitchFamily="18" charset="0"/>
                        </a:rPr>
                        <a:t> </a:t>
                      </a:r>
                      <a:r>
                        <a:rPr lang="en-US" sz="3600" dirty="0" err="1">
                          <a:solidFill>
                            <a:srgbClr val="0000FF"/>
                          </a:solidFill>
                          <a:effectLst/>
                          <a:latin typeface="Times New Roman" panose="02020603050405020304" pitchFamily="18" charset="0"/>
                          <a:cs typeface="Times New Roman" panose="02020603050405020304" pitchFamily="18" charset="0"/>
                        </a:rPr>
                        <a:t>tư</a:t>
                      </a:r>
                      <a:endPar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07000"/>
                        </a:lnSpc>
                        <a:spcBef>
                          <a:spcPts val="0"/>
                        </a:spcBef>
                        <a:spcAft>
                          <a:spcPts val="0"/>
                        </a:spcAft>
                      </a:pPr>
                      <a:r>
                        <a:rPr lang="en-US" sz="3600" dirty="0" err="1">
                          <a:effectLst/>
                          <a:latin typeface="Times New Roman" panose="02020603050405020304" pitchFamily="18" charset="0"/>
                          <a:cs typeface="Times New Roman" panose="02020603050405020304" pitchFamily="18" charset="0"/>
                        </a:rPr>
                        <a:t>ưu</a:t>
                      </a:r>
                      <a:endParaRPr lang="en-US" sz="3600" dirty="0">
                        <a:effectLst/>
                        <a:latin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868529"/>
                  </a:ext>
                </a:extLst>
              </a:tr>
              <a:tr h="1291956">
                <a:tc vMerge="1">
                  <a:txBody>
                    <a:bodyPr/>
                    <a:lstStyle/>
                    <a:p>
                      <a:endParaRPr lang="en-US"/>
                    </a:p>
                  </a:txBody>
                  <a:tcPr/>
                </a:tc>
                <a:tc>
                  <a:txBody>
                    <a:bodyPr/>
                    <a:lstStyle/>
                    <a:p>
                      <a:pPr marL="0" marR="0" algn="l">
                        <a:lnSpc>
                          <a:spcPct val="107000"/>
                        </a:lnSpc>
                        <a:spcBef>
                          <a:spcPts val="0"/>
                        </a:spcBef>
                        <a:spcAft>
                          <a:spcPts val="0"/>
                        </a:spcAft>
                      </a:pPr>
                      <a:r>
                        <a:rPr lang="en-US" sz="3600" dirty="0" err="1">
                          <a:effectLst/>
                          <a:latin typeface="Times New Roman" panose="02020603050405020304" pitchFamily="18" charset="0"/>
                          <a:cs typeface="Times New Roman" panose="02020603050405020304" pitchFamily="18" charset="0"/>
                        </a:rPr>
                        <a:t>tư</a:t>
                      </a:r>
                      <a:endParaRPr lang="en-US" sz="3600" dirty="0">
                        <a:effectLst/>
                        <a:latin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954842867"/>
                  </a:ext>
                </a:extLst>
              </a:tr>
            </a:tbl>
          </a:graphicData>
        </a:graphic>
      </p:graphicFrame>
      <p:sp>
        <p:nvSpPr>
          <p:cNvPr id="8" name="Hộp Văn bản 5">
            <a:extLst>
              <a:ext uri="{FF2B5EF4-FFF2-40B4-BE49-F238E27FC236}">
                <a16:creationId xmlns:a16="http://schemas.microsoft.com/office/drawing/2014/main" id="{B024D8E0-37E2-5BCB-0134-749C97EF3EDD}"/>
              </a:ext>
            </a:extLst>
          </p:cNvPr>
          <p:cNvSpPr txBox="1"/>
          <p:nvPr/>
        </p:nvSpPr>
        <p:spPr>
          <a:xfrm>
            <a:off x="6027517" y="1719633"/>
            <a:ext cx="319154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cội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gốc</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Hộp Văn bản 5">
            <a:extLst>
              <a:ext uri="{FF2B5EF4-FFF2-40B4-BE49-F238E27FC236}">
                <a16:creationId xmlns:a16="http://schemas.microsoft.com/office/drawing/2014/main" id="{B024D8E0-37E2-5BCB-0134-749C97EF3EDD}"/>
              </a:ext>
            </a:extLst>
          </p:cNvPr>
          <p:cNvSpPr txBox="1"/>
          <p:nvPr/>
        </p:nvSpPr>
        <p:spPr>
          <a:xfrm>
            <a:off x="6138378" y="3031965"/>
            <a:ext cx="156373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sắc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vẻ</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Hộp Văn bản 5">
            <a:extLst>
              <a:ext uri="{FF2B5EF4-FFF2-40B4-BE49-F238E27FC236}">
                <a16:creationId xmlns:a16="http://schemas.microsoft.com/office/drawing/2014/main" id="{B024D8E0-37E2-5BCB-0134-749C97EF3EDD}"/>
              </a:ext>
            </a:extLst>
          </p:cNvPr>
          <p:cNvSpPr txBox="1"/>
          <p:nvPr/>
        </p:nvSpPr>
        <p:spPr>
          <a:xfrm>
            <a:off x="9257016" y="1793423"/>
            <a:ext cx="2719228"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sắc</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chất</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riêng</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tạo</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thành</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đặc</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điểm</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chính</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Hộp Văn bản 5">
            <a:extLst>
              <a:ext uri="{FF2B5EF4-FFF2-40B4-BE49-F238E27FC236}">
                <a16:creationId xmlns:a16="http://schemas.microsoft.com/office/drawing/2014/main" id="{B024D8E0-37E2-5BCB-0134-749C97EF3EDD}"/>
              </a:ext>
            </a:extLst>
          </p:cNvPr>
          <p:cNvSpPr txBox="1"/>
          <p:nvPr/>
        </p:nvSpPr>
        <p:spPr>
          <a:xfrm>
            <a:off x="2445249" y="4101306"/>
            <a:ext cx="355485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110105" algn="l"/>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ưu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ưu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tú</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ưu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ưu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5">
            <a:extLst>
              <a:ext uri="{FF2B5EF4-FFF2-40B4-BE49-F238E27FC236}">
                <a16:creationId xmlns:a16="http://schemas.microsoft.com/office/drawing/2014/main" id="{B024D8E0-37E2-5BCB-0134-749C97EF3EDD}"/>
              </a:ext>
            </a:extLst>
          </p:cNvPr>
          <p:cNvSpPr txBox="1"/>
          <p:nvPr/>
        </p:nvSpPr>
        <p:spPr>
          <a:xfrm>
            <a:off x="5979559" y="4038662"/>
            <a:ext cx="315731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ưu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tốt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giỏi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ở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phía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Hộp Văn bản 5">
            <a:extLst>
              <a:ext uri="{FF2B5EF4-FFF2-40B4-BE49-F238E27FC236}">
                <a16:creationId xmlns:a16="http://schemas.microsoft.com/office/drawing/2014/main" id="{B024D8E0-37E2-5BCB-0134-749C97EF3EDD}"/>
              </a:ext>
            </a:extLst>
          </p:cNvPr>
          <p:cNvSpPr txBox="1"/>
          <p:nvPr/>
        </p:nvSpPr>
        <p:spPr>
          <a:xfrm>
            <a:off x="2291137" y="5266885"/>
            <a:ext cx="373638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duy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tâm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tưởng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Hộp Văn bản 5">
            <a:extLst>
              <a:ext uri="{FF2B5EF4-FFF2-40B4-BE49-F238E27FC236}">
                <a16:creationId xmlns:a16="http://schemas.microsoft.com/office/drawing/2014/main" id="{B024D8E0-37E2-5BCB-0134-749C97EF3EDD}"/>
              </a:ext>
            </a:extLst>
          </p:cNvPr>
          <p:cNvSpPr txBox="1"/>
          <p:nvPr/>
        </p:nvSpPr>
        <p:spPr>
          <a:xfrm>
            <a:off x="6123391" y="5328524"/>
            <a:ext cx="3157315"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suy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niệm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nhớ</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nhung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hoài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niệm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Hộp Văn bản 5">
            <a:extLst>
              <a:ext uri="{FF2B5EF4-FFF2-40B4-BE49-F238E27FC236}">
                <a16:creationId xmlns:a16="http://schemas.microsoft.com/office/drawing/2014/main" id="{B024D8E0-37E2-5BCB-0134-749C97EF3EDD}"/>
              </a:ext>
            </a:extLst>
          </p:cNvPr>
          <p:cNvSpPr txBox="1"/>
          <p:nvPr/>
        </p:nvSpPr>
        <p:spPr>
          <a:xfrm>
            <a:off x="9376580" y="4332277"/>
            <a:ext cx="259966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110105" algn="l"/>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Ưu</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tư</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lo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nghĩ</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7793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Bảng 8">
            <a:extLst>
              <a:ext uri="{FF2B5EF4-FFF2-40B4-BE49-F238E27FC236}">
                <a16:creationId xmlns:a16="http://schemas.microsoft.com/office/drawing/2014/main" id="{EA4C732F-8B6F-7E0B-D948-D2A76D115697}"/>
              </a:ext>
            </a:extLst>
          </p:cNvPr>
          <p:cNvGraphicFramePr>
            <a:graphicFrameLocks noGrp="1"/>
          </p:cNvGraphicFramePr>
          <p:nvPr>
            <p:extLst>
              <p:ext uri="{D42A27DB-BD31-4B8C-83A1-F6EECF244321}">
                <p14:modId xmlns:p14="http://schemas.microsoft.com/office/powerpoint/2010/main" val="3656276252"/>
              </p:ext>
            </p:extLst>
          </p:nvPr>
        </p:nvGraphicFramePr>
        <p:xfrm>
          <a:off x="253997" y="344722"/>
          <a:ext cx="11582403" cy="6128704"/>
        </p:xfrm>
        <a:graphic>
          <a:graphicData uri="http://schemas.openxmlformats.org/drawingml/2006/table">
            <a:tbl>
              <a:tblPr firstRow="1" firstCol="1" bandRow="1">
                <a:tableStyleId>{5C22544A-7EE6-4342-B048-85BDC9FD1C3A}</a:tableStyleId>
              </a:tblPr>
              <a:tblGrid>
                <a:gridCol w="1227181">
                  <a:extLst>
                    <a:ext uri="{9D8B030D-6E8A-4147-A177-3AD203B41FA5}">
                      <a16:colId xmlns:a16="http://schemas.microsoft.com/office/drawing/2014/main" val="295013713"/>
                    </a:ext>
                  </a:extLst>
                </a:gridCol>
                <a:gridCol w="1292844">
                  <a:extLst>
                    <a:ext uri="{9D8B030D-6E8A-4147-A177-3AD203B41FA5}">
                      <a16:colId xmlns:a16="http://schemas.microsoft.com/office/drawing/2014/main" val="1296245945"/>
                    </a:ext>
                  </a:extLst>
                </a:gridCol>
                <a:gridCol w="1977940">
                  <a:extLst>
                    <a:ext uri="{9D8B030D-6E8A-4147-A177-3AD203B41FA5}">
                      <a16:colId xmlns:a16="http://schemas.microsoft.com/office/drawing/2014/main" val="1034271435"/>
                    </a:ext>
                  </a:extLst>
                </a:gridCol>
                <a:gridCol w="3005027">
                  <a:extLst>
                    <a:ext uri="{9D8B030D-6E8A-4147-A177-3AD203B41FA5}">
                      <a16:colId xmlns:a16="http://schemas.microsoft.com/office/drawing/2014/main" val="688581672"/>
                    </a:ext>
                  </a:extLst>
                </a:gridCol>
                <a:gridCol w="4079411">
                  <a:extLst>
                    <a:ext uri="{9D8B030D-6E8A-4147-A177-3AD203B41FA5}">
                      <a16:colId xmlns:a16="http://schemas.microsoft.com/office/drawing/2014/main" val="2682706391"/>
                    </a:ext>
                  </a:extLst>
                </a:gridCol>
              </a:tblGrid>
              <a:tr h="1269426">
                <a:tc gridSpan="2">
                  <a:txBody>
                    <a:bodyPr/>
                    <a:lstStyle/>
                    <a:p>
                      <a:pPr marL="0" marR="0" algn="ctr">
                        <a:lnSpc>
                          <a:spcPct val="107000"/>
                        </a:lnSpc>
                        <a:spcBef>
                          <a:spcPts val="0"/>
                        </a:spcBef>
                        <a:spcAft>
                          <a:spcPts val="0"/>
                        </a:spcAft>
                      </a:pPr>
                      <a:r>
                        <a:rPr lang="en-US" sz="2800" dirty="0" err="1">
                          <a:solidFill>
                            <a:srgbClr val="0000FF"/>
                          </a:solidFill>
                          <a:effectLst/>
                          <a:latin typeface="Times New Roman" panose="02020603050405020304" pitchFamily="18" charset="0"/>
                          <a:cs typeface="Times New Roman" panose="02020603050405020304" pitchFamily="18" charset="0"/>
                        </a:rPr>
                        <a:t>Từ</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cần</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xác</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định</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nghĩa</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2800" dirty="0" err="1">
                          <a:solidFill>
                            <a:srgbClr val="0000FF"/>
                          </a:solidFill>
                          <a:effectLst/>
                          <a:latin typeface="Times New Roman" panose="02020603050405020304" pitchFamily="18" charset="0"/>
                          <a:cs typeface="Times New Roman" panose="02020603050405020304" pitchFamily="18" charset="0"/>
                        </a:rPr>
                        <a:t>Những</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từ</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khác</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yếu</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tố</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Hán</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Việt</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tương</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tự</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7000"/>
                        </a:lnSpc>
                        <a:spcBef>
                          <a:spcPts val="0"/>
                        </a:spcBef>
                        <a:spcAft>
                          <a:spcPts val="0"/>
                        </a:spcAft>
                      </a:pPr>
                      <a:r>
                        <a:rPr lang="en-US" sz="2800" dirty="0" err="1">
                          <a:solidFill>
                            <a:srgbClr val="0000FF"/>
                          </a:solidFill>
                          <a:effectLst/>
                          <a:latin typeface="Times New Roman" panose="02020603050405020304" pitchFamily="18" charset="0"/>
                          <a:cs typeface="Times New Roman" panose="02020603050405020304" pitchFamily="18" charset="0"/>
                        </a:rPr>
                        <a:t>Nghĩa</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từng</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yếu</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tố</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7000"/>
                        </a:lnSpc>
                        <a:spcBef>
                          <a:spcPts val="0"/>
                        </a:spcBef>
                        <a:spcAft>
                          <a:spcPts val="0"/>
                        </a:spcAft>
                      </a:pPr>
                      <a:r>
                        <a:rPr lang="en-US" sz="2800" dirty="0" err="1">
                          <a:solidFill>
                            <a:srgbClr val="0000FF"/>
                          </a:solidFill>
                          <a:effectLst/>
                          <a:latin typeface="Times New Roman" panose="02020603050405020304" pitchFamily="18" charset="0"/>
                          <a:cs typeface="Times New Roman" panose="02020603050405020304" pitchFamily="18" charset="0"/>
                        </a:rPr>
                        <a:t>Nghĩa</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chung</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từ</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72538551"/>
                  </a:ext>
                </a:extLst>
              </a:tr>
              <a:tr h="1269426">
                <a:tc rowSpan="2">
                  <a:txBody>
                    <a:bodyPr/>
                    <a:lstStyle/>
                    <a:p>
                      <a:pPr marL="0" marR="0" algn="just">
                        <a:lnSpc>
                          <a:spcPct val="107000"/>
                        </a:lnSpc>
                        <a:spcBef>
                          <a:spcPts val="0"/>
                        </a:spcBef>
                        <a:spcAft>
                          <a:spcPts val="0"/>
                        </a:spcAft>
                      </a:pPr>
                      <a:r>
                        <a:rPr lang="en-US" sz="2800" dirty="0" err="1">
                          <a:solidFill>
                            <a:srgbClr val="0000FF"/>
                          </a:solidFill>
                          <a:effectLst/>
                          <a:latin typeface="Times New Roman" panose="02020603050405020304" pitchFamily="18" charset="0"/>
                          <a:cs typeface="Times New Roman" panose="02020603050405020304" pitchFamily="18" charset="0"/>
                        </a:rPr>
                        <a:t>Truyền</a:t>
                      </a:r>
                      <a:r>
                        <a:rPr lang="en-US" sz="2800" baseline="0" dirty="0">
                          <a:solidFill>
                            <a:srgbClr val="0000FF"/>
                          </a:solidFill>
                          <a:effectLst/>
                          <a:latin typeface="Times New Roman" panose="02020603050405020304" pitchFamily="18" charset="0"/>
                          <a:cs typeface="Times New Roman" panose="02020603050405020304" pitchFamily="18" charset="0"/>
                        </a:rPr>
                        <a:t> </a:t>
                      </a:r>
                      <a:r>
                        <a:rPr lang="en-US" sz="2800" baseline="0" dirty="0" err="1">
                          <a:solidFill>
                            <a:srgbClr val="0000FF"/>
                          </a:solidFill>
                          <a:effectLst/>
                          <a:latin typeface="Times New Roman" panose="02020603050405020304" pitchFamily="18" charset="0"/>
                          <a:cs typeface="Times New Roman" panose="02020603050405020304" pitchFamily="18" charset="0"/>
                        </a:rPr>
                        <a:t>thông</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07000"/>
                        </a:lnSpc>
                        <a:spcBef>
                          <a:spcPts val="0"/>
                        </a:spcBef>
                        <a:spcAft>
                          <a:spcPts val="0"/>
                        </a:spcAft>
                      </a:pPr>
                      <a:r>
                        <a:rPr lang="en-US" sz="2800" dirty="0" err="1">
                          <a:effectLst/>
                          <a:latin typeface="Times New Roman" panose="02020603050405020304" pitchFamily="18" charset="0"/>
                          <a:ea typeface="+mn-ea"/>
                          <a:cs typeface="Times New Roman" panose="02020603050405020304" pitchFamily="18" charset="0"/>
                        </a:rPr>
                        <a:t>Truyền</a:t>
                      </a:r>
                      <a:endParaRPr lang="en-US" sz="2800" dirty="0">
                        <a:effectLst/>
                        <a:latin typeface="Times New Roman" panose="02020603050405020304" pitchFamily="18" charset="0"/>
                        <a:ea typeface="+mn-ea"/>
                        <a:cs typeface="Times New Roman" panose="02020603050405020304" pitchFamily="18" charset="0"/>
                      </a:endParaRPr>
                    </a:p>
                    <a:p>
                      <a:pPr marL="0" marR="0" algn="l">
                        <a:lnSpc>
                          <a:spcPct val="107000"/>
                        </a:lnSpc>
                        <a:spcBef>
                          <a:spcPts val="0"/>
                        </a:spcBef>
                        <a:spcAft>
                          <a:spcPts val="0"/>
                        </a:spcAft>
                      </a:pPr>
                      <a:endParaRPr lang="en-US" sz="2800" dirty="0">
                        <a:effectLst/>
                        <a:latin typeface="Times New Roman" panose="02020603050405020304" pitchFamily="18" charset="0"/>
                        <a:ea typeface="+mn-ea"/>
                        <a:cs typeface="Times New Roman" panose="02020603050405020304" pitchFamily="18" charset="0"/>
                      </a:endParaRPr>
                    </a:p>
                    <a:p>
                      <a:pPr marL="0" marR="0" algn="l">
                        <a:lnSpc>
                          <a:spcPct val="107000"/>
                        </a:lnSpc>
                        <a:spcBef>
                          <a:spcPts val="0"/>
                        </a:spcBef>
                        <a:spcAft>
                          <a:spcPts val="0"/>
                        </a:spcAft>
                      </a:pPr>
                      <a:endParaRPr lang="en-US" sz="2800" dirty="0">
                        <a:effectLst/>
                        <a:latin typeface="Times New Roman" panose="02020603050405020304" pitchFamily="18" charset="0"/>
                        <a:ea typeface="+mn-ea"/>
                        <a:cs typeface="Times New Roman" panose="02020603050405020304" pitchFamily="18" charset="0"/>
                      </a:endParaRPr>
                    </a:p>
                    <a:p>
                      <a:pPr marL="0" marR="0" algn="l">
                        <a:lnSpc>
                          <a:spcPct val="107000"/>
                        </a:lnSpc>
                        <a:spcBef>
                          <a:spcPts val="0"/>
                        </a:spcBef>
                        <a:spcAft>
                          <a:spcPts val="0"/>
                        </a:spcAft>
                      </a:pPr>
                      <a:endParaRPr lang="en-US" sz="2800" dirty="0">
                        <a:effectLst/>
                        <a:latin typeface="Times New Roman" panose="02020603050405020304" pitchFamily="18" charset="0"/>
                        <a:ea typeface="+mn-ea"/>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6007966"/>
                  </a:ext>
                </a:extLst>
              </a:tr>
              <a:tr h="826126">
                <a:tc vMerge="1">
                  <a:txBody>
                    <a:bodyPr/>
                    <a:lstStyle/>
                    <a:p>
                      <a:endParaRPr lang="en-US"/>
                    </a:p>
                  </a:txBody>
                  <a:tcPr/>
                </a:tc>
                <a:tc>
                  <a:txBody>
                    <a:bodyPr/>
                    <a:lstStyle/>
                    <a:p>
                      <a:pPr marL="0" marR="0" algn="l">
                        <a:lnSpc>
                          <a:spcPct val="107000"/>
                        </a:lnSpc>
                        <a:spcBef>
                          <a:spcPts val="0"/>
                        </a:spcBef>
                        <a:spcAft>
                          <a:spcPts val="0"/>
                        </a:spcAft>
                      </a:pPr>
                      <a:r>
                        <a:rPr lang="en-US" sz="2800" dirty="0" err="1">
                          <a:effectLst/>
                          <a:latin typeface="Times New Roman" panose="02020603050405020304" pitchFamily="18" charset="0"/>
                          <a:ea typeface="+mn-ea"/>
                          <a:cs typeface="Times New Roman" panose="02020603050405020304" pitchFamily="18" charset="0"/>
                        </a:rPr>
                        <a:t>thông</a:t>
                      </a:r>
                      <a:endParaRPr lang="en-US" sz="2800" dirty="0">
                        <a:effectLst/>
                        <a:latin typeface="Times New Roman" panose="02020603050405020304" pitchFamily="18" charset="0"/>
                        <a:ea typeface="+mn-ea"/>
                        <a:cs typeface="Times New Roman" panose="02020603050405020304" pitchFamily="18" charset="0"/>
                      </a:endParaRPr>
                    </a:p>
                    <a:p>
                      <a:pPr marL="0" marR="0" algn="l">
                        <a:lnSpc>
                          <a:spcPct val="107000"/>
                        </a:lnSpc>
                        <a:spcBef>
                          <a:spcPts val="0"/>
                        </a:spcBef>
                        <a:spcAft>
                          <a:spcPts val="0"/>
                        </a:spcAft>
                      </a:pPr>
                      <a:endParaRPr lang="en-US" sz="2800" dirty="0">
                        <a:effectLst/>
                        <a:latin typeface="Times New Roman" panose="02020603050405020304" pitchFamily="18" charset="0"/>
                        <a:ea typeface="+mn-ea"/>
                        <a:cs typeface="Times New Roman" panose="02020603050405020304" pitchFamily="18" charset="0"/>
                      </a:endParaRPr>
                    </a:p>
                    <a:p>
                      <a:pPr marL="0" marR="0" algn="l">
                        <a:lnSpc>
                          <a:spcPct val="107000"/>
                        </a:lnSpc>
                        <a:spcBef>
                          <a:spcPts val="0"/>
                        </a:spcBef>
                        <a:spcAft>
                          <a:spcPts val="0"/>
                        </a:spcAft>
                      </a:pPr>
                      <a:endParaRPr lang="en-US" sz="2800" dirty="0">
                        <a:effectLst/>
                        <a:latin typeface="Times New Roman" panose="02020603050405020304" pitchFamily="18" charset="0"/>
                        <a:ea typeface="+mn-ea"/>
                        <a:cs typeface="Times New Roman" panose="02020603050405020304" pitchFamily="18" charset="0"/>
                      </a:endParaRPr>
                    </a:p>
                    <a:p>
                      <a:pPr marL="0" marR="0" algn="l">
                        <a:lnSpc>
                          <a:spcPct val="107000"/>
                        </a:lnSpc>
                        <a:spcBef>
                          <a:spcPts val="0"/>
                        </a:spcBef>
                        <a:spcAft>
                          <a:spcPts val="0"/>
                        </a:spcAft>
                      </a:pPr>
                      <a:endParaRPr lang="en-US" sz="2800" dirty="0">
                        <a:effectLst/>
                        <a:latin typeface="Times New Roman" panose="02020603050405020304" pitchFamily="18" charset="0"/>
                        <a:ea typeface="+mn-ea"/>
                        <a:cs typeface="Times New Roman" panose="02020603050405020304" pitchFamily="18" charset="0"/>
                      </a:endParaRPr>
                    </a:p>
                    <a:p>
                      <a:pPr marL="0" marR="0" algn="l">
                        <a:lnSpc>
                          <a:spcPct val="107000"/>
                        </a:lnSpc>
                        <a:spcBef>
                          <a:spcPts val="0"/>
                        </a:spcBef>
                        <a:spcAft>
                          <a:spcPts val="0"/>
                        </a:spcAft>
                      </a:pPr>
                      <a:endParaRPr lang="en-US" sz="2800" dirty="0">
                        <a:effectLst/>
                        <a:latin typeface="Times New Roman" panose="02020603050405020304" pitchFamily="18" charset="0"/>
                        <a:ea typeface="+mn-ea"/>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723247120"/>
                  </a:ext>
                </a:extLst>
              </a:tr>
            </a:tbl>
          </a:graphicData>
        </a:graphic>
      </p:graphicFrame>
      <p:sp>
        <p:nvSpPr>
          <p:cNvPr id="8" name="Hộp Văn bản 5">
            <a:extLst>
              <a:ext uri="{FF2B5EF4-FFF2-40B4-BE49-F238E27FC236}">
                <a16:creationId xmlns:a16="http://schemas.microsoft.com/office/drawing/2014/main" id="{B024D8E0-37E2-5BCB-0134-749C97EF3EDD}"/>
              </a:ext>
            </a:extLst>
          </p:cNvPr>
          <p:cNvSpPr txBox="1"/>
          <p:nvPr/>
        </p:nvSpPr>
        <p:spPr>
          <a:xfrm>
            <a:off x="2742345" y="2450952"/>
            <a:ext cx="2166707"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truyền</a:t>
            </a:r>
            <a:r>
              <a:rPr kumimoji="0" lang="en-US" sz="32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32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đạt</a:t>
            </a:r>
            <a:r>
              <a:rPr kumimoji="0" lang="en-US" sz="32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32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truyền</a:t>
            </a:r>
            <a:r>
              <a:rPr kumimoji="0" lang="en-US" sz="32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32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hình</a:t>
            </a:r>
            <a:r>
              <a:rPr kumimoji="0" lang="en-US" sz="32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p>
        </p:txBody>
      </p:sp>
      <p:sp>
        <p:nvSpPr>
          <p:cNvPr id="10" name="Hộp Văn bản 5">
            <a:extLst>
              <a:ext uri="{FF2B5EF4-FFF2-40B4-BE49-F238E27FC236}">
                <a16:creationId xmlns:a16="http://schemas.microsoft.com/office/drawing/2014/main" id="{B024D8E0-37E2-5BCB-0134-749C97EF3EDD}"/>
              </a:ext>
            </a:extLst>
          </p:cNvPr>
          <p:cNvSpPr txBox="1"/>
          <p:nvPr/>
        </p:nvSpPr>
        <p:spPr>
          <a:xfrm>
            <a:off x="4878656" y="2316362"/>
            <a:ext cx="279614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truyền: di chuyển, lan rộng</a:t>
            </a:r>
            <a:endParaRPr kumimoji="0" lang="en-US" sz="36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endParaRPr>
          </a:p>
        </p:txBody>
      </p:sp>
      <p:sp>
        <p:nvSpPr>
          <p:cNvPr id="11" name="Hộp Văn bản 5">
            <a:extLst>
              <a:ext uri="{FF2B5EF4-FFF2-40B4-BE49-F238E27FC236}">
                <a16:creationId xmlns:a16="http://schemas.microsoft.com/office/drawing/2014/main" id="{B024D8E0-37E2-5BCB-0134-749C97EF3EDD}"/>
              </a:ext>
            </a:extLst>
          </p:cNvPr>
          <p:cNvSpPr txBox="1"/>
          <p:nvPr/>
        </p:nvSpPr>
        <p:spPr>
          <a:xfrm>
            <a:off x="2742345" y="4420572"/>
            <a:ext cx="193040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Thông tin, lưu thông</a:t>
            </a:r>
            <a:endParaRPr kumimoji="0" lang="en-US" sz="32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endParaRPr>
          </a:p>
        </p:txBody>
      </p:sp>
      <p:sp>
        <p:nvSpPr>
          <p:cNvPr id="15" name="Hộp Văn bản 5">
            <a:extLst>
              <a:ext uri="{FF2B5EF4-FFF2-40B4-BE49-F238E27FC236}">
                <a16:creationId xmlns:a16="http://schemas.microsoft.com/office/drawing/2014/main" id="{B024D8E0-37E2-5BCB-0134-749C97EF3EDD}"/>
              </a:ext>
            </a:extLst>
          </p:cNvPr>
          <p:cNvSpPr txBox="1"/>
          <p:nvPr/>
        </p:nvSpPr>
        <p:spPr>
          <a:xfrm>
            <a:off x="4837560" y="4358926"/>
            <a:ext cx="2930842"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thông</a:t>
            </a:r>
            <a:r>
              <a:rPr kumimoji="0" lang="en-US" sz="36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36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bảo</a:t>
            </a:r>
            <a:r>
              <a:rPr kumimoji="0" lang="en-US" sz="36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36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cho</a:t>
            </a:r>
            <a:r>
              <a:rPr kumimoji="0" lang="en-US" sz="36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36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biết</a:t>
            </a:r>
            <a:r>
              <a:rPr kumimoji="0" lang="en-US" sz="36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36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không</a:t>
            </a:r>
            <a:r>
              <a:rPr kumimoji="0" lang="en-US" sz="36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36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bị</a:t>
            </a:r>
            <a:r>
              <a:rPr kumimoji="0" lang="en-US" sz="36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36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tắc</a:t>
            </a:r>
            <a:r>
              <a:rPr kumimoji="0" lang="en-US" sz="36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36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nghẽn</a:t>
            </a:r>
            <a:endParaRPr kumimoji="0" lang="en-US" sz="36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endParaRPr>
          </a:p>
        </p:txBody>
      </p:sp>
      <p:sp>
        <p:nvSpPr>
          <p:cNvPr id="18" name="Hộp Văn bản 5">
            <a:extLst>
              <a:ext uri="{FF2B5EF4-FFF2-40B4-BE49-F238E27FC236}">
                <a16:creationId xmlns:a16="http://schemas.microsoft.com/office/drawing/2014/main" id="{B024D8E0-37E2-5BCB-0134-749C97EF3EDD}"/>
              </a:ext>
            </a:extLst>
          </p:cNvPr>
          <p:cNvSpPr txBox="1"/>
          <p:nvPr/>
        </p:nvSpPr>
        <p:spPr>
          <a:xfrm>
            <a:off x="7849456" y="2259839"/>
            <a:ext cx="4088547"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FF0000"/>
                </a:solidFill>
                <a:effectLst/>
                <a:uLnTx/>
                <a:uFillTx/>
                <a:latin typeface="Times" pitchFamily="34" charset="0"/>
                <a:ea typeface="Times" pitchFamily="34" charset="0"/>
                <a:cs typeface="Times" pitchFamily="34" charset="0"/>
              </a:rPr>
              <a:t>T</a:t>
            </a:r>
            <a:r>
              <a:rPr kumimoji="0" lang="vi-VN" sz="3200" b="0" i="1" u="none" strike="noStrike" kern="1200" cap="none" spc="0" normalizeH="0" baseline="0" noProof="0" dirty="0">
                <a:ln>
                  <a:noFill/>
                </a:ln>
                <a:solidFill>
                  <a:srgbClr val="FF0000"/>
                </a:solidFill>
                <a:effectLst/>
                <a:uLnTx/>
                <a:uFillTx/>
                <a:latin typeface="Times" pitchFamily="34" charset="0"/>
                <a:ea typeface="Times" pitchFamily="34" charset="0"/>
                <a:cs typeface="Times" pitchFamily="34" charset="0"/>
              </a:rPr>
              <a:t>ruyền thông:</a:t>
            </a:r>
            <a:r>
              <a:rPr kumimoji="0" lang="vi-VN" sz="3200" b="0" i="0" u="none" strike="noStrike" kern="1200" cap="none" spc="0" normalizeH="0" baseline="0" noProof="0" dirty="0">
                <a:ln>
                  <a:noFill/>
                </a:ln>
                <a:solidFill>
                  <a:srgbClr val="FF0000"/>
                </a:solidFill>
                <a:effectLst/>
                <a:uLnTx/>
                <a:uFillTx/>
                <a:latin typeface="Times" pitchFamily="34" charset="0"/>
                <a:ea typeface="Times" pitchFamily="34" charset="0"/>
                <a:cs typeface="Times" pitchFamily="34" charset="0"/>
              </a:rPr>
              <a:t> hoạt động trao đổi thông điệp trong một nhóm người hoặc một cộng đồng để tạo ra sự hiểu biết lẫn nhau hoặc hiểu biết về một sự kiện, sự việc, con người.</a:t>
            </a:r>
            <a:endParaRPr kumimoji="0" lang="en-US" sz="3200" b="0" i="0" u="none" strike="noStrike" kern="1200" cap="none" spc="0" normalizeH="0" baseline="0" noProof="0" dirty="0">
              <a:ln>
                <a:noFill/>
              </a:ln>
              <a:solidFill>
                <a:srgbClr val="FF0000"/>
              </a:solidFill>
              <a:effectLst/>
              <a:uLnTx/>
              <a:uFillTx/>
              <a:latin typeface="Times" pitchFamily="34" charset="0"/>
              <a:ea typeface="Times" pitchFamily="34" charset="0"/>
              <a:cs typeface="Times" pitchFamily="34" charset="0"/>
            </a:endParaRPr>
          </a:p>
        </p:txBody>
      </p:sp>
    </p:spTree>
    <p:extLst>
      <p:ext uri="{BB962C8B-B14F-4D97-AF65-F5344CB8AC3E}">
        <p14:creationId xmlns:p14="http://schemas.microsoft.com/office/powerpoint/2010/main" val="1761679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61421B1-1906-4F8E-BF53-DF1E9D07C1F2}"/>
              </a:ext>
            </a:extLst>
          </p:cNvPr>
          <p:cNvSpPr txBox="1"/>
          <p:nvPr/>
        </p:nvSpPr>
        <p:spPr>
          <a:xfrm>
            <a:off x="4042563" y="910560"/>
            <a:ext cx="5377564" cy="707886"/>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 DỤNG</a:t>
            </a:r>
          </a:p>
        </p:txBody>
      </p:sp>
      <p:pic>
        <p:nvPicPr>
          <p:cNvPr id="4" name="Hình ảnh 3">
            <a:extLst>
              <a:ext uri="{FF2B5EF4-FFF2-40B4-BE49-F238E27FC236}">
                <a16:creationId xmlns:a16="http://schemas.microsoft.com/office/drawing/2014/main" id="{2AAB932B-70EF-4F28-5856-078E7A82F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1" y="236261"/>
            <a:ext cx="2093379" cy="2730494"/>
          </a:xfrm>
          <a:prstGeom prst="rect">
            <a:avLst/>
          </a:prstGeom>
        </p:spPr>
      </p:pic>
      <p:sp>
        <p:nvSpPr>
          <p:cNvPr id="6" name="Hộp Văn bản 5">
            <a:extLst>
              <a:ext uri="{FF2B5EF4-FFF2-40B4-BE49-F238E27FC236}">
                <a16:creationId xmlns:a16="http://schemas.microsoft.com/office/drawing/2014/main" id="{AD11933B-389D-FFC6-AC16-5E3AD883FCEE}"/>
              </a:ext>
            </a:extLst>
          </p:cNvPr>
          <p:cNvSpPr txBox="1"/>
          <p:nvPr/>
        </p:nvSpPr>
        <p:spPr>
          <a:xfrm>
            <a:off x="3243186" y="2380902"/>
            <a:ext cx="7775807" cy="1815882"/>
          </a:xfrm>
          <a:prstGeom prst="rect">
            <a:avLst/>
          </a:prstGeom>
          <a:noFill/>
          <a:ln w="38100">
            <a:solidFill>
              <a:srgbClr val="008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vi-VN" sz="28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Viết đoạn văn ngắn (7-10 câu) trình bày cảm nhận của em sau khi học xong văn bản </a:t>
            </a:r>
            <a:r>
              <a:rPr kumimoji="0" lang="vi-VN" sz="2800" b="0" i="1"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“Lễ rửa làng của người Lô Lô”</a:t>
            </a:r>
            <a:r>
              <a:rPr kumimoji="0" lang="vi-VN" sz="28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trong đó có sử dụng từ Hán Việt </a:t>
            </a:r>
            <a:r>
              <a:rPr kumimoji="0" lang="en-US" sz="28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và</a:t>
            </a:r>
            <a:r>
              <a:rPr kumimoji="0" lang="en-US" sz="28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28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gạch</a:t>
            </a:r>
            <a:r>
              <a:rPr kumimoji="0" lang="en-US" sz="28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28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chân</a:t>
            </a:r>
            <a:r>
              <a:rPr kumimoji="0" lang="en-US" sz="28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28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dưới</a:t>
            </a:r>
            <a:r>
              <a:rPr kumimoji="0" lang="en-US" sz="28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28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những</a:t>
            </a:r>
            <a:r>
              <a:rPr kumimoji="0" lang="en-US" sz="28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28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từ</a:t>
            </a:r>
            <a:r>
              <a:rPr kumimoji="0" lang="en-US" sz="28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28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Hán</a:t>
            </a:r>
            <a:r>
              <a:rPr kumimoji="0" lang="en-US" sz="28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28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Việt</a:t>
            </a:r>
            <a:r>
              <a:rPr kumimoji="0" lang="en-US" sz="28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en-US" sz="2800" b="0" i="0" u="none" strike="noStrike" kern="1200" cap="none" spc="0" normalizeH="0" baseline="0" noProof="0" dirty="0" err="1">
                <a:ln>
                  <a:noFill/>
                </a:ln>
                <a:solidFill>
                  <a:prstClr val="black"/>
                </a:solidFill>
                <a:effectLst/>
                <a:uLnTx/>
                <a:uFillTx/>
                <a:latin typeface="Times" pitchFamily="34" charset="0"/>
                <a:ea typeface="Times" pitchFamily="34" charset="0"/>
                <a:cs typeface="Times" pitchFamily="34" charset="0"/>
              </a:rPr>
              <a:t>đó</a:t>
            </a:r>
            <a:r>
              <a:rPr kumimoji="0" lang="en-US" sz="28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a:t>
            </a:r>
          </a:p>
        </p:txBody>
      </p:sp>
    </p:spTree>
    <p:extLst>
      <p:ext uri="{BB962C8B-B14F-4D97-AF65-F5344CB8AC3E}">
        <p14:creationId xmlns:p14="http://schemas.microsoft.com/office/powerpoint/2010/main" val="3990358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33C9A906-C68F-8732-E591-D7A874286443}"/>
              </a:ext>
            </a:extLst>
          </p:cNvPr>
          <p:cNvSpPr txBox="1"/>
          <p:nvPr/>
        </p:nvSpPr>
        <p:spPr>
          <a:xfrm>
            <a:off x="1718536" y="880030"/>
            <a:ext cx="9717608" cy="2221121"/>
          </a:xfrm>
          <a:prstGeom prst="rect">
            <a:avLst/>
          </a:prstGeom>
          <a:noFill/>
        </p:spPr>
        <p:txBody>
          <a:bodyPr wrap="square">
            <a:spAutoFit/>
          </a:bodyPr>
          <a:lstStyle/>
          <a:p>
            <a:pPr marL="0" marR="0" lvl="0" indent="457200" algn="ctr" defTabSz="914400" rtl="0" eaLnBrk="1" fontAlgn="auto" latinLnBrk="0" hangingPunct="1">
              <a:lnSpc>
                <a:spcPct val="115000"/>
              </a:lnSpc>
              <a:spcBef>
                <a:spcPts val="0"/>
              </a:spcBef>
              <a:spcAft>
                <a:spcPts val="1000"/>
              </a:spcAft>
              <a:buClrTx/>
              <a:buSzTx/>
              <a:buFontTx/>
              <a:buNone/>
              <a:tabLst/>
              <a:defRPr/>
            </a:pPr>
            <a:r>
              <a:rPr kumimoji="0" lang="en-US" sz="4000" b="1" i="0" u="none" strike="noStrike" kern="1200" cap="none" spc="0" normalizeH="0" baseline="0" noProof="0" dirty="0" err="1">
                <a:ln>
                  <a:noFill/>
                </a:ln>
                <a:solidFill>
                  <a:srgbClr val="008000"/>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Hướng</a:t>
            </a:r>
            <a:r>
              <a:rPr kumimoji="0" lang="en-US" sz="4000" b="1" i="0" u="none" strike="noStrike" kern="1200" cap="none" spc="0" normalizeH="0" baseline="0" noProof="0" dirty="0">
                <a:ln>
                  <a:noFill/>
                </a:ln>
                <a:solidFill>
                  <a:srgbClr val="008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8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dẫn</a:t>
            </a:r>
            <a:r>
              <a:rPr kumimoji="0" lang="en-US" sz="4000" b="1" i="0" u="none" strike="noStrike" kern="1200" cap="none" spc="0" normalizeH="0" baseline="0" noProof="0" dirty="0">
                <a:ln>
                  <a:noFill/>
                </a:ln>
                <a:solidFill>
                  <a:srgbClr val="008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8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4000" b="1" i="0" u="none" strike="noStrike" kern="1200" cap="none" spc="0" normalizeH="0" baseline="0" noProof="0" dirty="0">
                <a:ln>
                  <a:noFill/>
                </a:ln>
                <a:solidFill>
                  <a:srgbClr val="008000"/>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4000" b="1" i="0" u="none" strike="noStrike" kern="1200" cap="none" spc="0" normalizeH="0" baseline="0" noProof="0" dirty="0" err="1">
                <a:ln>
                  <a:noFill/>
                </a:ln>
                <a:solidFill>
                  <a:srgbClr val="008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nhà</a:t>
            </a:r>
            <a:endParaRPr kumimoji="0" lang="en-US" sz="4000" b="1" i="0" u="none" strike="noStrike" kern="1200" cap="none" spc="0" normalizeH="0" baseline="0" noProof="0" dirty="0">
              <a:ln>
                <a:noFill/>
              </a:ln>
              <a:solidFill>
                <a:srgbClr val="008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Hoàn thiện các nội dung bài học.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HS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chuẩn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thuyết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lệ</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hay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Cuộn: Ngang 6">
            <a:extLst>
              <a:ext uri="{FF2B5EF4-FFF2-40B4-BE49-F238E27FC236}">
                <a16:creationId xmlns:a16="http://schemas.microsoft.com/office/drawing/2014/main" id="{7D8243EA-75EA-D4DE-EC6A-355D7E1BD0BB}"/>
              </a:ext>
            </a:extLst>
          </p:cNvPr>
          <p:cNvSpPr/>
          <p:nvPr/>
        </p:nvSpPr>
        <p:spPr>
          <a:xfrm>
            <a:off x="1108365" y="387927"/>
            <a:ext cx="10475267" cy="3269674"/>
          </a:xfrm>
          <a:prstGeom prst="horizontalScroll">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Hình ảnh 8">
            <a:extLst>
              <a:ext uri="{FF2B5EF4-FFF2-40B4-BE49-F238E27FC236}">
                <a16:creationId xmlns:a16="http://schemas.microsoft.com/office/drawing/2014/main" id="{BFEB0C58-9B1B-9FC4-9094-E3A1AF48F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05338" y="578514"/>
            <a:ext cx="2244835" cy="2143795"/>
          </a:xfrm>
          <a:prstGeom prst="rect">
            <a:avLst/>
          </a:prstGeom>
        </p:spPr>
      </p:pic>
      <p:pic>
        <p:nvPicPr>
          <p:cNvPr id="5" name="Hình ảnh 4">
            <a:extLst>
              <a:ext uri="{FF2B5EF4-FFF2-40B4-BE49-F238E27FC236}">
                <a16:creationId xmlns:a16="http://schemas.microsoft.com/office/drawing/2014/main" id="{A6E35B99-F68E-2900-49FB-C44B248D2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503" y="3593264"/>
            <a:ext cx="3197608" cy="3079723"/>
          </a:xfrm>
          <a:prstGeom prst="rect">
            <a:avLst/>
          </a:prstGeom>
        </p:spPr>
      </p:pic>
    </p:spTree>
    <p:extLst>
      <p:ext uri="{BB962C8B-B14F-4D97-AF65-F5344CB8AC3E}">
        <p14:creationId xmlns:p14="http://schemas.microsoft.com/office/powerpoint/2010/main" val="336948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ckground hoa hồng đẹp | toplist - đăng tin nhà đất miễn phí ,rao vặt bất  động sản,trang nhà đất,mua bán nhà đất,rao vặt nhà đất">
            <a:extLst>
              <a:ext uri="{FF2B5EF4-FFF2-40B4-BE49-F238E27FC236}">
                <a16:creationId xmlns:a16="http://schemas.microsoft.com/office/drawing/2014/main" id="{D7337D6C-16EB-48D9-4E30-C2C7DDC5F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Hộp Văn bản 8">
            <a:extLst>
              <a:ext uri="{FF2B5EF4-FFF2-40B4-BE49-F238E27FC236}">
                <a16:creationId xmlns:a16="http://schemas.microsoft.com/office/drawing/2014/main" id="{FF14EAD3-BCCA-1188-1007-727E26C9E4D9}"/>
              </a:ext>
            </a:extLst>
          </p:cNvPr>
          <p:cNvSpPr txBox="1"/>
          <p:nvPr/>
        </p:nvSpPr>
        <p:spPr>
          <a:xfrm>
            <a:off x="589459" y="2196192"/>
            <a:ext cx="11013103"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594860" algn="l"/>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THỰC </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HÀNH TIẾNG VIỆT</a:t>
            </a:r>
          </a:p>
          <a:p>
            <a:pPr marL="0" marR="0" lvl="0" indent="0" algn="ctr" defTabSz="914400" rtl="0" eaLnBrk="1" fontAlgn="auto" latinLnBrk="0" hangingPunct="1">
              <a:lnSpc>
                <a:spcPct val="100000"/>
              </a:lnSpc>
              <a:spcBef>
                <a:spcPts val="0"/>
              </a:spcBef>
              <a:spcAft>
                <a:spcPts val="0"/>
              </a:spcAft>
              <a:buClrTx/>
              <a:buSzTx/>
              <a:buFontTx/>
              <a:buNone/>
              <a:tabLst>
                <a:tab pos="4594860" algn="l"/>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Nghĩa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của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số</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yếu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err="1">
                <a:ln>
                  <a:noFill/>
                </a:ln>
                <a:solidFill>
                  <a:srgbClr val="FF0000"/>
                </a:solidFill>
                <a:effectLst/>
                <a:uLnTx/>
                <a:uFillTx/>
                <a:latin typeface="Times New Roman" panose="02020603050405020304" pitchFamily="18" charset="0"/>
                <a:ea typeface="Times New Roman" panose="02020603050405020304" pitchFamily="18" charset="0"/>
                <a:cs typeface="+mn-cs"/>
              </a:rPr>
              <a:t>tố</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lang="vi-VN" sz="3600" b="1" dirty="0">
                <a:solidFill>
                  <a:srgbClr val="FF0000"/>
                </a:solidFill>
                <a:latin typeface="Times New Roman" panose="02020603050405020304" pitchFamily="18" charset="0"/>
                <a:ea typeface="Times New Roman" panose="02020603050405020304" pitchFamily="18" charset="0"/>
              </a:rPr>
              <a:t>H</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án </a:t>
            </a:r>
            <a:r>
              <a:rPr lang="vi-VN" sz="3600" b="1" dirty="0">
                <a:solidFill>
                  <a:srgbClr val="FF0000"/>
                </a:solidFill>
                <a:latin typeface="Times New Roman" panose="02020603050405020304" pitchFamily="18" charset="0"/>
                <a:ea typeface="Times New Roman" panose="02020603050405020304" pitchFamily="18" charset="0"/>
              </a:rPr>
              <a:t>V</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iệt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thông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dụng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nghĩa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của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những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từ</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có</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yếu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err="1">
                <a:ln>
                  <a:noFill/>
                </a:ln>
                <a:solidFill>
                  <a:srgbClr val="FF0000"/>
                </a:solidFill>
                <a:effectLst/>
                <a:uLnTx/>
                <a:uFillTx/>
                <a:latin typeface="Times New Roman" panose="02020603050405020304" pitchFamily="18" charset="0"/>
                <a:ea typeface="Times New Roman" panose="02020603050405020304" pitchFamily="18" charset="0"/>
                <a:cs typeface="+mn-cs"/>
              </a:rPr>
              <a:t>tố</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 đó</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683360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73438BDE-F8FF-90F4-F687-74EDF64C78AE}"/>
              </a:ext>
            </a:extLst>
          </p:cNvPr>
          <p:cNvSpPr txBox="1"/>
          <p:nvPr/>
        </p:nvSpPr>
        <p:spPr>
          <a:xfrm>
            <a:off x="647271" y="366444"/>
            <a:ext cx="11322121" cy="1323439"/>
          </a:xfrm>
          <a:prstGeom prst="rect">
            <a:avLst/>
          </a:prstGeom>
          <a:noFill/>
        </p:spPr>
        <p:txBody>
          <a:bodyPr wrap="square">
            <a:spAutoFit/>
          </a:bodyPr>
          <a:lstStyle/>
          <a:p>
            <a:pPr marL="0" marR="226695" lvl="0" indent="0" algn="just"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 Cách xác định nhanh nghĩa của những từ có yếu tố Hán Việt</a:t>
            </a:r>
            <a:endPar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Hộp Văn bản 8">
            <a:extLst>
              <a:ext uri="{FF2B5EF4-FFF2-40B4-BE49-F238E27FC236}">
                <a16:creationId xmlns:a16="http://schemas.microsoft.com/office/drawing/2014/main" id="{2883CC56-FBBF-E429-7027-6BED450BEE4D}"/>
              </a:ext>
            </a:extLst>
          </p:cNvPr>
          <p:cNvSpPr txBox="1"/>
          <p:nvPr/>
        </p:nvSpPr>
        <p:spPr>
          <a:xfrm>
            <a:off x="1664413" y="1715783"/>
            <a:ext cx="8969340" cy="1736646"/>
          </a:xfrm>
          <a:prstGeom prst="wedgeRoundRectCallout">
            <a:avLst>
              <a:gd name="adj1" fmla="val -57326"/>
              <a:gd name="adj2" fmla="val 44417"/>
              <a:gd name="adj3" fmla="val 16667"/>
            </a:avLst>
          </a:prstGeom>
          <a:noFill/>
          <a:ln w="38100">
            <a:solidFill>
              <a:srgbClr val="008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thầm</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thẻ</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SGK tr.90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bước</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nhanh</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Hán</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Hình ảnh 11">
            <a:extLst>
              <a:ext uri="{FF2B5EF4-FFF2-40B4-BE49-F238E27FC236}">
                <a16:creationId xmlns:a16="http://schemas.microsoft.com/office/drawing/2014/main" id="{918881E4-A75E-098C-666A-CC01D9905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175" y="3895966"/>
            <a:ext cx="2443284" cy="2418948"/>
          </a:xfrm>
          <a:prstGeom prst="rect">
            <a:avLst/>
          </a:prstGeom>
        </p:spPr>
      </p:pic>
      <p:sp>
        <p:nvSpPr>
          <p:cNvPr id="4" name="Hộp Văn bản 3">
            <a:extLst>
              <a:ext uri="{FF2B5EF4-FFF2-40B4-BE49-F238E27FC236}">
                <a16:creationId xmlns:a16="http://schemas.microsoft.com/office/drawing/2014/main" id="{06593749-A66D-1DE1-65DB-9575DDEEEBEA}"/>
              </a:ext>
            </a:extLst>
          </p:cNvPr>
          <p:cNvSpPr txBox="1"/>
          <p:nvPr/>
        </p:nvSpPr>
        <p:spPr>
          <a:xfrm>
            <a:off x="-471055" y="8190792"/>
            <a:ext cx="6096000" cy="20313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Bước</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1:</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thành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riêng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biệt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xem</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xét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Bước</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2:</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Tập</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hợp</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đã</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ở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xếp</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nhóm</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Bước</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3:</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Dựa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đã</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nhóm</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suy</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bước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định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Hán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muốn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tìm</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hiểu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3" name="Hình ảnh 12">
            <a:extLst>
              <a:ext uri="{FF2B5EF4-FFF2-40B4-BE49-F238E27FC236}">
                <a16:creationId xmlns:a16="http://schemas.microsoft.com/office/drawing/2014/main" id="{595E1EEF-30B2-CCED-0AC7-FAA9B03F6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73" y="3773442"/>
            <a:ext cx="2993587" cy="2928380"/>
          </a:xfrm>
          <a:prstGeom prst="rect">
            <a:avLst/>
          </a:prstGeom>
        </p:spPr>
      </p:pic>
    </p:spTree>
    <p:extLst>
      <p:ext uri="{BB962C8B-B14F-4D97-AF65-F5344CB8AC3E}">
        <p14:creationId xmlns:p14="http://schemas.microsoft.com/office/powerpoint/2010/main" val="1024453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0B26F47F-977E-C2C5-DAE9-458F67F76BE5}"/>
              </a:ext>
            </a:extLst>
          </p:cNvPr>
          <p:cNvSpPr txBox="1"/>
          <p:nvPr/>
        </p:nvSpPr>
        <p:spPr>
          <a:xfrm>
            <a:off x="874053" y="102026"/>
            <a:ext cx="989578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PHIẾU HỌC TẬP </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SỐ 11</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pt-BR" sz="32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mn-cs"/>
              </a:rPr>
              <a:t>Cách xác định nhanh nghĩa của những từ có yếu tố Hán Việt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8" name="Bảng 7">
            <a:extLst>
              <a:ext uri="{FF2B5EF4-FFF2-40B4-BE49-F238E27FC236}">
                <a16:creationId xmlns:a16="http://schemas.microsoft.com/office/drawing/2014/main" id="{D928C66E-4BCF-39F7-8661-449090C7ABE0}"/>
              </a:ext>
            </a:extLst>
          </p:cNvPr>
          <p:cNvGraphicFramePr>
            <a:graphicFrameLocks noGrp="1"/>
          </p:cNvGraphicFramePr>
          <p:nvPr>
            <p:extLst>
              <p:ext uri="{D42A27DB-BD31-4B8C-83A1-F6EECF244321}">
                <p14:modId xmlns:p14="http://schemas.microsoft.com/office/powerpoint/2010/main" val="4025012947"/>
              </p:ext>
            </p:extLst>
          </p:nvPr>
        </p:nvGraphicFramePr>
        <p:xfrm>
          <a:off x="400691" y="1056117"/>
          <a:ext cx="11527605" cy="5974080"/>
        </p:xfrm>
        <a:graphic>
          <a:graphicData uri="http://schemas.openxmlformats.org/drawingml/2006/table">
            <a:tbl>
              <a:tblPr firstRow="1" firstCol="1" bandRow="1">
                <a:tableStyleId>{5C22544A-7EE6-4342-B048-85BDC9FD1C3A}</a:tableStyleId>
              </a:tblPr>
              <a:tblGrid>
                <a:gridCol w="2039527">
                  <a:extLst>
                    <a:ext uri="{9D8B030D-6E8A-4147-A177-3AD203B41FA5}">
                      <a16:colId xmlns:a16="http://schemas.microsoft.com/office/drawing/2014/main" val="2519185251"/>
                    </a:ext>
                  </a:extLst>
                </a:gridCol>
                <a:gridCol w="2384337">
                  <a:extLst>
                    <a:ext uri="{9D8B030D-6E8A-4147-A177-3AD203B41FA5}">
                      <a16:colId xmlns:a16="http://schemas.microsoft.com/office/drawing/2014/main" val="1539533285"/>
                    </a:ext>
                  </a:extLst>
                </a:gridCol>
                <a:gridCol w="2739262">
                  <a:extLst>
                    <a:ext uri="{9D8B030D-6E8A-4147-A177-3AD203B41FA5}">
                      <a16:colId xmlns:a16="http://schemas.microsoft.com/office/drawing/2014/main" val="222397600"/>
                    </a:ext>
                  </a:extLst>
                </a:gridCol>
                <a:gridCol w="1906260">
                  <a:extLst>
                    <a:ext uri="{9D8B030D-6E8A-4147-A177-3AD203B41FA5}">
                      <a16:colId xmlns:a16="http://schemas.microsoft.com/office/drawing/2014/main" val="165219767"/>
                    </a:ext>
                  </a:extLst>
                </a:gridCol>
                <a:gridCol w="2458219">
                  <a:extLst>
                    <a:ext uri="{9D8B030D-6E8A-4147-A177-3AD203B41FA5}">
                      <a16:colId xmlns:a16="http://schemas.microsoft.com/office/drawing/2014/main" val="1716061484"/>
                    </a:ext>
                  </a:extLst>
                </a:gridCol>
              </a:tblGrid>
              <a:tr h="166177">
                <a:tc>
                  <a:txBody>
                    <a:bodyPr/>
                    <a:lstStyle/>
                    <a:p>
                      <a:pPr marL="0" marR="0" algn="ctr">
                        <a:spcBef>
                          <a:spcPts val="0"/>
                        </a:spcBef>
                        <a:spcAft>
                          <a:spcPts val="0"/>
                        </a:spcAft>
                      </a:pPr>
                      <a:r>
                        <a:rPr lang="en-US" sz="2400" dirty="0" err="1">
                          <a:solidFill>
                            <a:srgbClr val="0000FF"/>
                          </a:solidFill>
                        </a:rPr>
                        <a:t>Từ</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cần</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xác</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định</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nghĩa</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800" dirty="0" err="1">
                          <a:solidFill>
                            <a:srgbClr val="0000FF"/>
                          </a:solidFill>
                          <a:effectLst/>
                          <a:latin typeface="Times New Roman" panose="02020603050405020304" pitchFamily="18" charset="0"/>
                          <a:cs typeface="Times New Roman" panose="02020603050405020304" pitchFamily="18" charset="0"/>
                        </a:rPr>
                        <a:t>Những</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từ</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khác</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yếu</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tố</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Hán</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Việt</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tương</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tự</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800" dirty="0" err="1">
                          <a:solidFill>
                            <a:srgbClr val="0000FF"/>
                          </a:solidFill>
                          <a:effectLst/>
                          <a:latin typeface="Times New Roman" panose="02020603050405020304" pitchFamily="18" charset="0"/>
                          <a:cs typeface="Times New Roman" panose="02020603050405020304" pitchFamily="18" charset="0"/>
                        </a:rPr>
                        <a:t>Nghĩa</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từng</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yếu</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tố</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800" dirty="0" err="1">
                          <a:solidFill>
                            <a:srgbClr val="0000FF"/>
                          </a:solidFill>
                          <a:effectLst/>
                          <a:latin typeface="Times New Roman" panose="02020603050405020304" pitchFamily="18" charset="0"/>
                          <a:cs typeface="Times New Roman" panose="02020603050405020304" pitchFamily="18" charset="0"/>
                        </a:rPr>
                        <a:t>Nghĩa</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chung</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từ</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tabLst>
                          <a:tab pos="2110105" algn="l"/>
                        </a:tabLst>
                      </a:pPr>
                      <a:r>
                        <a:rPr lang="en-US" sz="2800" dirty="0" err="1">
                          <a:solidFill>
                            <a:srgbClr val="0000FF"/>
                          </a:solidFill>
                          <a:effectLst/>
                          <a:latin typeface="Times New Roman" panose="02020603050405020304" pitchFamily="18" charset="0"/>
                          <a:cs typeface="Times New Roman" panose="02020603050405020304" pitchFamily="18" charset="0"/>
                        </a:rPr>
                        <a:t>Nhận</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xét</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các</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bước</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xác</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định</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nghĩa</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những</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từ</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yếu</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tố</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Hán</a:t>
                      </a:r>
                      <a:r>
                        <a:rPr lang="en-US" sz="2800" dirty="0">
                          <a:solidFill>
                            <a:srgbClr val="0000FF"/>
                          </a:solidFill>
                          <a:effectLst/>
                          <a:latin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cs typeface="Times New Roman" panose="02020603050405020304" pitchFamily="18" charset="0"/>
                        </a:rPr>
                        <a:t>Việt</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0080419"/>
                  </a:ext>
                </a:extLst>
              </a:tr>
              <a:tr h="118698">
                <a:tc rowSpan="2">
                  <a:txBody>
                    <a:bodyPr/>
                    <a:lstStyle/>
                    <a:p>
                      <a:pPr marL="0" marR="0" algn="just">
                        <a:spcBef>
                          <a:spcPts val="0"/>
                        </a:spcBef>
                        <a:spcAft>
                          <a:spcPts val="0"/>
                        </a:spcAft>
                        <a:tabLst>
                          <a:tab pos="2110105" algn="l"/>
                        </a:tabLst>
                      </a:pPr>
                      <a:r>
                        <a:rPr lang="pt-BR" sz="2800" dirty="0">
                          <a:solidFill>
                            <a:srgbClr val="0000FF"/>
                          </a:solidFill>
                          <a:effectLst/>
                          <a:latin typeface="Times New Roman" panose="02020603050405020304" pitchFamily="18" charset="0"/>
                          <a:cs typeface="Times New Roman" panose="02020603050405020304" pitchFamily="18" charset="0"/>
                        </a:rPr>
                        <a:t>thuyết minh</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0"/>
                        </a:spcAft>
                        <a:tabLst>
                          <a:tab pos="2110105" algn="l"/>
                        </a:tabLst>
                      </a:pP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0"/>
                        </a:spcAft>
                        <a:tabLst>
                          <a:tab pos="2110105" algn="l"/>
                        </a:tabLst>
                      </a:pP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tabLst>
                          <a:tab pos="2110105" algn="l"/>
                        </a:tabLst>
                      </a:pP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tabLst>
                          <a:tab pos="2110105" algn="l"/>
                        </a:tabLst>
                      </a:pP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tabLst>
                          <a:tab pos="2110105" algn="l"/>
                        </a:tabLst>
                      </a:pP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algn="l">
                        <a:spcBef>
                          <a:spcPts val="0"/>
                        </a:spcBef>
                        <a:spcAft>
                          <a:spcPts val="0"/>
                        </a:spcAft>
                        <a:tabLst>
                          <a:tab pos="2110105" algn="l"/>
                        </a:tabLst>
                      </a:pP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algn="l">
                        <a:spcBef>
                          <a:spcPts val="0"/>
                        </a:spcBef>
                        <a:spcAft>
                          <a:spcPts val="0"/>
                        </a:spcAft>
                        <a:tabLst>
                          <a:tab pos="2110105" algn="l"/>
                        </a:tabLst>
                      </a:pPr>
                      <a:r>
                        <a:rPr lang="en-US" sz="2800" dirty="0">
                          <a:solidFill>
                            <a:srgbClr val="0000FF"/>
                          </a:solidFill>
                          <a:effectLst/>
                          <a:latin typeface="Times New Roman" panose="02020603050405020304" pitchFamily="18" charset="0"/>
                          <a:cs typeface="Times New Roman" panose="02020603050405020304" pitchFamily="18" charset="0"/>
                        </a:rPr>
                        <a:t>....</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577719"/>
                  </a:ext>
                </a:extLst>
              </a:tr>
              <a:tr h="118698">
                <a:tc vMerge="1">
                  <a:txBody>
                    <a:bodyPr/>
                    <a:lstStyle/>
                    <a:p>
                      <a:endParaRPr lang="en-US"/>
                    </a:p>
                  </a:txBody>
                  <a:tcPr/>
                </a:tc>
                <a:tc>
                  <a:txBody>
                    <a:bodyPr/>
                    <a:lstStyle/>
                    <a:p>
                      <a:pPr marL="0" marR="0" algn="l">
                        <a:spcBef>
                          <a:spcPts val="0"/>
                        </a:spcBef>
                        <a:spcAft>
                          <a:spcPts val="0"/>
                        </a:spcAft>
                        <a:tabLst>
                          <a:tab pos="2110105" algn="l"/>
                        </a:tabLst>
                      </a:pP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tabLst>
                          <a:tab pos="2110105" algn="l"/>
                        </a:tabLst>
                      </a:pP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tabLst>
                          <a:tab pos="2110105" algn="l"/>
                        </a:tabLst>
                      </a:pP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tabLst>
                          <a:tab pos="2110105" algn="l"/>
                        </a:tabLst>
                      </a:pP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tabLst>
                          <a:tab pos="2110105" algn="l"/>
                        </a:tabLst>
                      </a:pP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5676710"/>
                  </a:ext>
                </a:extLst>
              </a:tr>
            </a:tbl>
          </a:graphicData>
        </a:graphic>
      </p:graphicFrame>
    </p:spTree>
    <p:extLst>
      <p:ext uri="{BB962C8B-B14F-4D97-AF65-F5344CB8AC3E}">
        <p14:creationId xmlns:p14="http://schemas.microsoft.com/office/powerpoint/2010/main" val="423418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0B26F47F-977E-C2C5-DAE9-458F67F76BE5}"/>
              </a:ext>
            </a:extLst>
          </p:cNvPr>
          <p:cNvSpPr txBox="1"/>
          <p:nvPr/>
        </p:nvSpPr>
        <p:spPr>
          <a:xfrm>
            <a:off x="874053" y="102010"/>
            <a:ext cx="989578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PHIẾU HỌC TẬP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SỐ 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8" name="Bảng 7">
            <a:extLst>
              <a:ext uri="{FF2B5EF4-FFF2-40B4-BE49-F238E27FC236}">
                <a16:creationId xmlns:a16="http://schemas.microsoft.com/office/drawing/2014/main" id="{D928C66E-4BCF-39F7-8661-449090C7ABE0}"/>
              </a:ext>
            </a:extLst>
          </p:cNvPr>
          <p:cNvGraphicFramePr>
            <a:graphicFrameLocks noGrp="1"/>
          </p:cNvGraphicFramePr>
          <p:nvPr>
            <p:extLst>
              <p:ext uri="{D42A27DB-BD31-4B8C-83A1-F6EECF244321}">
                <p14:modId xmlns:p14="http://schemas.microsoft.com/office/powerpoint/2010/main" val="1996857899"/>
              </p:ext>
            </p:extLst>
          </p:nvPr>
        </p:nvGraphicFramePr>
        <p:xfrm>
          <a:off x="368299" y="625231"/>
          <a:ext cx="11531600" cy="5907649"/>
        </p:xfrm>
        <a:graphic>
          <a:graphicData uri="http://schemas.openxmlformats.org/drawingml/2006/table">
            <a:tbl>
              <a:tblPr firstRow="1" firstCol="1" bandRow="1">
                <a:tableStyleId>{5C22544A-7EE6-4342-B048-85BDC9FD1C3A}</a:tableStyleId>
              </a:tblPr>
              <a:tblGrid>
                <a:gridCol w="1438872">
                  <a:extLst>
                    <a:ext uri="{9D8B030D-6E8A-4147-A177-3AD203B41FA5}">
                      <a16:colId xmlns:a16="http://schemas.microsoft.com/office/drawing/2014/main" val="2519185251"/>
                    </a:ext>
                  </a:extLst>
                </a:gridCol>
                <a:gridCol w="2396529">
                  <a:extLst>
                    <a:ext uri="{9D8B030D-6E8A-4147-A177-3AD203B41FA5}">
                      <a16:colId xmlns:a16="http://schemas.microsoft.com/office/drawing/2014/main" val="1539533285"/>
                    </a:ext>
                  </a:extLst>
                </a:gridCol>
                <a:gridCol w="1905000">
                  <a:extLst>
                    <a:ext uri="{9D8B030D-6E8A-4147-A177-3AD203B41FA5}">
                      <a16:colId xmlns:a16="http://schemas.microsoft.com/office/drawing/2014/main" val="222397600"/>
                    </a:ext>
                  </a:extLst>
                </a:gridCol>
                <a:gridCol w="1676400">
                  <a:extLst>
                    <a:ext uri="{9D8B030D-6E8A-4147-A177-3AD203B41FA5}">
                      <a16:colId xmlns:a16="http://schemas.microsoft.com/office/drawing/2014/main" val="165219767"/>
                    </a:ext>
                  </a:extLst>
                </a:gridCol>
                <a:gridCol w="4114799">
                  <a:extLst>
                    <a:ext uri="{9D8B030D-6E8A-4147-A177-3AD203B41FA5}">
                      <a16:colId xmlns:a16="http://schemas.microsoft.com/office/drawing/2014/main" val="1716061484"/>
                    </a:ext>
                  </a:extLst>
                </a:gridCol>
              </a:tblGrid>
              <a:tr h="1152769">
                <a:tc>
                  <a:txBody>
                    <a:bodyPr/>
                    <a:lstStyle/>
                    <a:p>
                      <a:pPr marL="0" marR="0" algn="ctr">
                        <a:spcBef>
                          <a:spcPts val="0"/>
                        </a:spcBef>
                        <a:spcAft>
                          <a:spcPts val="0"/>
                        </a:spcAft>
                      </a:pPr>
                      <a:r>
                        <a:rPr lang="en-US" sz="2400" dirty="0" err="1">
                          <a:solidFill>
                            <a:srgbClr val="0000FF"/>
                          </a:solidFill>
                          <a:effectLst/>
                          <a:latin typeface="Times New Roman" panose="02020603050405020304" pitchFamily="18" charset="0"/>
                          <a:cs typeface="Times New Roman" panose="02020603050405020304" pitchFamily="18" charset="0"/>
                        </a:rPr>
                        <a:t>Từ</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cần</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xác</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định</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nghĩa</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400" dirty="0" err="1">
                          <a:solidFill>
                            <a:srgbClr val="0000FF"/>
                          </a:solidFill>
                          <a:effectLst/>
                          <a:latin typeface="Times New Roman" panose="02020603050405020304" pitchFamily="18" charset="0"/>
                          <a:cs typeface="Times New Roman" panose="02020603050405020304" pitchFamily="18" charset="0"/>
                        </a:rPr>
                        <a:t>Những</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từ</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khác</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có</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yếu</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tố</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Hán</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Việt</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tương</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tự</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400" dirty="0" err="1">
                          <a:solidFill>
                            <a:srgbClr val="0000FF"/>
                          </a:solidFill>
                          <a:effectLst/>
                          <a:latin typeface="Times New Roman" panose="02020603050405020304" pitchFamily="18" charset="0"/>
                          <a:cs typeface="Times New Roman" panose="02020603050405020304" pitchFamily="18" charset="0"/>
                        </a:rPr>
                        <a:t>Nghĩa</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của</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từng</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yếu</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tố</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400" dirty="0" err="1">
                          <a:solidFill>
                            <a:srgbClr val="0000FF"/>
                          </a:solidFill>
                          <a:effectLst/>
                          <a:latin typeface="Times New Roman" panose="02020603050405020304" pitchFamily="18" charset="0"/>
                          <a:cs typeface="Times New Roman" panose="02020603050405020304" pitchFamily="18" charset="0"/>
                        </a:rPr>
                        <a:t>Nghĩa</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chung</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của</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từ</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tabLst>
                          <a:tab pos="2110105" algn="l"/>
                        </a:tabLst>
                      </a:pPr>
                      <a:r>
                        <a:rPr lang="en-US" sz="2400" dirty="0" err="1">
                          <a:solidFill>
                            <a:srgbClr val="0000FF"/>
                          </a:solidFill>
                          <a:effectLst/>
                          <a:latin typeface="Times New Roman" panose="02020603050405020304" pitchFamily="18" charset="0"/>
                          <a:cs typeface="Times New Roman" panose="02020603050405020304" pitchFamily="18" charset="0"/>
                        </a:rPr>
                        <a:t>Nhận</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xét</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các</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bước</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xác</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định</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nghĩa</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của</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những</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từ</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có</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yếu</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tố</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Hán</a:t>
                      </a:r>
                      <a:r>
                        <a:rPr lang="en-US" sz="2400" dirty="0">
                          <a:solidFill>
                            <a:srgbClr val="0000FF"/>
                          </a:solidFill>
                          <a:effectLst/>
                          <a:latin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cs typeface="Times New Roman" panose="02020603050405020304" pitchFamily="18" charset="0"/>
                        </a:rPr>
                        <a:t>Việt</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0080419"/>
                  </a:ext>
                </a:extLst>
              </a:tr>
              <a:tr h="1818326">
                <a:tc rowSpan="2">
                  <a:txBody>
                    <a:bodyPr/>
                    <a:lstStyle/>
                    <a:p>
                      <a:pPr marL="0" marR="0" algn="just">
                        <a:spcBef>
                          <a:spcPts val="0"/>
                        </a:spcBef>
                        <a:spcAft>
                          <a:spcPts val="0"/>
                        </a:spcAft>
                        <a:tabLst>
                          <a:tab pos="2110105" algn="l"/>
                        </a:tabLst>
                      </a:pPr>
                      <a:r>
                        <a:rPr lang="pt-BR" sz="2400" dirty="0">
                          <a:solidFill>
                            <a:srgbClr val="0000FF"/>
                          </a:solidFill>
                          <a:effectLst/>
                          <a:latin typeface="Times New Roman" panose="02020603050405020304" pitchFamily="18" charset="0"/>
                          <a:cs typeface="Times New Roman" panose="02020603050405020304" pitchFamily="18" charset="0"/>
                        </a:rPr>
                        <a:t>thuyết minh</a:t>
                      </a:r>
                    </a:p>
                    <a:p>
                      <a:pPr marL="0" marR="0" algn="just">
                        <a:spcBef>
                          <a:spcPts val="0"/>
                        </a:spcBef>
                        <a:spcAft>
                          <a:spcPts val="0"/>
                        </a:spcAft>
                        <a:tabLst>
                          <a:tab pos="2110105" algn="l"/>
                        </a:tabLst>
                      </a:pPr>
                      <a:endParaRPr lang="pt-BR"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0"/>
                        </a:spcAft>
                        <a:tabLst>
                          <a:tab pos="2110105"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0"/>
                        </a:spcAft>
                        <a:tabLst>
                          <a:tab pos="2110105"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algn="l">
                        <a:spcBef>
                          <a:spcPts val="0"/>
                        </a:spcBef>
                        <a:spcAft>
                          <a:spcPts val="0"/>
                        </a:spcAft>
                        <a:tabLst>
                          <a:tab pos="2110105"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algn="l">
                        <a:spcBef>
                          <a:spcPts val="0"/>
                        </a:spcBef>
                        <a:spcAft>
                          <a:spcPts val="0"/>
                        </a:spcAft>
                        <a:tabLst>
                          <a:tab pos="2110105"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577719"/>
                  </a:ext>
                </a:extLst>
              </a:tr>
              <a:tr h="2001837">
                <a:tc vMerge="1">
                  <a:txBody>
                    <a:bodyPr/>
                    <a:lstStyle/>
                    <a:p>
                      <a:endParaRPr lang="en-US"/>
                    </a:p>
                  </a:txBody>
                  <a:tcPr/>
                </a:tc>
                <a:tc>
                  <a:txBody>
                    <a:bodyPr/>
                    <a:lstStyle/>
                    <a:p>
                      <a:pPr marL="0" marR="0" algn="l">
                        <a:spcBef>
                          <a:spcPts val="0"/>
                        </a:spcBef>
                        <a:spcAft>
                          <a:spcPts val="0"/>
                        </a:spcAft>
                        <a:tabLst>
                          <a:tab pos="2110105"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tabLst>
                          <a:tab pos="2110105"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5676710"/>
                  </a:ext>
                </a:extLst>
              </a:tr>
            </a:tbl>
          </a:graphicData>
        </a:graphic>
      </p:graphicFrame>
      <p:sp>
        <p:nvSpPr>
          <p:cNvPr id="5" name="Hộp Văn bản 5">
            <a:extLst>
              <a:ext uri="{FF2B5EF4-FFF2-40B4-BE49-F238E27FC236}">
                <a16:creationId xmlns:a16="http://schemas.microsoft.com/office/drawing/2014/main" id="{B024D8E0-37E2-5BCB-0134-749C97EF3EDD}"/>
              </a:ext>
            </a:extLst>
          </p:cNvPr>
          <p:cNvSpPr txBox="1"/>
          <p:nvPr/>
        </p:nvSpPr>
        <p:spPr>
          <a:xfrm>
            <a:off x="1857480" y="1826456"/>
            <a:ext cx="232082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110105" algn="l"/>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Thuyết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thuyết phục, thuyết giảng, lí thuyết, diễn thuyết,...;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Hộp Văn bản 5">
            <a:extLst>
              <a:ext uri="{FF2B5EF4-FFF2-40B4-BE49-F238E27FC236}">
                <a16:creationId xmlns:a16="http://schemas.microsoft.com/office/drawing/2014/main" id="{B024D8E0-37E2-5BCB-0134-749C97EF3EDD}"/>
              </a:ext>
            </a:extLst>
          </p:cNvPr>
          <p:cNvSpPr txBox="1"/>
          <p:nvPr/>
        </p:nvSpPr>
        <p:spPr>
          <a:xfrm>
            <a:off x="4178310" y="1826456"/>
            <a:ext cx="183515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110105" algn="l"/>
              </a:tabLst>
              <a:defRPr/>
            </a:pPr>
            <a:r>
              <a:rPr kumimoji="0" lang="pt-B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Thuyết: -&gt;có liên quan tới hành động nói;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Hộp Văn bản 5">
            <a:extLst>
              <a:ext uri="{FF2B5EF4-FFF2-40B4-BE49-F238E27FC236}">
                <a16:creationId xmlns:a16="http://schemas.microsoft.com/office/drawing/2014/main" id="{B024D8E0-37E2-5BCB-0134-749C97EF3EDD}"/>
              </a:ext>
            </a:extLst>
          </p:cNvPr>
          <p:cNvSpPr txBox="1"/>
          <p:nvPr/>
        </p:nvSpPr>
        <p:spPr>
          <a:xfrm>
            <a:off x="1857487" y="3709250"/>
            <a:ext cx="2320823"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110105" algn="l"/>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Minh: </a:t>
            </a:r>
            <a:r>
              <a:rPr kumimoji="0" lang="pt-B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minh bạch, minh mẫn, tường minh, thanh minh,...</a:t>
            </a:r>
          </a:p>
          <a:p>
            <a:pPr marL="0" marR="0" lvl="0" indent="0" algn="l" defTabSz="914400" rtl="0" eaLnBrk="1" fontAlgn="auto" latinLnBrk="0" hangingPunct="1">
              <a:lnSpc>
                <a:spcPct val="100000"/>
              </a:lnSpc>
              <a:spcBef>
                <a:spcPts val="0"/>
              </a:spcBef>
              <a:spcAft>
                <a:spcPts val="0"/>
              </a:spcAft>
              <a:buClrTx/>
              <a:buSzTx/>
              <a:buFontTx/>
              <a:buNone/>
              <a:tabLst>
                <a:tab pos="2110105" algn="l"/>
              </a:tabLst>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Hộp Văn bản 5">
            <a:extLst>
              <a:ext uri="{FF2B5EF4-FFF2-40B4-BE49-F238E27FC236}">
                <a16:creationId xmlns:a16="http://schemas.microsoft.com/office/drawing/2014/main" id="{B024D8E0-37E2-5BCB-0134-749C97EF3EDD}"/>
              </a:ext>
            </a:extLst>
          </p:cNvPr>
          <p:cNvSpPr txBox="1"/>
          <p:nvPr/>
        </p:nvSpPr>
        <p:spPr>
          <a:xfrm>
            <a:off x="4178311" y="3709250"/>
            <a:ext cx="183515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110105" algn="l"/>
              </a:tabLst>
              <a:defRPr/>
            </a:pPr>
            <a:r>
              <a:rPr kumimoji="0" lang="pt-B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Minh:-&gt;có liên quan tới sự rõ ràng, sáng sửa</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Hộp Văn bản 5">
            <a:extLst>
              <a:ext uri="{FF2B5EF4-FFF2-40B4-BE49-F238E27FC236}">
                <a16:creationId xmlns:a16="http://schemas.microsoft.com/office/drawing/2014/main" id="{B024D8E0-37E2-5BCB-0134-749C97EF3EDD}"/>
              </a:ext>
            </a:extLst>
          </p:cNvPr>
          <p:cNvSpPr txBox="1"/>
          <p:nvPr/>
        </p:nvSpPr>
        <p:spPr>
          <a:xfrm>
            <a:off x="6176387" y="1775980"/>
            <a:ext cx="1545452"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110105" algn="l"/>
              </a:tabLst>
              <a:defRPr/>
            </a:pPr>
            <a:r>
              <a:rPr kumimoji="0" lang="pt-B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Thuyết minh -&gt; nói rõ ràng ra (về một vấn đề nào đó).</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5">
            <a:extLst>
              <a:ext uri="{FF2B5EF4-FFF2-40B4-BE49-F238E27FC236}">
                <a16:creationId xmlns:a16="http://schemas.microsoft.com/office/drawing/2014/main" id="{B024D8E0-37E2-5BCB-0134-749C97EF3EDD}"/>
              </a:ext>
            </a:extLst>
          </p:cNvPr>
          <p:cNvSpPr txBox="1"/>
          <p:nvPr/>
        </p:nvSpPr>
        <p:spPr>
          <a:xfrm>
            <a:off x="7835903" y="1786352"/>
            <a:ext cx="4203700"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a:ea typeface="+mn-ea"/>
                <a:cs typeface="+mn-cs"/>
              </a:rPr>
              <a:t>- Bước 1: Tách từng từ đó ra thành các yếu tố riêng biệt để xem xét.</a:t>
            </a:r>
            <a:endParaRPr kumimoji="0" lang="en-US" sz="2400" b="0" i="0" u="none" strike="noStrike" kern="1200" cap="none" spc="0" normalizeH="0" baseline="0" noProof="0" dirty="0">
              <a:ln>
                <a:noFill/>
              </a:ln>
              <a:solidFill>
                <a:srgbClr val="FF0000"/>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a:ea typeface="+mn-ea"/>
                <a:cs typeface="+mn-cs"/>
              </a:rPr>
              <a:t>- Bước 2: Tập hợp những từ đã biết có một trong các yếu tố của từ được tách ở trên và xếp chúng vào các nhóm khác nhau.</a:t>
            </a:r>
            <a:endParaRPr kumimoji="0" lang="en-US" sz="2400" b="0" i="0" u="none" strike="noStrike" kern="1200" cap="none" spc="0" normalizeH="0" baseline="0" noProof="0" dirty="0">
              <a:ln>
                <a:noFill/>
              </a:ln>
              <a:solidFill>
                <a:srgbClr val="FF0000"/>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a:ea typeface="+mn-ea"/>
                <a:cs typeface="+mn-cs"/>
              </a:rPr>
              <a:t>- Bước 3: Dựa vào nghĩa chung của một vài từ đã biết trong mỗi nhóm để suy ra nghĩa của từng yếu tố, từ đó, bước đầu xác định nghĩa của từ có yếu tố Hán Việ</a:t>
            </a:r>
            <a:r>
              <a:rPr kumimoji="0" lang="vi-VN" sz="2400" b="0" i="0" u="none" strike="noStrike" kern="1200" cap="none" spc="0" normalizeH="0" baseline="0" noProof="0" dirty="0">
                <a:ln>
                  <a:noFill/>
                </a:ln>
                <a:solidFill>
                  <a:prstClr val="black"/>
                </a:solidFill>
                <a:effectLst/>
                <a:uLnTx/>
                <a:uFillTx/>
                <a:latin typeface="Times New Roman"/>
                <a:ea typeface="+mn-ea"/>
                <a:cs typeface="+mn-cs"/>
              </a:rPr>
              <a:t>t </a:t>
            </a:r>
            <a:r>
              <a:rPr kumimoji="0" lang="vi-VN" sz="2400" b="0" i="0" u="none" strike="noStrike" kern="1200" cap="none" spc="0" normalizeH="0" baseline="0" noProof="0" dirty="0">
                <a:ln>
                  <a:noFill/>
                </a:ln>
                <a:solidFill>
                  <a:srgbClr val="FF0000"/>
                </a:solidFill>
                <a:effectLst/>
                <a:uLnTx/>
                <a:uFillTx/>
                <a:latin typeface="Times New Roman"/>
                <a:ea typeface="+mn-ea"/>
                <a:cs typeface="+mn-cs"/>
              </a:rPr>
              <a:t>muốn tìm hiểu.</a:t>
            </a:r>
            <a:endParaRPr kumimoji="0" lang="en-US" sz="2400" b="0" i="0" u="none" strike="noStrike" kern="1200" cap="none" spc="0" normalizeH="0" baseline="0" noProof="0" dirty="0">
              <a:ln>
                <a:noFill/>
              </a:ln>
              <a:solidFill>
                <a:srgbClr val="FF0000"/>
              </a:solidFill>
              <a:effectLst/>
              <a:uLnTx/>
              <a:uFillTx/>
              <a:latin typeface="Calibri Ligh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9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61421B1-1906-4F8E-BF53-DF1E9D07C1F2}"/>
              </a:ext>
            </a:extLst>
          </p:cNvPr>
          <p:cNvSpPr txBox="1"/>
          <p:nvPr/>
        </p:nvSpPr>
        <p:spPr>
          <a:xfrm>
            <a:off x="4169563" y="385240"/>
            <a:ext cx="3796804" cy="707886"/>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LUYỆN TẬP</a:t>
            </a:r>
          </a:p>
        </p:txBody>
      </p:sp>
      <p:pic>
        <p:nvPicPr>
          <p:cNvPr id="3" name="Hình ảnh 2">
            <a:extLst>
              <a:ext uri="{FF2B5EF4-FFF2-40B4-BE49-F238E27FC236}">
                <a16:creationId xmlns:a16="http://schemas.microsoft.com/office/drawing/2014/main" id="{9E217574-3B02-9AE1-0A36-5BC821D5A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1" y="1324841"/>
            <a:ext cx="4762500" cy="4762500"/>
          </a:xfrm>
          <a:prstGeom prst="rect">
            <a:avLst/>
          </a:prstGeom>
        </p:spPr>
      </p:pic>
    </p:spTree>
    <p:extLst>
      <p:ext uri="{BB962C8B-B14F-4D97-AF65-F5344CB8AC3E}">
        <p14:creationId xmlns:p14="http://schemas.microsoft.com/office/powerpoint/2010/main" val="446408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73438BDE-F8FF-90F4-F687-74EDF64C78AE}"/>
              </a:ext>
            </a:extLst>
          </p:cNvPr>
          <p:cNvSpPr txBox="1"/>
          <p:nvPr/>
        </p:nvSpPr>
        <p:spPr>
          <a:xfrm>
            <a:off x="996593" y="308073"/>
            <a:ext cx="5239246" cy="584775"/>
          </a:xfrm>
          <a:prstGeom prst="rect">
            <a:avLst/>
          </a:prstGeom>
          <a:noFill/>
        </p:spPr>
        <p:txBody>
          <a:bodyPr wrap="square">
            <a:spAutoFit/>
          </a:bodyPr>
          <a:lstStyle/>
          <a:p>
            <a:pPr marL="0" marR="226695"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II.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Luyện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tập</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Hộp Văn bản 5">
            <a:extLst>
              <a:ext uri="{FF2B5EF4-FFF2-40B4-BE49-F238E27FC236}">
                <a16:creationId xmlns:a16="http://schemas.microsoft.com/office/drawing/2014/main" id="{B024D8E0-37E2-5BCB-0134-749C97EF3EDD}"/>
              </a:ext>
            </a:extLst>
          </p:cNvPr>
          <p:cNvSpPr txBox="1"/>
          <p:nvPr/>
        </p:nvSpPr>
        <p:spPr>
          <a:xfrm>
            <a:off x="1425686" y="1000843"/>
            <a:ext cx="3090905"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3200" b="1" i="0" u="none" strike="noStrike" kern="1200" cap="none" spc="0" normalizeH="0" baseline="0" noProof="0" dirty="0">
                <a:ln>
                  <a:noFill/>
                </a:ln>
                <a:solidFill>
                  <a:srgbClr val="008000"/>
                </a:solidFill>
                <a:effectLst/>
                <a:uLnTx/>
                <a:uFillTx/>
                <a:latin typeface="Times New Roman" panose="02020603050405020304" pitchFamily="18" charset="0"/>
                <a:ea typeface="MS Mincho" panose="02020609040205080304" pitchFamily="49" charset="-128"/>
                <a:cs typeface="+mn-cs"/>
              </a:rPr>
              <a:t>Bài tập 1/tr.90:</a:t>
            </a:r>
            <a:endParaRPr kumimoji="0" lang="en-US" sz="3200" b="0"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endParaRPr>
          </a:p>
        </p:txBody>
      </p:sp>
      <p:sp>
        <p:nvSpPr>
          <p:cNvPr id="5" name="Hộp Văn bản 4">
            <a:extLst>
              <a:ext uri="{FF2B5EF4-FFF2-40B4-BE49-F238E27FC236}">
                <a16:creationId xmlns:a16="http://schemas.microsoft.com/office/drawing/2014/main" id="{F57EE870-9720-5FCB-1FB1-6A8A7D95697F}"/>
              </a:ext>
            </a:extLst>
          </p:cNvPr>
          <p:cNvSpPr txBox="1"/>
          <p:nvPr/>
        </p:nvSpPr>
        <p:spPr>
          <a:xfrm>
            <a:off x="647705" y="1693613"/>
            <a:ext cx="10920996" cy="3166824"/>
          </a:xfrm>
          <a:prstGeom prst="roundRect">
            <a:avLst/>
          </a:prstGeom>
          <a:noFill/>
          <a:ln w="38100">
            <a:solidFill>
              <a:srgbClr val="008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a:t>
            </a:r>
            <a:r>
              <a:rPr kumimoji="0" lang="vi-VN" sz="36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Em hiểu như thế nào về nghĩa của các yếu tố Hán Việt tạo nên từ </a:t>
            </a:r>
            <a:r>
              <a:rPr kumimoji="0" lang="vi-VN" sz="3600" b="0" i="1"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tín ngưỡng</a:t>
            </a:r>
            <a:r>
              <a:rPr kumimoji="0" lang="vi-VN" sz="36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được dùng trong văn bản </a:t>
            </a:r>
            <a:r>
              <a:rPr kumimoji="0" lang="vi-VN" sz="3600" b="0" i="1"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Lễ rửa làng của người Lô Lô</a:t>
            </a:r>
            <a:r>
              <a:rPr kumimoji="0" lang="vi-VN" sz="36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 Theo em, khi chưa có từ điển trong tay ta có thể suy đoán nghĩa của các yếu tố đó và nghĩa của từ chứa đựng chúng theo cách nào?</a:t>
            </a:r>
            <a:endParaRPr kumimoji="0" lang="en-US" sz="3600" b="0"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endParaRPr>
          </a:p>
        </p:txBody>
      </p:sp>
    </p:spTree>
    <p:extLst>
      <p:ext uri="{BB962C8B-B14F-4D97-AF65-F5344CB8AC3E}">
        <p14:creationId xmlns:p14="http://schemas.microsoft.com/office/powerpoint/2010/main" val="2595836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id="{79223689-8C5F-5BAD-4B46-69AC7C4BE9B7}"/>
              </a:ext>
            </a:extLst>
          </p:cNvPr>
          <p:cNvSpPr txBox="1"/>
          <p:nvPr/>
        </p:nvSpPr>
        <p:spPr>
          <a:xfrm>
            <a:off x="184935" y="648004"/>
            <a:ext cx="11570009" cy="1077218"/>
          </a:xfrm>
          <a:prstGeom prst="rect">
            <a:avLst/>
          </a:prstGeom>
          <a:noFill/>
          <a:ln w="3810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*Khi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chưa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điển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suy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đoán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chứa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đựng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theo</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Hộp Văn bản 5">
            <a:extLst>
              <a:ext uri="{FF2B5EF4-FFF2-40B4-BE49-F238E27FC236}">
                <a16:creationId xmlns:a16="http://schemas.microsoft.com/office/drawing/2014/main" id="{B024D8E0-37E2-5BCB-0134-749C97EF3EDD}"/>
              </a:ext>
            </a:extLst>
          </p:cNvPr>
          <p:cNvSpPr txBox="1"/>
          <p:nvPr/>
        </p:nvSpPr>
        <p:spPr>
          <a:xfrm>
            <a:off x="1425686" y="76174"/>
            <a:ext cx="3090905"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3200" b="1" i="0" u="none" strike="noStrike" kern="1200" cap="none" spc="0" normalizeH="0" baseline="0" noProof="0" dirty="0">
                <a:ln>
                  <a:noFill/>
                </a:ln>
                <a:solidFill>
                  <a:srgbClr val="008000"/>
                </a:solidFill>
                <a:effectLst/>
                <a:uLnTx/>
                <a:uFillTx/>
                <a:latin typeface="Times New Roman" panose="02020603050405020304" pitchFamily="18" charset="0"/>
                <a:ea typeface="MS Mincho" panose="02020609040205080304" pitchFamily="49" charset="-128"/>
                <a:cs typeface="+mn-cs"/>
              </a:rPr>
              <a:t>Bài tập 1/tr.90:</a:t>
            </a:r>
            <a:endParaRPr kumimoji="0" lang="en-US" sz="3200" b="0"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endParaRPr>
          </a:p>
        </p:txBody>
      </p:sp>
      <p:sp>
        <p:nvSpPr>
          <p:cNvPr id="5" name="Hộp Văn bản 4">
            <a:extLst>
              <a:ext uri="{FF2B5EF4-FFF2-40B4-BE49-F238E27FC236}">
                <a16:creationId xmlns:a16="http://schemas.microsoft.com/office/drawing/2014/main" id="{F57EE870-9720-5FCB-1FB1-6A8A7D95697F}"/>
              </a:ext>
            </a:extLst>
          </p:cNvPr>
          <p:cNvSpPr txBox="1"/>
          <p:nvPr/>
        </p:nvSpPr>
        <p:spPr>
          <a:xfrm>
            <a:off x="184935" y="2668715"/>
            <a:ext cx="11691991" cy="1191816"/>
          </a:xfrm>
          <a:prstGeom prst="roundRect">
            <a:avLst/>
          </a:prstGeom>
          <a:noFill/>
          <a:ln w="38100">
            <a:solidFill>
              <a:srgbClr val="008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Với yếu tố </a:t>
            </a: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tín,</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có thể nghĩ đến những từ có yếu tố này như: </a:t>
            </a: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uy tín, </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a:t>
            </a: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ất tín, thất tín, tín nhiệm, tín đồ</a:t>
            </a:r>
            <a:r>
              <a:rPr lang="en-US" sz="3200" i="1" dirty="0">
                <a:solidFill>
                  <a:srgbClr val="000000"/>
                </a:solidFill>
                <a:latin typeface="Times New Roman" panose="02020603050405020304" pitchFamily="18" charset="0"/>
                <a:ea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Hình chữ nhật: Góc Chéo Tròn 10">
            <a:extLst>
              <a:ext uri="{FF2B5EF4-FFF2-40B4-BE49-F238E27FC236}">
                <a16:creationId xmlns:a16="http://schemas.microsoft.com/office/drawing/2014/main" id="{116D21E8-DB30-B56A-3927-09C10B7C728D}"/>
              </a:ext>
            </a:extLst>
          </p:cNvPr>
          <p:cNvSpPr/>
          <p:nvPr/>
        </p:nvSpPr>
        <p:spPr>
          <a:xfrm>
            <a:off x="1177750" y="1822423"/>
            <a:ext cx="9597621" cy="619771"/>
          </a:xfrm>
          <a:prstGeom prst="round2DiagRect">
            <a:avLst>
              <a:gd name="adj1" fmla="val 50000"/>
              <a:gd name="adj2" fmla="val 0"/>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ách từ </a:t>
            </a:r>
            <a:r>
              <a:rPr kumimoji="0" lang="vi-VN" sz="32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tín ngưỡng</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thành 2 yếu tố là </a:t>
            </a:r>
            <a:r>
              <a:rPr kumimoji="0" lang="vi-VN" sz="32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tín</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và </a:t>
            </a:r>
            <a:r>
              <a:rPr kumimoji="0" lang="vi-VN" sz="32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ngưỡng.</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Hộp Văn bản 11">
            <a:extLst>
              <a:ext uri="{FF2B5EF4-FFF2-40B4-BE49-F238E27FC236}">
                <a16:creationId xmlns:a16="http://schemas.microsoft.com/office/drawing/2014/main" id="{3F30A297-6F95-87FB-15D5-92CD74663F7F}"/>
              </a:ext>
            </a:extLst>
          </p:cNvPr>
          <p:cNvSpPr txBox="1"/>
          <p:nvPr/>
        </p:nvSpPr>
        <p:spPr>
          <a:xfrm>
            <a:off x="277403" y="4149887"/>
            <a:ext cx="11691990" cy="1191816"/>
          </a:xfrm>
          <a:prstGeom prst="roundRect">
            <a:avLst/>
          </a:prstGeom>
          <a:noFill/>
          <a:ln w="38100">
            <a:solidFill>
              <a:srgbClr val="008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Với yếu tố </a:t>
            </a: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ngưỡng,</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có thể nghĩ đến những từ như: </a:t>
            </a: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chiêm ngưỡng, ngưỡng vọng, ngưỡng mộ,...</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TextBox 1">
            <a:extLst>
              <a:ext uri="{FF2B5EF4-FFF2-40B4-BE49-F238E27FC236}">
                <a16:creationId xmlns:a16="http://schemas.microsoft.com/office/drawing/2014/main" id="{54C30D96-DF0A-41F9-9167-E446B7204286}"/>
              </a:ext>
            </a:extLst>
          </p:cNvPr>
          <p:cNvSpPr txBox="1"/>
          <p:nvPr/>
        </p:nvSpPr>
        <p:spPr>
          <a:xfrm>
            <a:off x="0" y="5455580"/>
            <a:ext cx="12192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-&gt; </a:t>
            </a:r>
            <a:r>
              <a:rPr lang="en-US" sz="3200" i="1" dirty="0" err="1">
                <a:solidFill>
                  <a:srgbClr val="0000FF"/>
                </a:solidFill>
                <a:latin typeface="Times New Roman" panose="02020603050405020304" pitchFamily="18" charset="0"/>
                <a:cs typeface="Times New Roman" panose="02020603050405020304" pitchFamily="18" charset="0"/>
              </a:rPr>
              <a:t>Tín</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ngưỡng</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Tín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tin, tin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ngưỡng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mến</a:t>
            </a:r>
            <a:r>
              <a:rPr lang="en-US" sz="3200" dirty="0">
                <a:latin typeface="Times New Roman" panose="02020603050405020304" pitchFamily="18" charset="0"/>
                <a:cs typeface="Times New Roman" panose="02020603050405020304" pitchFamily="18" charset="0"/>
              </a:rPr>
              <a:t> -&gt;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tín</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ngưỡng</a:t>
            </a:r>
            <a:r>
              <a:rPr lang="en-US" sz="3200" i="1" dirty="0">
                <a:solidFill>
                  <a:srgbClr val="0000FF"/>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916030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P spid="11" grpId="0" animBg="1"/>
      <p:bldP spid="12"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id="{79223689-8C5F-5BAD-4B46-69AC7C4BE9B7}"/>
              </a:ext>
            </a:extLst>
          </p:cNvPr>
          <p:cNvSpPr txBox="1"/>
          <p:nvPr/>
        </p:nvSpPr>
        <p:spPr>
          <a:xfrm>
            <a:off x="493161" y="966499"/>
            <a:ext cx="11466144" cy="1077218"/>
          </a:xfrm>
          <a:prstGeom prst="rect">
            <a:avLst/>
          </a:prstGeom>
          <a:noFill/>
          <a:ln w="3810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*Khi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chưa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điển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suy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đoán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chứa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đựng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theo</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Hộp Văn bản 5">
            <a:extLst>
              <a:ext uri="{FF2B5EF4-FFF2-40B4-BE49-F238E27FC236}">
                <a16:creationId xmlns:a16="http://schemas.microsoft.com/office/drawing/2014/main" id="{B024D8E0-37E2-5BCB-0134-749C97EF3EDD}"/>
              </a:ext>
            </a:extLst>
          </p:cNvPr>
          <p:cNvSpPr txBox="1"/>
          <p:nvPr/>
        </p:nvSpPr>
        <p:spPr>
          <a:xfrm>
            <a:off x="1425686" y="404943"/>
            <a:ext cx="3090905"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3200" b="1" i="0" u="none" strike="noStrike" kern="1200" cap="none" spc="0" normalizeH="0" baseline="0" noProof="0" dirty="0">
                <a:ln>
                  <a:noFill/>
                </a:ln>
                <a:solidFill>
                  <a:srgbClr val="008000"/>
                </a:solidFill>
                <a:effectLst/>
                <a:uLnTx/>
                <a:uFillTx/>
                <a:latin typeface="Times New Roman" panose="02020603050405020304" pitchFamily="18" charset="0"/>
                <a:ea typeface="MS Mincho" panose="02020609040205080304" pitchFamily="49" charset="-128"/>
                <a:cs typeface="+mn-cs"/>
              </a:rPr>
              <a:t>Bài tập 1/tr.90:</a:t>
            </a:r>
            <a:endParaRPr kumimoji="0" lang="en-US" sz="3200" b="0"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endParaRPr>
          </a:p>
        </p:txBody>
      </p:sp>
      <p:sp>
        <p:nvSpPr>
          <p:cNvPr id="5" name="Hộp Văn bản 4">
            <a:extLst>
              <a:ext uri="{FF2B5EF4-FFF2-40B4-BE49-F238E27FC236}">
                <a16:creationId xmlns:a16="http://schemas.microsoft.com/office/drawing/2014/main" id="{F57EE870-9720-5FCB-1FB1-6A8A7D95697F}"/>
              </a:ext>
            </a:extLst>
          </p:cNvPr>
          <p:cNvSpPr txBox="1"/>
          <p:nvPr/>
        </p:nvSpPr>
        <p:spPr>
          <a:xfrm>
            <a:off x="678094" y="3144287"/>
            <a:ext cx="11388227" cy="646986"/>
          </a:xfrm>
          <a:prstGeom prst="roundRect">
            <a:avLst/>
          </a:prstGeom>
          <a:noFill/>
          <a:ln w="38100">
            <a:solidFill>
              <a:srgbClr val="008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tín:</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1. đức tính thật thà; 2. tin, tin tưởng; 3. thư từ; 4. bằng cứ;</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Hộp Văn bản 3">
            <a:extLst>
              <a:ext uri="{FF2B5EF4-FFF2-40B4-BE49-F238E27FC236}">
                <a16:creationId xmlns:a16="http://schemas.microsoft.com/office/drawing/2014/main" id="{F2E8FF29-F65D-7398-B268-6855F02D4672}"/>
              </a:ext>
            </a:extLst>
          </p:cNvPr>
          <p:cNvSpPr txBox="1"/>
          <p:nvPr/>
        </p:nvSpPr>
        <p:spPr>
          <a:xfrm>
            <a:off x="5105901" y="7592461"/>
            <a:ext cx="62345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a:t>
            </a:r>
            <a:r>
              <a:rPr kumimoji="0" lang="vi-VN"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ghĩa</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chung của từ </a:t>
            </a:r>
            <a:r>
              <a:rPr kumimoji="0" lang="vi-VN" sz="1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tín ngưỡng:</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tin theo một tôn giáo hoặc một giá trị thiêng liêng nào đó.</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Hình chữ nhật: Góc Chéo Tròn 10">
            <a:extLst>
              <a:ext uri="{FF2B5EF4-FFF2-40B4-BE49-F238E27FC236}">
                <a16:creationId xmlns:a16="http://schemas.microsoft.com/office/drawing/2014/main" id="{116D21E8-DB30-B56A-3927-09C10B7C728D}"/>
              </a:ext>
            </a:extLst>
          </p:cNvPr>
          <p:cNvSpPr/>
          <p:nvPr/>
        </p:nvSpPr>
        <p:spPr>
          <a:xfrm>
            <a:off x="1742828" y="2192290"/>
            <a:ext cx="8107757" cy="619771"/>
          </a:xfrm>
          <a:prstGeom prst="round2DiagRect">
            <a:avLst>
              <a:gd name="adj1" fmla="val 50000"/>
              <a:gd name="adj2" fmla="val 0"/>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Xác định các nghĩa cụ thể</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yếu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Hộp Văn bản 11">
            <a:extLst>
              <a:ext uri="{FF2B5EF4-FFF2-40B4-BE49-F238E27FC236}">
                <a16:creationId xmlns:a16="http://schemas.microsoft.com/office/drawing/2014/main" id="{3F30A297-6F95-87FB-15D5-92CD74663F7F}"/>
              </a:ext>
            </a:extLst>
          </p:cNvPr>
          <p:cNvSpPr txBox="1"/>
          <p:nvPr/>
        </p:nvSpPr>
        <p:spPr>
          <a:xfrm>
            <a:off x="493160" y="4156365"/>
            <a:ext cx="7109715" cy="646986"/>
          </a:xfrm>
          <a:prstGeom prst="roundRect">
            <a:avLst/>
          </a:prstGeom>
          <a:noFill/>
          <a:ln w="38100">
            <a:solidFill>
              <a:srgbClr val="008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ngưỡng:</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1. ngước lên; 2. kính mến.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Hộp Văn bản 1">
            <a:extLst>
              <a:ext uri="{FF2B5EF4-FFF2-40B4-BE49-F238E27FC236}">
                <a16:creationId xmlns:a16="http://schemas.microsoft.com/office/drawing/2014/main" id="{769A38A3-EF56-E32B-32C7-C65BAAFDC4FC}"/>
              </a:ext>
            </a:extLst>
          </p:cNvPr>
          <p:cNvSpPr txBox="1"/>
          <p:nvPr/>
        </p:nvSpPr>
        <p:spPr>
          <a:xfrm>
            <a:off x="1532692" y="5164964"/>
            <a:ext cx="10426613" cy="1569660"/>
          </a:xfrm>
          <a:prstGeom prst="rect">
            <a:avLst/>
          </a:prstGeom>
          <a:noFill/>
          <a:ln w="3810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en-US" sz="3200" b="0"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rPr>
              <a:t>-&gt; N</a:t>
            </a:r>
            <a:r>
              <a:rPr kumimoji="0" lang="vi-VN" sz="3200" b="0"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rPr>
              <a:t>hưng trong mối quan hệ ràng buộc với nhau, có thể xác định rằng trong từ </a:t>
            </a:r>
            <a:r>
              <a:rPr kumimoji="0" lang="vi-VN" sz="3200" b="0" i="1"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rPr>
              <a:t>tín ngưỡng</a:t>
            </a:r>
            <a:r>
              <a:rPr kumimoji="0" lang="vi-VN" sz="3200" b="0"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rPr>
              <a:t> thì </a:t>
            </a:r>
            <a:r>
              <a:rPr kumimoji="0" lang="vi-VN" sz="3200" b="0" i="1"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rPr>
              <a:t>tín</a:t>
            </a:r>
            <a:r>
              <a:rPr kumimoji="0" lang="vi-VN" sz="3200" b="0"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rPr>
              <a:t> có nghĩa là </a:t>
            </a:r>
            <a:r>
              <a:rPr kumimoji="0" lang="vi-VN" sz="3200" b="0" i="1"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rPr>
              <a:t>tin, tin tưởng </a:t>
            </a:r>
            <a:r>
              <a:rPr kumimoji="0" lang="en-US" sz="3200" b="0" i="0" u="none" strike="noStrike" kern="1200" cap="none" spc="0" normalizeH="0" baseline="0" noProof="0" dirty="0" err="1">
                <a:ln>
                  <a:noFill/>
                </a:ln>
                <a:solidFill>
                  <a:srgbClr val="008000"/>
                </a:solidFill>
                <a:effectLst/>
                <a:uLnTx/>
                <a:uFillTx/>
                <a:latin typeface="Times New Roman" panose="02020603050405020304" pitchFamily="18" charset="0"/>
                <a:ea typeface="Times New Roman" panose="02020603050405020304" pitchFamily="18" charset="0"/>
                <a:cs typeface="+mn-cs"/>
              </a:rPr>
              <a:t>và</a:t>
            </a:r>
            <a:r>
              <a:rPr kumimoji="0" lang="vi-VN" sz="3200" b="0" i="1"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rPr>
              <a:t> ngưỡng</a:t>
            </a:r>
            <a:r>
              <a:rPr kumimoji="0" lang="vi-VN" sz="3200" b="0"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rPr>
              <a:t> có nghĩa là </a:t>
            </a:r>
            <a:r>
              <a:rPr kumimoji="0" lang="vi-VN" sz="3200" b="0" i="1"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rPr>
              <a:t>kính mến</a:t>
            </a:r>
            <a:endParaRPr kumimoji="0" lang="en-US" sz="3200" b="1"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184919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2" grpId="0"/>
    </p:bldLst>
  </p:timing>
</p:sld>
</file>

<file path=ppt/theme/theme1.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1254</Words>
  <Application>Microsoft Office PowerPoint</Application>
  <PresentationFormat>Widescreen</PresentationFormat>
  <Paragraphs>131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Elsie</vt:lpstr>
      <vt:lpstr>Times</vt:lpstr>
      <vt:lpstr>Times New Roman</vt:lpstr>
      <vt:lpstr>1_Chủ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 Nhat Minh 20206430</cp:lastModifiedBy>
  <cp:revision>35</cp:revision>
  <dcterms:created xsi:type="dcterms:W3CDTF">2023-04-12T08:19:44Z</dcterms:created>
  <dcterms:modified xsi:type="dcterms:W3CDTF">2025-04-10T00:35:39Z</dcterms:modified>
</cp:coreProperties>
</file>