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47"/>
  </p:notesMasterIdLst>
  <p:sldIdLst>
    <p:sldId id="256" r:id="rId3"/>
    <p:sldId id="264" r:id="rId4"/>
    <p:sldId id="298" r:id="rId5"/>
    <p:sldId id="300" r:id="rId6"/>
    <p:sldId id="301" r:id="rId7"/>
    <p:sldId id="299" r:id="rId8"/>
    <p:sldId id="260" r:id="rId9"/>
    <p:sldId id="302" r:id="rId10"/>
    <p:sldId id="304" r:id="rId11"/>
    <p:sldId id="303" r:id="rId12"/>
    <p:sldId id="270" r:id="rId13"/>
    <p:sldId id="305" r:id="rId14"/>
    <p:sldId id="307" r:id="rId15"/>
    <p:sldId id="275" r:id="rId16"/>
    <p:sldId id="311" r:id="rId17"/>
    <p:sldId id="306" r:id="rId18"/>
    <p:sldId id="310" r:id="rId19"/>
    <p:sldId id="313" r:id="rId20"/>
    <p:sldId id="312" r:id="rId21"/>
    <p:sldId id="314" r:id="rId22"/>
    <p:sldId id="315" r:id="rId23"/>
    <p:sldId id="316" r:id="rId24"/>
    <p:sldId id="317" r:id="rId25"/>
    <p:sldId id="319" r:id="rId26"/>
    <p:sldId id="318" r:id="rId27"/>
    <p:sldId id="320" r:id="rId28"/>
    <p:sldId id="321" r:id="rId29"/>
    <p:sldId id="309" r:id="rId30"/>
    <p:sldId id="323" r:id="rId31"/>
    <p:sldId id="308" r:id="rId32"/>
    <p:sldId id="322" r:id="rId33"/>
    <p:sldId id="325" r:id="rId34"/>
    <p:sldId id="324" r:id="rId35"/>
    <p:sldId id="326" r:id="rId36"/>
    <p:sldId id="736" r:id="rId37"/>
    <p:sldId id="2007577540" r:id="rId38"/>
    <p:sldId id="737" r:id="rId39"/>
    <p:sldId id="738" r:id="rId40"/>
    <p:sldId id="739" r:id="rId41"/>
    <p:sldId id="740" r:id="rId42"/>
    <p:sldId id="741" r:id="rId43"/>
    <p:sldId id="2007577541" r:id="rId44"/>
    <p:sldId id="327" r:id="rId45"/>
    <p:sldId id="328" r:id="rId46"/>
  </p:sldIdLst>
  <p:sldSz cx="9144000" cy="5143500" type="screen16x9"/>
  <p:notesSz cx="6858000" cy="9144000"/>
  <p:embeddedFontLst>
    <p:embeddedFont>
      <p:font typeface=".VnTime" panose="020B7200000000000000"/>
      <p:regular r:id="rId48"/>
      <p:bold r:id="rId49"/>
      <p:italic r:id="rId50"/>
      <p:boldItalic r:id="rId51"/>
    </p:embeddedFont>
    <p:embeddedFont>
      <p:font typeface="Barlow" panose="020F0502020204030204" pitchFamily="2" charset="0"/>
      <p:regular r:id="rId52"/>
      <p:bold r:id="rId53"/>
      <p:italic r:id="rId54"/>
      <p:boldItalic r:id="rId55"/>
    </p:embeddedFont>
    <p:embeddedFont>
      <p:font typeface="Londrina Solid" panose="020B0604020202020204" charset="0"/>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071B44-7B77-4A04-915A-531D197730C7}">
  <a:tblStyle styleId="{0A071B44-7B77-4A04-915A-531D197730C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888"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23170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0095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ctr">
              <a:buNone/>
            </a:pP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37665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8309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e207fd22f2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e207fd22f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444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279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760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e207fd22f2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e207fd22f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5337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0460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47059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0243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862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11945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175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611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4551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e207fd22f2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e207fd22f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605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6197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1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100" dirty="0">
              <a:latin typeface=".VnTime" panose="020B7200000000000000"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12683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9847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9783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0344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923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7843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e1d838b627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e1d838b627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521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54467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e1d838b627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e1d838b627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165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642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8533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151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8396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5975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681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82256" y="471325"/>
            <a:ext cx="11108307" cy="2924151"/>
            <a:chOff x="1113325" y="471325"/>
            <a:chExt cx="4143036" cy="2924151"/>
          </a:xfrm>
        </p:grpSpPr>
        <p:sp>
          <p:nvSpPr>
            <p:cNvPr id="10" name="Google Shape;10;p2"/>
            <p:cNvSpPr/>
            <p:nvPr/>
          </p:nvSpPr>
          <p:spPr>
            <a:xfrm>
              <a:off x="1330641" y="471325"/>
              <a:ext cx="3925719" cy="46483"/>
            </a:xfrm>
            <a:custGeom>
              <a:avLst/>
              <a:gdLst/>
              <a:ahLst/>
              <a:cxnLst/>
              <a:rect l="l" t="t" r="r" b="b"/>
              <a:pathLst>
                <a:path w="42650" h="505" extrusionOk="0">
                  <a:moveTo>
                    <a:pt x="42590" y="0"/>
                  </a:moveTo>
                  <a:cubicBezTo>
                    <a:pt x="42590" y="0"/>
                    <a:pt x="42589" y="0"/>
                    <a:pt x="42589" y="0"/>
                  </a:cubicBezTo>
                  <a:lnTo>
                    <a:pt x="25950" y="161"/>
                  </a:lnTo>
                  <a:lnTo>
                    <a:pt x="9398" y="320"/>
                  </a:lnTo>
                  <a:lnTo>
                    <a:pt x="60" y="409"/>
                  </a:lnTo>
                  <a:cubicBezTo>
                    <a:pt x="0" y="409"/>
                    <a:pt x="0" y="504"/>
                    <a:pt x="60" y="504"/>
                  </a:cubicBezTo>
                  <a:lnTo>
                    <a:pt x="16698" y="343"/>
                  </a:lnTo>
                  <a:lnTo>
                    <a:pt x="33251" y="183"/>
                  </a:lnTo>
                  <a:lnTo>
                    <a:pt x="42589" y="94"/>
                  </a:lnTo>
                  <a:cubicBezTo>
                    <a:pt x="42649" y="94"/>
                    <a:pt x="42649" y="0"/>
                    <a:pt x="4259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13325" y="1126127"/>
              <a:ext cx="3864878" cy="305497"/>
            </a:xfrm>
            <a:custGeom>
              <a:avLst/>
              <a:gdLst/>
              <a:ahLst/>
              <a:cxnLst/>
              <a:rect l="l" t="t" r="r" b="b"/>
              <a:pathLst>
                <a:path w="41989" h="3319" extrusionOk="0">
                  <a:moveTo>
                    <a:pt x="41932" y="1"/>
                  </a:moveTo>
                  <a:cubicBezTo>
                    <a:pt x="41931" y="1"/>
                    <a:pt x="41929" y="1"/>
                    <a:pt x="41928" y="1"/>
                  </a:cubicBezTo>
                  <a:lnTo>
                    <a:pt x="25582" y="1260"/>
                  </a:lnTo>
                  <a:lnTo>
                    <a:pt x="9236" y="2520"/>
                  </a:lnTo>
                  <a:lnTo>
                    <a:pt x="61" y="3226"/>
                  </a:lnTo>
                  <a:cubicBezTo>
                    <a:pt x="3" y="3230"/>
                    <a:pt x="1" y="3319"/>
                    <a:pt x="57" y="3319"/>
                  </a:cubicBezTo>
                  <a:cubicBezTo>
                    <a:pt x="58" y="3319"/>
                    <a:pt x="59" y="3319"/>
                    <a:pt x="61" y="3319"/>
                  </a:cubicBezTo>
                  <a:lnTo>
                    <a:pt x="16408" y="2060"/>
                  </a:lnTo>
                  <a:lnTo>
                    <a:pt x="32754" y="802"/>
                  </a:lnTo>
                  <a:lnTo>
                    <a:pt x="41928" y="94"/>
                  </a:lnTo>
                  <a:cubicBezTo>
                    <a:pt x="41987" y="90"/>
                    <a:pt x="41988" y="1"/>
                    <a:pt x="4193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482606" y="2103544"/>
              <a:ext cx="3682444" cy="120119"/>
            </a:xfrm>
            <a:custGeom>
              <a:avLst/>
              <a:gdLst/>
              <a:ahLst/>
              <a:cxnLst/>
              <a:rect l="l" t="t" r="r" b="b"/>
              <a:pathLst>
                <a:path w="40007" h="1305" extrusionOk="0">
                  <a:moveTo>
                    <a:pt x="5163" y="1"/>
                  </a:moveTo>
                  <a:cubicBezTo>
                    <a:pt x="3463" y="1"/>
                    <a:pt x="1762" y="9"/>
                    <a:pt x="61" y="27"/>
                  </a:cubicBezTo>
                  <a:cubicBezTo>
                    <a:pt x="1" y="27"/>
                    <a:pt x="1" y="122"/>
                    <a:pt x="61" y="122"/>
                  </a:cubicBezTo>
                  <a:cubicBezTo>
                    <a:pt x="1793" y="103"/>
                    <a:pt x="3524" y="94"/>
                    <a:pt x="5256" y="94"/>
                  </a:cubicBezTo>
                  <a:cubicBezTo>
                    <a:pt x="8719" y="94"/>
                    <a:pt x="12182" y="131"/>
                    <a:pt x="15645" y="203"/>
                  </a:cubicBezTo>
                  <a:cubicBezTo>
                    <a:pt x="20838" y="311"/>
                    <a:pt x="26030" y="500"/>
                    <a:pt x="31217" y="772"/>
                  </a:cubicBezTo>
                  <a:cubicBezTo>
                    <a:pt x="34129" y="924"/>
                    <a:pt x="37038" y="1100"/>
                    <a:pt x="39946" y="1304"/>
                  </a:cubicBezTo>
                  <a:cubicBezTo>
                    <a:pt x="39948" y="1304"/>
                    <a:pt x="39949" y="1304"/>
                    <a:pt x="39950" y="1304"/>
                  </a:cubicBezTo>
                  <a:cubicBezTo>
                    <a:pt x="40007" y="1304"/>
                    <a:pt x="40005" y="1214"/>
                    <a:pt x="39946" y="1209"/>
                  </a:cubicBezTo>
                  <a:cubicBezTo>
                    <a:pt x="34765" y="849"/>
                    <a:pt x="29577" y="568"/>
                    <a:pt x="24387" y="368"/>
                  </a:cubicBezTo>
                  <a:cubicBezTo>
                    <a:pt x="19195" y="169"/>
                    <a:pt x="14002" y="50"/>
                    <a:pt x="8807" y="14"/>
                  </a:cubicBezTo>
                  <a:cubicBezTo>
                    <a:pt x="7593" y="5"/>
                    <a:pt x="6378" y="1"/>
                    <a:pt x="5163"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475887" y="2637860"/>
              <a:ext cx="3332121" cy="192374"/>
            </a:xfrm>
            <a:custGeom>
              <a:avLst/>
              <a:gdLst/>
              <a:ahLst/>
              <a:cxnLst/>
              <a:rect l="l" t="t" r="r" b="b"/>
              <a:pathLst>
                <a:path w="36201" h="2090" extrusionOk="0">
                  <a:moveTo>
                    <a:pt x="36143" y="1"/>
                  </a:moveTo>
                  <a:cubicBezTo>
                    <a:pt x="36142" y="1"/>
                    <a:pt x="36141" y="1"/>
                    <a:pt x="36141" y="1"/>
                  </a:cubicBezTo>
                  <a:lnTo>
                    <a:pt x="22025" y="781"/>
                  </a:lnTo>
                  <a:lnTo>
                    <a:pt x="7982" y="1558"/>
                  </a:lnTo>
                  <a:lnTo>
                    <a:pt x="61" y="1997"/>
                  </a:lnTo>
                  <a:cubicBezTo>
                    <a:pt x="1" y="1999"/>
                    <a:pt x="1" y="2090"/>
                    <a:pt x="58" y="2090"/>
                  </a:cubicBezTo>
                  <a:cubicBezTo>
                    <a:pt x="59" y="2090"/>
                    <a:pt x="60" y="2090"/>
                    <a:pt x="61" y="2090"/>
                  </a:cubicBezTo>
                  <a:lnTo>
                    <a:pt x="14175" y="1309"/>
                  </a:lnTo>
                  <a:lnTo>
                    <a:pt x="28218" y="533"/>
                  </a:lnTo>
                  <a:lnTo>
                    <a:pt x="36141" y="95"/>
                  </a:lnTo>
                  <a:cubicBezTo>
                    <a:pt x="36199" y="91"/>
                    <a:pt x="36201" y="1"/>
                    <a:pt x="36143"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37769" y="3294871"/>
              <a:ext cx="3867363" cy="100605"/>
            </a:xfrm>
            <a:custGeom>
              <a:avLst/>
              <a:gdLst/>
              <a:ahLst/>
              <a:cxnLst/>
              <a:rect l="l" t="t" r="r" b="b"/>
              <a:pathLst>
                <a:path w="42016" h="1093" extrusionOk="0">
                  <a:moveTo>
                    <a:pt x="59" y="0"/>
                  </a:moveTo>
                  <a:cubicBezTo>
                    <a:pt x="0" y="0"/>
                    <a:pt x="1" y="92"/>
                    <a:pt x="61" y="93"/>
                  </a:cubicBezTo>
                  <a:lnTo>
                    <a:pt x="16451" y="484"/>
                  </a:lnTo>
                  <a:lnTo>
                    <a:pt x="32757" y="873"/>
                  </a:lnTo>
                  <a:lnTo>
                    <a:pt x="41955" y="1092"/>
                  </a:lnTo>
                  <a:cubicBezTo>
                    <a:pt x="41955" y="1092"/>
                    <a:pt x="41956" y="1092"/>
                    <a:pt x="41956" y="1092"/>
                  </a:cubicBezTo>
                  <a:cubicBezTo>
                    <a:pt x="42015" y="1092"/>
                    <a:pt x="42015" y="1000"/>
                    <a:pt x="41955" y="999"/>
                  </a:cubicBezTo>
                  <a:lnTo>
                    <a:pt x="25566" y="609"/>
                  </a:lnTo>
                  <a:lnTo>
                    <a:pt x="9259" y="220"/>
                  </a:lnTo>
                  <a:lnTo>
                    <a:pt x="61" y="0"/>
                  </a:lnTo>
                  <a:cubicBezTo>
                    <a:pt x="60" y="0"/>
                    <a:pt x="60" y="0"/>
                    <a:pt x="59"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584683" y="2897516"/>
              <a:ext cx="3239616" cy="50441"/>
            </a:xfrm>
            <a:custGeom>
              <a:avLst/>
              <a:gdLst/>
              <a:ahLst/>
              <a:cxnLst/>
              <a:rect l="l" t="t" r="r" b="b"/>
              <a:pathLst>
                <a:path w="35196" h="548" extrusionOk="0">
                  <a:moveTo>
                    <a:pt x="34956" y="1"/>
                  </a:moveTo>
                  <a:cubicBezTo>
                    <a:pt x="34955" y="1"/>
                    <a:pt x="34955" y="1"/>
                    <a:pt x="34954" y="1"/>
                  </a:cubicBezTo>
                  <a:lnTo>
                    <a:pt x="21375" y="68"/>
                  </a:lnTo>
                  <a:lnTo>
                    <a:pt x="7865" y="134"/>
                  </a:lnTo>
                  <a:lnTo>
                    <a:pt x="243" y="173"/>
                  </a:lnTo>
                  <a:cubicBezTo>
                    <a:pt x="2" y="173"/>
                    <a:pt x="1" y="548"/>
                    <a:pt x="243" y="548"/>
                  </a:cubicBezTo>
                  <a:lnTo>
                    <a:pt x="13823" y="480"/>
                  </a:lnTo>
                  <a:lnTo>
                    <a:pt x="27333" y="413"/>
                  </a:lnTo>
                  <a:lnTo>
                    <a:pt x="34954" y="375"/>
                  </a:lnTo>
                  <a:cubicBezTo>
                    <a:pt x="35195" y="374"/>
                    <a:pt x="35195" y="1"/>
                    <a:pt x="34956"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459871" y="2466934"/>
              <a:ext cx="3296039" cy="211796"/>
            </a:xfrm>
            <a:custGeom>
              <a:avLst/>
              <a:gdLst/>
              <a:ahLst/>
              <a:cxnLst/>
              <a:rect l="l" t="t" r="r" b="b"/>
              <a:pathLst>
                <a:path w="35809" h="2301" extrusionOk="0">
                  <a:moveTo>
                    <a:pt x="35510" y="0"/>
                  </a:moveTo>
                  <a:cubicBezTo>
                    <a:pt x="35500" y="0"/>
                    <a:pt x="35491" y="1"/>
                    <a:pt x="35481" y="2"/>
                  </a:cubicBezTo>
                  <a:cubicBezTo>
                    <a:pt x="30912" y="622"/>
                    <a:pt x="26324" y="1093"/>
                    <a:pt x="21721" y="1414"/>
                  </a:cubicBezTo>
                  <a:cubicBezTo>
                    <a:pt x="17149" y="1733"/>
                    <a:pt x="12571" y="1902"/>
                    <a:pt x="7987" y="1925"/>
                  </a:cubicBezTo>
                  <a:cubicBezTo>
                    <a:pt x="7665" y="1926"/>
                    <a:pt x="7342" y="1927"/>
                    <a:pt x="7020" y="1927"/>
                  </a:cubicBezTo>
                  <a:cubicBezTo>
                    <a:pt x="4761" y="1927"/>
                    <a:pt x="2501" y="1892"/>
                    <a:pt x="242" y="1820"/>
                  </a:cubicBezTo>
                  <a:cubicBezTo>
                    <a:pt x="239" y="1820"/>
                    <a:pt x="237" y="1820"/>
                    <a:pt x="234" y="1820"/>
                  </a:cubicBezTo>
                  <a:cubicBezTo>
                    <a:pt x="1" y="1820"/>
                    <a:pt x="4" y="2186"/>
                    <a:pt x="242" y="2193"/>
                  </a:cubicBezTo>
                  <a:cubicBezTo>
                    <a:pt x="2484" y="2265"/>
                    <a:pt x="4726" y="2301"/>
                    <a:pt x="6969" y="2301"/>
                  </a:cubicBezTo>
                  <a:cubicBezTo>
                    <a:pt x="9354" y="2301"/>
                    <a:pt x="11740" y="2260"/>
                    <a:pt x="14125" y="2180"/>
                  </a:cubicBezTo>
                  <a:cubicBezTo>
                    <a:pt x="18727" y="2025"/>
                    <a:pt x="23322" y="1720"/>
                    <a:pt x="27908" y="1266"/>
                  </a:cubicBezTo>
                  <a:cubicBezTo>
                    <a:pt x="30471" y="1011"/>
                    <a:pt x="33028" y="711"/>
                    <a:pt x="35581" y="364"/>
                  </a:cubicBezTo>
                  <a:cubicBezTo>
                    <a:pt x="35808" y="332"/>
                    <a:pt x="35725" y="0"/>
                    <a:pt x="3551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268143" y="1491358"/>
              <a:ext cx="3542628" cy="103919"/>
            </a:xfrm>
            <a:custGeom>
              <a:avLst/>
              <a:gdLst/>
              <a:ahLst/>
              <a:cxnLst/>
              <a:rect l="l" t="t" r="r" b="b"/>
              <a:pathLst>
                <a:path w="38488" h="1129" extrusionOk="0">
                  <a:moveTo>
                    <a:pt x="236" y="1"/>
                  </a:moveTo>
                  <a:cubicBezTo>
                    <a:pt x="0" y="1"/>
                    <a:pt x="2" y="370"/>
                    <a:pt x="241" y="375"/>
                  </a:cubicBezTo>
                  <a:lnTo>
                    <a:pt x="15111" y="670"/>
                  </a:lnTo>
                  <a:lnTo>
                    <a:pt x="29902" y="962"/>
                  </a:lnTo>
                  <a:lnTo>
                    <a:pt x="38247" y="1129"/>
                  </a:lnTo>
                  <a:cubicBezTo>
                    <a:pt x="38248" y="1129"/>
                    <a:pt x="38250" y="1129"/>
                    <a:pt x="38251" y="1129"/>
                  </a:cubicBezTo>
                  <a:cubicBezTo>
                    <a:pt x="38488" y="1129"/>
                    <a:pt x="38487" y="759"/>
                    <a:pt x="38247" y="754"/>
                  </a:cubicBezTo>
                  <a:lnTo>
                    <a:pt x="23379" y="459"/>
                  </a:lnTo>
                  <a:lnTo>
                    <a:pt x="8586" y="166"/>
                  </a:lnTo>
                  <a:lnTo>
                    <a:pt x="241" y="1"/>
                  </a:lnTo>
                  <a:cubicBezTo>
                    <a:pt x="240" y="1"/>
                    <a:pt x="238" y="1"/>
                    <a:pt x="236"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446157" y="762184"/>
              <a:ext cx="3576132" cy="54399"/>
            </a:xfrm>
            <a:custGeom>
              <a:avLst/>
              <a:gdLst/>
              <a:ahLst/>
              <a:cxnLst/>
              <a:rect l="l" t="t" r="r" b="b"/>
              <a:pathLst>
                <a:path w="38852" h="591" extrusionOk="0">
                  <a:moveTo>
                    <a:pt x="38612" y="0"/>
                  </a:moveTo>
                  <a:cubicBezTo>
                    <a:pt x="38611" y="0"/>
                    <a:pt x="38611" y="0"/>
                    <a:pt x="38610" y="0"/>
                  </a:cubicBezTo>
                  <a:lnTo>
                    <a:pt x="23600" y="85"/>
                  </a:lnTo>
                  <a:lnTo>
                    <a:pt x="8667" y="168"/>
                  </a:lnTo>
                  <a:lnTo>
                    <a:pt x="242" y="216"/>
                  </a:lnTo>
                  <a:cubicBezTo>
                    <a:pt x="1" y="217"/>
                    <a:pt x="1" y="590"/>
                    <a:pt x="240" y="590"/>
                  </a:cubicBezTo>
                  <a:cubicBezTo>
                    <a:pt x="241" y="590"/>
                    <a:pt x="241" y="590"/>
                    <a:pt x="242" y="590"/>
                  </a:cubicBezTo>
                  <a:lnTo>
                    <a:pt x="15252" y="505"/>
                  </a:lnTo>
                  <a:lnTo>
                    <a:pt x="30186" y="422"/>
                  </a:lnTo>
                  <a:lnTo>
                    <a:pt x="38610" y="375"/>
                  </a:lnTo>
                  <a:cubicBezTo>
                    <a:pt x="38851" y="373"/>
                    <a:pt x="38851" y="0"/>
                    <a:pt x="3861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483527" y="1027087"/>
              <a:ext cx="3422141" cy="46851"/>
            </a:xfrm>
            <a:custGeom>
              <a:avLst/>
              <a:gdLst/>
              <a:ahLst/>
              <a:cxnLst/>
              <a:rect l="l" t="t" r="r" b="b"/>
              <a:pathLst>
                <a:path w="37179" h="509" extrusionOk="0">
                  <a:moveTo>
                    <a:pt x="120" y="1"/>
                  </a:moveTo>
                  <a:cubicBezTo>
                    <a:pt x="1" y="1"/>
                    <a:pt x="1" y="186"/>
                    <a:pt x="121" y="187"/>
                  </a:cubicBezTo>
                  <a:lnTo>
                    <a:pt x="14572" y="314"/>
                  </a:lnTo>
                  <a:lnTo>
                    <a:pt x="28949" y="439"/>
                  </a:lnTo>
                  <a:lnTo>
                    <a:pt x="37058" y="509"/>
                  </a:lnTo>
                  <a:cubicBezTo>
                    <a:pt x="37058" y="509"/>
                    <a:pt x="37059" y="509"/>
                    <a:pt x="37059" y="509"/>
                  </a:cubicBezTo>
                  <a:cubicBezTo>
                    <a:pt x="37178" y="509"/>
                    <a:pt x="37178" y="324"/>
                    <a:pt x="37058" y="322"/>
                  </a:cubicBezTo>
                  <a:lnTo>
                    <a:pt x="22607" y="196"/>
                  </a:lnTo>
                  <a:lnTo>
                    <a:pt x="8232" y="71"/>
                  </a:lnTo>
                  <a:lnTo>
                    <a:pt x="121" y="1"/>
                  </a:lnTo>
                  <a:cubicBezTo>
                    <a:pt x="121" y="1"/>
                    <a:pt x="120" y="1"/>
                    <a:pt x="12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457570" y="1820416"/>
              <a:ext cx="3269899" cy="87351"/>
            </a:xfrm>
            <a:custGeom>
              <a:avLst/>
              <a:gdLst/>
              <a:ahLst/>
              <a:cxnLst/>
              <a:rect l="l" t="t" r="r" b="b"/>
              <a:pathLst>
                <a:path w="35525" h="949" extrusionOk="0">
                  <a:moveTo>
                    <a:pt x="35407" y="0"/>
                  </a:moveTo>
                  <a:cubicBezTo>
                    <a:pt x="35406" y="0"/>
                    <a:pt x="35405" y="0"/>
                    <a:pt x="35404" y="0"/>
                  </a:cubicBezTo>
                  <a:lnTo>
                    <a:pt x="21601" y="297"/>
                  </a:lnTo>
                  <a:lnTo>
                    <a:pt x="7868" y="595"/>
                  </a:lnTo>
                  <a:lnTo>
                    <a:pt x="121" y="762"/>
                  </a:lnTo>
                  <a:cubicBezTo>
                    <a:pt x="1" y="764"/>
                    <a:pt x="0" y="949"/>
                    <a:pt x="118" y="949"/>
                  </a:cubicBezTo>
                  <a:cubicBezTo>
                    <a:pt x="119" y="949"/>
                    <a:pt x="120" y="949"/>
                    <a:pt x="121" y="949"/>
                  </a:cubicBezTo>
                  <a:lnTo>
                    <a:pt x="13924" y="652"/>
                  </a:lnTo>
                  <a:lnTo>
                    <a:pt x="27658" y="355"/>
                  </a:lnTo>
                  <a:lnTo>
                    <a:pt x="35404" y="188"/>
                  </a:lnTo>
                  <a:cubicBezTo>
                    <a:pt x="35524" y="186"/>
                    <a:pt x="35525" y="0"/>
                    <a:pt x="35407"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530009" y="2399834"/>
              <a:ext cx="3342246" cy="133557"/>
            </a:xfrm>
            <a:custGeom>
              <a:avLst/>
              <a:gdLst/>
              <a:ahLst/>
              <a:cxnLst/>
              <a:rect l="l" t="t" r="r" b="b"/>
              <a:pathLst>
                <a:path w="36311" h="1451" extrusionOk="0">
                  <a:moveTo>
                    <a:pt x="36194" y="1"/>
                  </a:moveTo>
                  <a:cubicBezTo>
                    <a:pt x="36192" y="1"/>
                    <a:pt x="36191" y="1"/>
                    <a:pt x="36190" y="1"/>
                  </a:cubicBezTo>
                  <a:lnTo>
                    <a:pt x="22080" y="494"/>
                  </a:lnTo>
                  <a:lnTo>
                    <a:pt x="8041" y="985"/>
                  </a:lnTo>
                  <a:lnTo>
                    <a:pt x="123" y="1262"/>
                  </a:lnTo>
                  <a:cubicBezTo>
                    <a:pt x="4" y="1266"/>
                    <a:pt x="1" y="1450"/>
                    <a:pt x="119" y="1450"/>
                  </a:cubicBezTo>
                  <a:cubicBezTo>
                    <a:pt x="120" y="1450"/>
                    <a:pt x="121" y="1450"/>
                    <a:pt x="123" y="1450"/>
                  </a:cubicBezTo>
                  <a:lnTo>
                    <a:pt x="14233" y="956"/>
                  </a:lnTo>
                  <a:lnTo>
                    <a:pt x="28271" y="464"/>
                  </a:lnTo>
                  <a:lnTo>
                    <a:pt x="36191" y="187"/>
                  </a:lnTo>
                  <a:cubicBezTo>
                    <a:pt x="36309" y="184"/>
                    <a:pt x="36310" y="1"/>
                    <a:pt x="36194"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0" y="2217805"/>
            <a:ext cx="9144065" cy="2836239"/>
            <a:chOff x="0" y="2323518"/>
            <a:chExt cx="9144065" cy="2836239"/>
          </a:xfrm>
        </p:grpSpPr>
        <p:sp>
          <p:nvSpPr>
            <p:cNvPr id="23" name="Google Shape;23;p2"/>
            <p:cNvSpPr/>
            <p:nvPr/>
          </p:nvSpPr>
          <p:spPr>
            <a:xfrm>
              <a:off x="0" y="3769125"/>
              <a:ext cx="9144065" cy="1390632"/>
            </a:xfrm>
            <a:custGeom>
              <a:avLst/>
              <a:gdLst/>
              <a:ahLst/>
              <a:cxnLst/>
              <a:rect l="l" t="t" r="r" b="b"/>
              <a:pathLst>
                <a:path w="77307" h="20860" extrusionOk="0">
                  <a:moveTo>
                    <a:pt x="20717" y="0"/>
                  </a:moveTo>
                  <a:cubicBezTo>
                    <a:pt x="13642" y="0"/>
                    <a:pt x="6566" y="1324"/>
                    <a:pt x="1" y="3964"/>
                  </a:cubicBezTo>
                  <a:lnTo>
                    <a:pt x="1" y="20860"/>
                  </a:lnTo>
                  <a:lnTo>
                    <a:pt x="77306" y="20860"/>
                  </a:lnTo>
                  <a:lnTo>
                    <a:pt x="77306" y="1685"/>
                  </a:lnTo>
                  <a:cubicBezTo>
                    <a:pt x="73164" y="644"/>
                    <a:pt x="68892" y="217"/>
                    <a:pt x="64614" y="217"/>
                  </a:cubicBezTo>
                  <a:cubicBezTo>
                    <a:pt x="62682" y="217"/>
                    <a:pt x="60749" y="304"/>
                    <a:pt x="58826" y="461"/>
                  </a:cubicBezTo>
                  <a:cubicBezTo>
                    <a:pt x="52544" y="974"/>
                    <a:pt x="46342" y="2147"/>
                    <a:pt x="40185" y="3492"/>
                  </a:cubicBezTo>
                  <a:cubicBezTo>
                    <a:pt x="33976" y="1162"/>
                    <a:pt x="27347" y="0"/>
                    <a:pt x="20717"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272357" y="2323518"/>
              <a:ext cx="721290" cy="1612105"/>
            </a:xfrm>
            <a:custGeom>
              <a:avLst/>
              <a:gdLst/>
              <a:ahLst/>
              <a:cxnLst/>
              <a:rect l="l" t="t" r="r" b="b"/>
              <a:pathLst>
                <a:path w="6646" h="14854" extrusionOk="0">
                  <a:moveTo>
                    <a:pt x="1846" y="1"/>
                  </a:moveTo>
                  <a:cubicBezTo>
                    <a:pt x="1491" y="1"/>
                    <a:pt x="1144" y="93"/>
                    <a:pt x="854" y="302"/>
                  </a:cubicBezTo>
                  <a:cubicBezTo>
                    <a:pt x="415" y="616"/>
                    <a:pt x="167" y="1146"/>
                    <a:pt x="83" y="1679"/>
                  </a:cubicBezTo>
                  <a:cubicBezTo>
                    <a:pt x="0" y="2215"/>
                    <a:pt x="63" y="2760"/>
                    <a:pt x="142" y="3294"/>
                  </a:cubicBezTo>
                  <a:cubicBezTo>
                    <a:pt x="729" y="7272"/>
                    <a:pt x="2121" y="11079"/>
                    <a:pt x="3504" y="14854"/>
                  </a:cubicBezTo>
                  <a:lnTo>
                    <a:pt x="6645" y="14299"/>
                  </a:lnTo>
                  <a:cubicBezTo>
                    <a:pt x="6585" y="12268"/>
                    <a:pt x="6525" y="10233"/>
                    <a:pt x="6257" y="8219"/>
                  </a:cubicBezTo>
                  <a:cubicBezTo>
                    <a:pt x="5987" y="6205"/>
                    <a:pt x="5503" y="4205"/>
                    <a:pt x="4631" y="2370"/>
                  </a:cubicBezTo>
                  <a:cubicBezTo>
                    <a:pt x="4278" y="1628"/>
                    <a:pt x="3842" y="890"/>
                    <a:pt x="3164" y="422"/>
                  </a:cubicBezTo>
                  <a:cubicBezTo>
                    <a:pt x="2782" y="158"/>
                    <a:pt x="2307" y="1"/>
                    <a:pt x="1846"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887617" y="2953531"/>
              <a:ext cx="621551" cy="441934"/>
            </a:xfrm>
            <a:custGeom>
              <a:avLst/>
              <a:gdLst/>
              <a:ahLst/>
              <a:cxnLst/>
              <a:rect l="l" t="t" r="r" b="b"/>
              <a:pathLst>
                <a:path w="5727" h="4072" extrusionOk="0">
                  <a:moveTo>
                    <a:pt x="1116" y="1"/>
                  </a:moveTo>
                  <a:cubicBezTo>
                    <a:pt x="1098" y="1"/>
                    <a:pt x="1080" y="1"/>
                    <a:pt x="1063" y="3"/>
                  </a:cubicBezTo>
                  <a:cubicBezTo>
                    <a:pt x="767" y="27"/>
                    <a:pt x="523" y="253"/>
                    <a:pt x="367" y="504"/>
                  </a:cubicBezTo>
                  <a:cubicBezTo>
                    <a:pt x="12" y="1072"/>
                    <a:pt x="1" y="1818"/>
                    <a:pt x="275" y="2429"/>
                  </a:cubicBezTo>
                  <a:cubicBezTo>
                    <a:pt x="547" y="3039"/>
                    <a:pt x="1084" y="3513"/>
                    <a:pt x="1698" y="3778"/>
                  </a:cubicBezTo>
                  <a:cubicBezTo>
                    <a:pt x="2172" y="3984"/>
                    <a:pt x="2691" y="4071"/>
                    <a:pt x="3209" y="4071"/>
                  </a:cubicBezTo>
                  <a:cubicBezTo>
                    <a:pt x="3361" y="4071"/>
                    <a:pt x="3513" y="4064"/>
                    <a:pt x="3664" y="4050"/>
                  </a:cubicBezTo>
                  <a:cubicBezTo>
                    <a:pt x="4331" y="3985"/>
                    <a:pt x="4979" y="3794"/>
                    <a:pt x="5604" y="3557"/>
                  </a:cubicBezTo>
                  <a:lnTo>
                    <a:pt x="5726" y="2683"/>
                  </a:lnTo>
                  <a:lnTo>
                    <a:pt x="5726" y="2683"/>
                  </a:lnTo>
                  <a:cubicBezTo>
                    <a:pt x="5589" y="2703"/>
                    <a:pt x="5452" y="2713"/>
                    <a:pt x="5315" y="2713"/>
                  </a:cubicBezTo>
                  <a:cubicBezTo>
                    <a:pt x="4689" y="2713"/>
                    <a:pt x="4077" y="2506"/>
                    <a:pt x="3577" y="2118"/>
                  </a:cubicBezTo>
                  <a:cubicBezTo>
                    <a:pt x="2862" y="1558"/>
                    <a:pt x="2440" y="667"/>
                    <a:pt x="1668" y="188"/>
                  </a:cubicBezTo>
                  <a:cubicBezTo>
                    <a:pt x="1501" y="84"/>
                    <a:pt x="1311" y="1"/>
                    <a:pt x="1116"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67528" y="2993183"/>
              <a:ext cx="437146" cy="1045651"/>
            </a:xfrm>
            <a:custGeom>
              <a:avLst/>
              <a:gdLst/>
              <a:ahLst/>
              <a:cxnLst/>
              <a:rect l="l" t="t" r="r" b="b"/>
              <a:pathLst>
                <a:path w="4044" h="9673" extrusionOk="0">
                  <a:moveTo>
                    <a:pt x="2842" y="0"/>
                  </a:moveTo>
                  <a:cubicBezTo>
                    <a:pt x="2527" y="0"/>
                    <a:pt x="2203" y="115"/>
                    <a:pt x="1950" y="306"/>
                  </a:cubicBezTo>
                  <a:cubicBezTo>
                    <a:pt x="1522" y="624"/>
                    <a:pt x="1255" y="1114"/>
                    <a:pt x="1044" y="1603"/>
                  </a:cubicBezTo>
                  <a:cubicBezTo>
                    <a:pt x="522" y="2813"/>
                    <a:pt x="255" y="4122"/>
                    <a:pt x="127" y="5435"/>
                  </a:cubicBezTo>
                  <a:cubicBezTo>
                    <a:pt x="1" y="6746"/>
                    <a:pt x="10" y="8068"/>
                    <a:pt x="20" y="9387"/>
                  </a:cubicBezTo>
                  <a:lnTo>
                    <a:pt x="2069" y="9672"/>
                  </a:lnTo>
                  <a:cubicBezTo>
                    <a:pt x="2877" y="7192"/>
                    <a:pt x="3690" y="4690"/>
                    <a:pt x="3977" y="2097"/>
                  </a:cubicBezTo>
                  <a:cubicBezTo>
                    <a:pt x="4015" y="1748"/>
                    <a:pt x="4043" y="1392"/>
                    <a:pt x="3977" y="1048"/>
                  </a:cubicBezTo>
                  <a:cubicBezTo>
                    <a:pt x="3911" y="703"/>
                    <a:pt x="3736" y="366"/>
                    <a:pt x="3445" y="172"/>
                  </a:cubicBezTo>
                  <a:cubicBezTo>
                    <a:pt x="3265" y="53"/>
                    <a:pt x="3056" y="0"/>
                    <a:pt x="2842"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767609" y="3389260"/>
              <a:ext cx="399204" cy="291005"/>
            </a:xfrm>
            <a:custGeom>
              <a:avLst/>
              <a:gdLst/>
              <a:ahLst/>
              <a:cxnLst/>
              <a:rect l="l" t="t" r="r" b="b"/>
              <a:pathLst>
                <a:path w="3693" h="2692" extrusionOk="0">
                  <a:moveTo>
                    <a:pt x="2940" y="1"/>
                  </a:moveTo>
                  <a:cubicBezTo>
                    <a:pt x="2809" y="1"/>
                    <a:pt x="2683" y="61"/>
                    <a:pt x="2573" y="135"/>
                  </a:cubicBezTo>
                  <a:cubicBezTo>
                    <a:pt x="2084" y="465"/>
                    <a:pt x="1831" y="1052"/>
                    <a:pt x="1381" y="1432"/>
                  </a:cubicBezTo>
                  <a:cubicBezTo>
                    <a:pt x="1048" y="1710"/>
                    <a:pt x="630" y="1860"/>
                    <a:pt x="201" y="1860"/>
                  </a:cubicBezTo>
                  <a:cubicBezTo>
                    <a:pt x="134" y="1860"/>
                    <a:pt x="67" y="1857"/>
                    <a:pt x="0" y="1849"/>
                  </a:cubicBezTo>
                  <a:lnTo>
                    <a:pt x="0" y="1849"/>
                  </a:lnTo>
                  <a:lnTo>
                    <a:pt x="101" y="2412"/>
                  </a:lnTo>
                  <a:cubicBezTo>
                    <a:pt x="511" y="2551"/>
                    <a:pt x="936" y="2660"/>
                    <a:pt x="1369" y="2686"/>
                  </a:cubicBezTo>
                  <a:cubicBezTo>
                    <a:pt x="1431" y="2690"/>
                    <a:pt x="1494" y="2692"/>
                    <a:pt x="1556" y="2692"/>
                  </a:cubicBezTo>
                  <a:cubicBezTo>
                    <a:pt x="1929" y="2692"/>
                    <a:pt x="2302" y="2624"/>
                    <a:pt x="2639" y="2464"/>
                  </a:cubicBezTo>
                  <a:cubicBezTo>
                    <a:pt x="3031" y="2277"/>
                    <a:pt x="3367" y="1959"/>
                    <a:pt x="3530" y="1555"/>
                  </a:cubicBezTo>
                  <a:cubicBezTo>
                    <a:pt x="3692" y="1154"/>
                    <a:pt x="3668" y="670"/>
                    <a:pt x="3426" y="310"/>
                  </a:cubicBezTo>
                  <a:cubicBezTo>
                    <a:pt x="3318" y="149"/>
                    <a:pt x="3154" y="10"/>
                    <a:pt x="2962" y="1"/>
                  </a:cubicBezTo>
                  <a:cubicBezTo>
                    <a:pt x="2955" y="1"/>
                    <a:pt x="2948" y="1"/>
                    <a:pt x="2940"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79630" y="2499926"/>
              <a:ext cx="693554" cy="1612095"/>
            </a:xfrm>
            <a:custGeom>
              <a:avLst/>
              <a:gdLst/>
              <a:ahLst/>
              <a:cxnLst/>
              <a:rect l="l" t="t" r="r" b="b"/>
              <a:pathLst>
                <a:path w="6416" h="14913" extrusionOk="0">
                  <a:moveTo>
                    <a:pt x="4562" y="1"/>
                  </a:moveTo>
                  <a:cubicBezTo>
                    <a:pt x="4087" y="1"/>
                    <a:pt x="3598" y="169"/>
                    <a:pt x="3210" y="451"/>
                  </a:cubicBezTo>
                  <a:cubicBezTo>
                    <a:pt x="2543" y="933"/>
                    <a:pt x="2119" y="1679"/>
                    <a:pt x="1781" y="2429"/>
                  </a:cubicBezTo>
                  <a:cubicBezTo>
                    <a:pt x="943" y="4285"/>
                    <a:pt x="498" y="6298"/>
                    <a:pt x="268" y="8320"/>
                  </a:cubicBezTo>
                  <a:cubicBezTo>
                    <a:pt x="39" y="10343"/>
                    <a:pt x="20" y="12383"/>
                    <a:pt x="0" y="14417"/>
                  </a:cubicBezTo>
                  <a:lnTo>
                    <a:pt x="3157" y="14912"/>
                  </a:lnTo>
                  <a:cubicBezTo>
                    <a:pt x="4467" y="11104"/>
                    <a:pt x="5786" y="7262"/>
                    <a:pt x="6294" y="3266"/>
                  </a:cubicBezTo>
                  <a:cubicBezTo>
                    <a:pt x="6363" y="2729"/>
                    <a:pt x="6416" y="2181"/>
                    <a:pt x="6321" y="1647"/>
                  </a:cubicBezTo>
                  <a:cubicBezTo>
                    <a:pt x="6228" y="1115"/>
                    <a:pt x="5968" y="590"/>
                    <a:pt x="5522" y="283"/>
                  </a:cubicBezTo>
                  <a:cubicBezTo>
                    <a:pt x="5237" y="88"/>
                    <a:pt x="4903" y="1"/>
                    <a:pt x="4562"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50181" y="3119444"/>
              <a:ext cx="618318" cy="445372"/>
            </a:xfrm>
            <a:custGeom>
              <a:avLst/>
              <a:gdLst/>
              <a:ahLst/>
              <a:cxnLst/>
              <a:rect l="l" t="t" r="r" b="b"/>
              <a:pathLst>
                <a:path w="5720" h="4120" extrusionOk="0">
                  <a:moveTo>
                    <a:pt x="4577" y="0"/>
                  </a:moveTo>
                  <a:cubicBezTo>
                    <a:pt x="4378" y="0"/>
                    <a:pt x="4186" y="90"/>
                    <a:pt x="4017" y="198"/>
                  </a:cubicBezTo>
                  <a:cubicBezTo>
                    <a:pt x="3254" y="695"/>
                    <a:pt x="2848" y="1595"/>
                    <a:pt x="2143" y="2170"/>
                  </a:cubicBezTo>
                  <a:cubicBezTo>
                    <a:pt x="1635" y="2582"/>
                    <a:pt x="1003" y="2802"/>
                    <a:pt x="355" y="2802"/>
                  </a:cubicBezTo>
                  <a:cubicBezTo>
                    <a:pt x="238" y="2802"/>
                    <a:pt x="119" y="2795"/>
                    <a:pt x="1" y="2780"/>
                  </a:cubicBezTo>
                  <a:lnTo>
                    <a:pt x="1" y="2780"/>
                  </a:lnTo>
                  <a:lnTo>
                    <a:pt x="141" y="3651"/>
                  </a:lnTo>
                  <a:cubicBezTo>
                    <a:pt x="773" y="3876"/>
                    <a:pt x="1426" y="4056"/>
                    <a:pt x="2094" y="4106"/>
                  </a:cubicBezTo>
                  <a:cubicBezTo>
                    <a:pt x="2216" y="4115"/>
                    <a:pt x="2338" y="4120"/>
                    <a:pt x="2460" y="4120"/>
                  </a:cubicBezTo>
                  <a:cubicBezTo>
                    <a:pt x="3009" y="4120"/>
                    <a:pt x="3560" y="4024"/>
                    <a:pt x="4059" y="3796"/>
                  </a:cubicBezTo>
                  <a:cubicBezTo>
                    <a:pt x="4669" y="3517"/>
                    <a:pt x="5195" y="3032"/>
                    <a:pt x="5458" y="2415"/>
                  </a:cubicBezTo>
                  <a:cubicBezTo>
                    <a:pt x="5719" y="1798"/>
                    <a:pt x="5693" y="1051"/>
                    <a:pt x="5327" y="490"/>
                  </a:cubicBezTo>
                  <a:cubicBezTo>
                    <a:pt x="5165" y="240"/>
                    <a:pt x="4917" y="20"/>
                    <a:pt x="4620" y="2"/>
                  </a:cubicBezTo>
                  <a:cubicBezTo>
                    <a:pt x="4605" y="1"/>
                    <a:pt x="4591" y="0"/>
                    <a:pt x="4577"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324778" y="3174171"/>
              <a:ext cx="358800" cy="815494"/>
            </a:xfrm>
            <a:custGeom>
              <a:avLst/>
              <a:gdLst/>
              <a:ahLst/>
              <a:cxnLst/>
              <a:rect l="l" t="t" r="r" b="b"/>
              <a:pathLst>
                <a:path w="3306" h="7514" extrusionOk="0">
                  <a:moveTo>
                    <a:pt x="934" y="0"/>
                  </a:moveTo>
                  <a:cubicBezTo>
                    <a:pt x="758" y="0"/>
                    <a:pt x="586" y="46"/>
                    <a:pt x="441" y="148"/>
                  </a:cubicBezTo>
                  <a:cubicBezTo>
                    <a:pt x="219" y="305"/>
                    <a:pt x="90" y="571"/>
                    <a:pt x="45" y="841"/>
                  </a:cubicBezTo>
                  <a:cubicBezTo>
                    <a:pt x="1" y="1111"/>
                    <a:pt x="31" y="1387"/>
                    <a:pt x="68" y="1658"/>
                  </a:cubicBezTo>
                  <a:cubicBezTo>
                    <a:pt x="348" y="3670"/>
                    <a:pt x="1034" y="5600"/>
                    <a:pt x="1717" y="7514"/>
                  </a:cubicBezTo>
                  <a:lnTo>
                    <a:pt x="3305" y="7247"/>
                  </a:lnTo>
                  <a:cubicBezTo>
                    <a:pt x="3284" y="6220"/>
                    <a:pt x="3262" y="5192"/>
                    <a:pt x="3136" y="4173"/>
                  </a:cubicBezTo>
                  <a:cubicBezTo>
                    <a:pt x="3008" y="3154"/>
                    <a:pt x="2773" y="2141"/>
                    <a:pt x="2340" y="1210"/>
                  </a:cubicBezTo>
                  <a:cubicBezTo>
                    <a:pt x="2165" y="833"/>
                    <a:pt x="1946" y="460"/>
                    <a:pt x="1608" y="220"/>
                  </a:cubicBezTo>
                  <a:cubicBezTo>
                    <a:pt x="1413" y="83"/>
                    <a:pt x="1170" y="0"/>
                    <a:pt x="934"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127903" y="3490534"/>
              <a:ext cx="313760" cy="224223"/>
            </a:xfrm>
            <a:custGeom>
              <a:avLst/>
              <a:gdLst/>
              <a:ahLst/>
              <a:cxnLst/>
              <a:rect l="l" t="t" r="r" b="b"/>
              <a:pathLst>
                <a:path w="2891" h="2066" extrusionOk="0">
                  <a:moveTo>
                    <a:pt x="571" y="0"/>
                  </a:moveTo>
                  <a:cubicBezTo>
                    <a:pt x="562" y="0"/>
                    <a:pt x="553" y="1"/>
                    <a:pt x="545" y="1"/>
                  </a:cubicBezTo>
                  <a:cubicBezTo>
                    <a:pt x="395" y="11"/>
                    <a:pt x="272" y="125"/>
                    <a:pt x="192" y="251"/>
                  </a:cubicBezTo>
                  <a:cubicBezTo>
                    <a:pt x="9" y="536"/>
                    <a:pt x="1" y="914"/>
                    <a:pt x="136" y="1224"/>
                  </a:cubicBezTo>
                  <a:cubicBezTo>
                    <a:pt x="272" y="1532"/>
                    <a:pt x="540" y="1775"/>
                    <a:pt x="849" y="1911"/>
                  </a:cubicBezTo>
                  <a:cubicBezTo>
                    <a:pt x="1093" y="2020"/>
                    <a:pt x="1360" y="2066"/>
                    <a:pt x="1627" y="2066"/>
                  </a:cubicBezTo>
                  <a:cubicBezTo>
                    <a:pt x="1699" y="2066"/>
                    <a:pt x="1771" y="2063"/>
                    <a:pt x="1842" y="2056"/>
                  </a:cubicBezTo>
                  <a:cubicBezTo>
                    <a:pt x="2179" y="2027"/>
                    <a:pt x="2508" y="1934"/>
                    <a:pt x="2825" y="1817"/>
                  </a:cubicBezTo>
                  <a:lnTo>
                    <a:pt x="2891" y="1376"/>
                  </a:lnTo>
                  <a:lnTo>
                    <a:pt x="2891" y="1376"/>
                  </a:lnTo>
                  <a:cubicBezTo>
                    <a:pt x="2825" y="1385"/>
                    <a:pt x="2760" y="1389"/>
                    <a:pt x="2695" y="1389"/>
                  </a:cubicBezTo>
                  <a:cubicBezTo>
                    <a:pt x="2374" y="1389"/>
                    <a:pt x="2060" y="1282"/>
                    <a:pt x="1806" y="1080"/>
                  </a:cubicBezTo>
                  <a:cubicBezTo>
                    <a:pt x="1447" y="793"/>
                    <a:pt x="1238" y="343"/>
                    <a:pt x="849" y="97"/>
                  </a:cubicBezTo>
                  <a:cubicBezTo>
                    <a:pt x="765" y="43"/>
                    <a:pt x="669" y="0"/>
                    <a:pt x="571"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572553" y="3271630"/>
              <a:ext cx="265030" cy="285325"/>
            </a:xfrm>
            <a:custGeom>
              <a:avLst/>
              <a:gdLst/>
              <a:ahLst/>
              <a:cxnLst/>
              <a:rect l="l" t="t" r="r" b="b"/>
              <a:pathLst>
                <a:path w="2442" h="2629" extrusionOk="0">
                  <a:moveTo>
                    <a:pt x="1674" y="0"/>
                  </a:moveTo>
                  <a:cubicBezTo>
                    <a:pt x="1632" y="0"/>
                    <a:pt x="1591" y="7"/>
                    <a:pt x="1550" y="22"/>
                  </a:cubicBezTo>
                  <a:cubicBezTo>
                    <a:pt x="1449" y="59"/>
                    <a:pt x="1373" y="146"/>
                    <a:pt x="1314" y="237"/>
                  </a:cubicBezTo>
                  <a:cubicBezTo>
                    <a:pt x="1065" y="623"/>
                    <a:pt x="1065" y="1121"/>
                    <a:pt x="860" y="1532"/>
                  </a:cubicBezTo>
                  <a:cubicBezTo>
                    <a:pt x="684" y="1880"/>
                    <a:pt x="374" y="2142"/>
                    <a:pt x="1" y="2256"/>
                  </a:cubicBezTo>
                  <a:lnTo>
                    <a:pt x="246" y="2628"/>
                  </a:lnTo>
                  <a:cubicBezTo>
                    <a:pt x="583" y="2601"/>
                    <a:pt x="920" y="2548"/>
                    <a:pt x="1238" y="2433"/>
                  </a:cubicBezTo>
                  <a:cubicBezTo>
                    <a:pt x="1556" y="2318"/>
                    <a:pt x="1855" y="2137"/>
                    <a:pt x="2077" y="1883"/>
                  </a:cubicBezTo>
                  <a:cubicBezTo>
                    <a:pt x="2301" y="1629"/>
                    <a:pt x="2442" y="1298"/>
                    <a:pt x="2436" y="959"/>
                  </a:cubicBezTo>
                  <a:cubicBezTo>
                    <a:pt x="2429" y="622"/>
                    <a:pt x="2261" y="283"/>
                    <a:pt x="1977" y="100"/>
                  </a:cubicBezTo>
                  <a:cubicBezTo>
                    <a:pt x="1886" y="42"/>
                    <a:pt x="1779" y="0"/>
                    <a:pt x="1674"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2"/>
          <p:cNvSpPr txBox="1">
            <a:spLocks noGrp="1"/>
          </p:cNvSpPr>
          <p:nvPr>
            <p:ph type="ctrTitle"/>
          </p:nvPr>
        </p:nvSpPr>
        <p:spPr>
          <a:xfrm>
            <a:off x="1193600" y="1243549"/>
            <a:ext cx="6757200" cy="20151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8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4" name="Google Shape;34;p2"/>
          <p:cNvSpPr txBox="1">
            <a:spLocks noGrp="1"/>
          </p:cNvSpPr>
          <p:nvPr>
            <p:ph type="subTitle" idx="1"/>
          </p:nvPr>
        </p:nvSpPr>
        <p:spPr>
          <a:xfrm>
            <a:off x="2593500" y="3258588"/>
            <a:ext cx="3957000" cy="445500"/>
          </a:xfrm>
          <a:prstGeom prst="rect">
            <a:avLst/>
          </a:prstGeom>
          <a:solidFill>
            <a:schemeClr val="accent5"/>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35" name="Google Shape;35;p2"/>
          <p:cNvGrpSpPr/>
          <p:nvPr/>
        </p:nvGrpSpPr>
        <p:grpSpPr>
          <a:xfrm>
            <a:off x="-354220" y="3769125"/>
            <a:ext cx="9616251" cy="2306677"/>
            <a:chOff x="-354220" y="3769125"/>
            <a:chExt cx="9616251" cy="2306677"/>
          </a:xfrm>
        </p:grpSpPr>
        <p:sp>
          <p:nvSpPr>
            <p:cNvPr id="36" name="Google Shape;36;p2"/>
            <p:cNvSpPr/>
            <p:nvPr/>
          </p:nvSpPr>
          <p:spPr>
            <a:xfrm>
              <a:off x="-354220" y="4248166"/>
              <a:ext cx="9616251" cy="1827636"/>
            </a:xfrm>
            <a:custGeom>
              <a:avLst/>
              <a:gdLst/>
              <a:ahLst/>
              <a:cxnLst/>
              <a:rect l="l" t="t" r="r" b="b"/>
              <a:pathLst>
                <a:path w="98381" h="18698" extrusionOk="0">
                  <a:moveTo>
                    <a:pt x="55361" y="1"/>
                  </a:moveTo>
                  <a:cubicBezTo>
                    <a:pt x="37925" y="1"/>
                    <a:pt x="20489" y="2117"/>
                    <a:pt x="3572" y="6341"/>
                  </a:cubicBezTo>
                  <a:lnTo>
                    <a:pt x="1" y="16031"/>
                  </a:lnTo>
                  <a:cubicBezTo>
                    <a:pt x="3300" y="16008"/>
                    <a:pt x="6599" y="15996"/>
                    <a:pt x="9898" y="15996"/>
                  </a:cubicBezTo>
                  <a:cubicBezTo>
                    <a:pt x="38922" y="15996"/>
                    <a:pt x="67931" y="16897"/>
                    <a:pt x="96927" y="18697"/>
                  </a:cubicBezTo>
                  <a:cubicBezTo>
                    <a:pt x="97393" y="14008"/>
                    <a:pt x="97914" y="9051"/>
                    <a:pt x="98380" y="4362"/>
                  </a:cubicBezTo>
                  <a:cubicBezTo>
                    <a:pt x="84238" y="1452"/>
                    <a:pt x="69799" y="1"/>
                    <a:pt x="55361"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198766" y="4308767"/>
              <a:ext cx="322265" cy="108790"/>
            </a:xfrm>
            <a:custGeom>
              <a:avLst/>
              <a:gdLst/>
              <a:ahLst/>
              <a:cxnLst/>
              <a:rect l="l" t="t" r="r" b="b"/>
              <a:pathLst>
                <a:path w="3297" h="1113" extrusionOk="0">
                  <a:moveTo>
                    <a:pt x="1649" y="1"/>
                  </a:moveTo>
                  <a:cubicBezTo>
                    <a:pt x="740" y="1"/>
                    <a:pt x="1" y="250"/>
                    <a:pt x="1" y="557"/>
                  </a:cubicBezTo>
                  <a:cubicBezTo>
                    <a:pt x="1" y="865"/>
                    <a:pt x="740" y="1113"/>
                    <a:pt x="1649" y="1113"/>
                  </a:cubicBezTo>
                  <a:cubicBezTo>
                    <a:pt x="2559" y="1113"/>
                    <a:pt x="3297" y="865"/>
                    <a:pt x="3297" y="557"/>
                  </a:cubicBezTo>
                  <a:cubicBezTo>
                    <a:pt x="3297" y="250"/>
                    <a:pt x="2559" y="1"/>
                    <a:pt x="1649"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629814" y="4467014"/>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072435" y="5186212"/>
              <a:ext cx="139384" cy="47113"/>
            </a:xfrm>
            <a:custGeom>
              <a:avLst/>
              <a:gdLst/>
              <a:ahLst/>
              <a:cxnLst/>
              <a:rect l="l" t="t" r="r" b="b"/>
              <a:pathLst>
                <a:path w="1426" h="482" extrusionOk="0">
                  <a:moveTo>
                    <a:pt x="714" y="1"/>
                  </a:moveTo>
                  <a:cubicBezTo>
                    <a:pt x="321" y="1"/>
                    <a:pt x="1" y="109"/>
                    <a:pt x="1" y="241"/>
                  </a:cubicBezTo>
                  <a:cubicBezTo>
                    <a:pt x="1" y="374"/>
                    <a:pt x="321" y="482"/>
                    <a:pt x="714" y="482"/>
                  </a:cubicBezTo>
                  <a:cubicBezTo>
                    <a:pt x="1107" y="482"/>
                    <a:pt x="1426" y="374"/>
                    <a:pt x="1426" y="241"/>
                  </a:cubicBezTo>
                  <a:cubicBezTo>
                    <a:pt x="1426" y="109"/>
                    <a:pt x="1107" y="1"/>
                    <a:pt x="714"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852878" y="4968537"/>
              <a:ext cx="139384" cy="47309"/>
            </a:xfrm>
            <a:custGeom>
              <a:avLst/>
              <a:gdLst/>
              <a:ahLst/>
              <a:cxnLst/>
              <a:rect l="l" t="t" r="r" b="b"/>
              <a:pathLst>
                <a:path w="1426" h="484" extrusionOk="0">
                  <a:moveTo>
                    <a:pt x="714" y="1"/>
                  </a:moveTo>
                  <a:cubicBezTo>
                    <a:pt x="320" y="1"/>
                    <a:pt x="0" y="109"/>
                    <a:pt x="0" y="242"/>
                  </a:cubicBezTo>
                  <a:cubicBezTo>
                    <a:pt x="0" y="375"/>
                    <a:pt x="319" y="483"/>
                    <a:pt x="714" y="483"/>
                  </a:cubicBezTo>
                  <a:cubicBezTo>
                    <a:pt x="1107" y="483"/>
                    <a:pt x="1425" y="375"/>
                    <a:pt x="1425" y="242"/>
                  </a:cubicBezTo>
                  <a:cubicBezTo>
                    <a:pt x="1425" y="109"/>
                    <a:pt x="1107" y="1"/>
                    <a:pt x="714"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064049" y="5086122"/>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328445" y="4720464"/>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910520" y="4533871"/>
              <a:ext cx="200280" cy="67737"/>
            </a:xfrm>
            <a:custGeom>
              <a:avLst/>
              <a:gdLst/>
              <a:ahLst/>
              <a:cxnLst/>
              <a:rect l="l" t="t" r="r" b="b"/>
              <a:pathLst>
                <a:path w="2049" h="693" extrusionOk="0">
                  <a:moveTo>
                    <a:pt x="1024" y="1"/>
                  </a:moveTo>
                  <a:cubicBezTo>
                    <a:pt x="458" y="1"/>
                    <a:pt x="1" y="156"/>
                    <a:pt x="1" y="347"/>
                  </a:cubicBezTo>
                  <a:cubicBezTo>
                    <a:pt x="1" y="538"/>
                    <a:pt x="458" y="693"/>
                    <a:pt x="1024" y="693"/>
                  </a:cubicBezTo>
                  <a:cubicBezTo>
                    <a:pt x="1591" y="693"/>
                    <a:pt x="2048" y="538"/>
                    <a:pt x="2048" y="347"/>
                  </a:cubicBezTo>
                  <a:cubicBezTo>
                    <a:pt x="2048" y="156"/>
                    <a:pt x="1591" y="1"/>
                    <a:pt x="1024"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969889" y="4625066"/>
              <a:ext cx="200377" cy="67737"/>
            </a:xfrm>
            <a:custGeom>
              <a:avLst/>
              <a:gdLst/>
              <a:ahLst/>
              <a:cxnLst/>
              <a:rect l="l" t="t" r="r" b="b"/>
              <a:pathLst>
                <a:path w="2050" h="693" extrusionOk="0">
                  <a:moveTo>
                    <a:pt x="1025" y="1"/>
                  </a:moveTo>
                  <a:cubicBezTo>
                    <a:pt x="460" y="1"/>
                    <a:pt x="1" y="156"/>
                    <a:pt x="1" y="346"/>
                  </a:cubicBezTo>
                  <a:cubicBezTo>
                    <a:pt x="1" y="537"/>
                    <a:pt x="460" y="692"/>
                    <a:pt x="1025" y="692"/>
                  </a:cubicBezTo>
                  <a:cubicBezTo>
                    <a:pt x="1591" y="692"/>
                    <a:pt x="2050" y="537"/>
                    <a:pt x="2050" y="346"/>
                  </a:cubicBezTo>
                  <a:cubicBezTo>
                    <a:pt x="2050" y="156"/>
                    <a:pt x="1591" y="1"/>
                    <a:pt x="1025"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102807" y="5075859"/>
              <a:ext cx="200377" cy="67737"/>
            </a:xfrm>
            <a:custGeom>
              <a:avLst/>
              <a:gdLst/>
              <a:ahLst/>
              <a:cxnLst/>
              <a:rect l="l" t="t" r="r" b="b"/>
              <a:pathLst>
                <a:path w="2050" h="693" extrusionOk="0">
                  <a:moveTo>
                    <a:pt x="1025" y="1"/>
                  </a:moveTo>
                  <a:cubicBezTo>
                    <a:pt x="460" y="1"/>
                    <a:pt x="0" y="154"/>
                    <a:pt x="0" y="346"/>
                  </a:cubicBezTo>
                  <a:cubicBezTo>
                    <a:pt x="0" y="537"/>
                    <a:pt x="460" y="692"/>
                    <a:pt x="1025" y="692"/>
                  </a:cubicBezTo>
                  <a:cubicBezTo>
                    <a:pt x="1590" y="692"/>
                    <a:pt x="2050" y="537"/>
                    <a:pt x="2050" y="346"/>
                  </a:cubicBezTo>
                  <a:cubicBezTo>
                    <a:pt x="2050" y="154"/>
                    <a:pt x="1590" y="1"/>
                    <a:pt x="1025"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002960" y="4837463"/>
              <a:ext cx="200475" cy="67835"/>
            </a:xfrm>
            <a:custGeom>
              <a:avLst/>
              <a:gdLst/>
              <a:ahLst/>
              <a:cxnLst/>
              <a:rect l="l" t="t" r="r" b="b"/>
              <a:pathLst>
                <a:path w="2051" h="694" extrusionOk="0">
                  <a:moveTo>
                    <a:pt x="1026" y="0"/>
                  </a:moveTo>
                  <a:cubicBezTo>
                    <a:pt x="460" y="0"/>
                    <a:pt x="1" y="155"/>
                    <a:pt x="1" y="347"/>
                  </a:cubicBezTo>
                  <a:cubicBezTo>
                    <a:pt x="1" y="538"/>
                    <a:pt x="460" y="693"/>
                    <a:pt x="1026" y="693"/>
                  </a:cubicBezTo>
                  <a:cubicBezTo>
                    <a:pt x="1591" y="693"/>
                    <a:pt x="2050" y="538"/>
                    <a:pt x="2050" y="347"/>
                  </a:cubicBezTo>
                  <a:cubicBezTo>
                    <a:pt x="2050" y="157"/>
                    <a:pt x="1591" y="0"/>
                    <a:pt x="1026"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88481" y="4065581"/>
              <a:ext cx="682749" cy="661538"/>
            </a:xfrm>
            <a:custGeom>
              <a:avLst/>
              <a:gdLst/>
              <a:ahLst/>
              <a:cxnLst/>
              <a:rect l="l" t="t" r="r" b="b"/>
              <a:pathLst>
                <a:path w="6985" h="6768" extrusionOk="0">
                  <a:moveTo>
                    <a:pt x="1538" y="0"/>
                  </a:moveTo>
                  <a:cubicBezTo>
                    <a:pt x="1324" y="0"/>
                    <a:pt x="1114" y="48"/>
                    <a:pt x="931" y="158"/>
                  </a:cubicBezTo>
                  <a:cubicBezTo>
                    <a:pt x="563" y="381"/>
                    <a:pt x="368" y="808"/>
                    <a:pt x="281" y="1230"/>
                  </a:cubicBezTo>
                  <a:cubicBezTo>
                    <a:pt x="1" y="2579"/>
                    <a:pt x="622" y="3954"/>
                    <a:pt x="1819" y="4635"/>
                  </a:cubicBezTo>
                  <a:cubicBezTo>
                    <a:pt x="1633" y="4601"/>
                    <a:pt x="1435" y="4569"/>
                    <a:pt x="1244" y="4569"/>
                  </a:cubicBezTo>
                  <a:cubicBezTo>
                    <a:pt x="1013" y="4569"/>
                    <a:pt x="792" y="4616"/>
                    <a:pt x="615" y="4760"/>
                  </a:cubicBezTo>
                  <a:cubicBezTo>
                    <a:pt x="368" y="4963"/>
                    <a:pt x="282" y="5320"/>
                    <a:pt x="358" y="5630"/>
                  </a:cubicBezTo>
                  <a:cubicBezTo>
                    <a:pt x="433" y="5940"/>
                    <a:pt x="651" y="6201"/>
                    <a:pt x="913" y="6383"/>
                  </a:cubicBezTo>
                  <a:cubicBezTo>
                    <a:pt x="1176" y="6565"/>
                    <a:pt x="1480" y="6676"/>
                    <a:pt x="1786" y="6768"/>
                  </a:cubicBezTo>
                  <a:lnTo>
                    <a:pt x="6510" y="5991"/>
                  </a:lnTo>
                  <a:cubicBezTo>
                    <a:pt x="6721" y="5689"/>
                    <a:pt x="6866" y="5344"/>
                    <a:pt x="6936" y="4983"/>
                  </a:cubicBezTo>
                  <a:cubicBezTo>
                    <a:pt x="6985" y="4730"/>
                    <a:pt x="6985" y="4433"/>
                    <a:pt x="6798" y="4252"/>
                  </a:cubicBezTo>
                  <a:cubicBezTo>
                    <a:pt x="6693" y="4150"/>
                    <a:pt x="6546" y="4106"/>
                    <a:pt x="6398" y="4106"/>
                  </a:cubicBezTo>
                  <a:cubicBezTo>
                    <a:pt x="6343" y="4106"/>
                    <a:pt x="6287" y="4112"/>
                    <a:pt x="6234" y="4123"/>
                  </a:cubicBezTo>
                  <a:cubicBezTo>
                    <a:pt x="6039" y="4166"/>
                    <a:pt x="5863" y="4271"/>
                    <a:pt x="5690" y="4374"/>
                  </a:cubicBezTo>
                  <a:cubicBezTo>
                    <a:pt x="5722" y="4089"/>
                    <a:pt x="5754" y="3792"/>
                    <a:pt x="5659" y="3519"/>
                  </a:cubicBezTo>
                  <a:cubicBezTo>
                    <a:pt x="5570" y="3264"/>
                    <a:pt x="5334" y="3041"/>
                    <a:pt x="5069" y="3041"/>
                  </a:cubicBezTo>
                  <a:cubicBezTo>
                    <a:pt x="5052" y="3041"/>
                    <a:pt x="5035" y="3042"/>
                    <a:pt x="5017" y="3044"/>
                  </a:cubicBezTo>
                  <a:cubicBezTo>
                    <a:pt x="4798" y="3070"/>
                    <a:pt x="4623" y="3242"/>
                    <a:pt x="4505" y="3429"/>
                  </a:cubicBezTo>
                  <a:cubicBezTo>
                    <a:pt x="4387" y="3615"/>
                    <a:pt x="4307" y="3826"/>
                    <a:pt x="4176" y="4003"/>
                  </a:cubicBezTo>
                  <a:cubicBezTo>
                    <a:pt x="4077" y="3261"/>
                    <a:pt x="3978" y="2510"/>
                    <a:pt x="3699" y="1817"/>
                  </a:cubicBezTo>
                  <a:cubicBezTo>
                    <a:pt x="3420" y="1123"/>
                    <a:pt x="2937" y="481"/>
                    <a:pt x="2258" y="167"/>
                  </a:cubicBezTo>
                  <a:cubicBezTo>
                    <a:pt x="2035" y="63"/>
                    <a:pt x="1784" y="0"/>
                    <a:pt x="1538"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484984" y="3769125"/>
              <a:ext cx="744035" cy="681576"/>
            </a:xfrm>
            <a:custGeom>
              <a:avLst/>
              <a:gdLst/>
              <a:ahLst/>
              <a:cxnLst/>
              <a:rect l="l" t="t" r="r" b="b"/>
              <a:pathLst>
                <a:path w="7612" h="6973" extrusionOk="0">
                  <a:moveTo>
                    <a:pt x="4162" y="0"/>
                  </a:moveTo>
                  <a:cubicBezTo>
                    <a:pt x="3585" y="0"/>
                    <a:pt x="3014" y="279"/>
                    <a:pt x="2625" y="710"/>
                  </a:cubicBezTo>
                  <a:cubicBezTo>
                    <a:pt x="2176" y="1205"/>
                    <a:pt x="1954" y="1881"/>
                    <a:pt x="1937" y="2550"/>
                  </a:cubicBezTo>
                  <a:cubicBezTo>
                    <a:pt x="1919" y="3219"/>
                    <a:pt x="2094" y="3881"/>
                    <a:pt x="2361" y="4494"/>
                  </a:cubicBezTo>
                  <a:cubicBezTo>
                    <a:pt x="2056" y="4186"/>
                    <a:pt x="1677" y="3927"/>
                    <a:pt x="1246" y="3873"/>
                  </a:cubicBezTo>
                  <a:cubicBezTo>
                    <a:pt x="1200" y="3867"/>
                    <a:pt x="1152" y="3864"/>
                    <a:pt x="1105" y="3864"/>
                  </a:cubicBezTo>
                  <a:cubicBezTo>
                    <a:pt x="717" y="3864"/>
                    <a:pt x="318" y="4056"/>
                    <a:pt x="153" y="4405"/>
                  </a:cubicBezTo>
                  <a:cubicBezTo>
                    <a:pt x="1" y="4731"/>
                    <a:pt x="74" y="5127"/>
                    <a:pt x="258" y="5436"/>
                  </a:cubicBezTo>
                  <a:cubicBezTo>
                    <a:pt x="441" y="5744"/>
                    <a:pt x="720" y="5982"/>
                    <a:pt x="998" y="6209"/>
                  </a:cubicBezTo>
                  <a:lnTo>
                    <a:pt x="7202" y="6972"/>
                  </a:lnTo>
                  <a:cubicBezTo>
                    <a:pt x="7434" y="6592"/>
                    <a:pt x="7570" y="6159"/>
                    <a:pt x="7595" y="5713"/>
                  </a:cubicBezTo>
                  <a:cubicBezTo>
                    <a:pt x="7612" y="5394"/>
                    <a:pt x="7553" y="5037"/>
                    <a:pt x="7299" y="4844"/>
                  </a:cubicBezTo>
                  <a:cubicBezTo>
                    <a:pt x="7173" y="4748"/>
                    <a:pt x="7015" y="4707"/>
                    <a:pt x="6855" y="4707"/>
                  </a:cubicBezTo>
                  <a:cubicBezTo>
                    <a:pt x="6777" y="4707"/>
                    <a:pt x="6698" y="4717"/>
                    <a:pt x="6622" y="4735"/>
                  </a:cubicBezTo>
                  <a:cubicBezTo>
                    <a:pt x="6392" y="4790"/>
                    <a:pt x="6184" y="4909"/>
                    <a:pt x="5980" y="5028"/>
                  </a:cubicBezTo>
                  <a:cubicBezTo>
                    <a:pt x="6135" y="4387"/>
                    <a:pt x="6292" y="3741"/>
                    <a:pt x="6328" y="3082"/>
                  </a:cubicBezTo>
                  <a:cubicBezTo>
                    <a:pt x="6364" y="2422"/>
                    <a:pt x="6272" y="1742"/>
                    <a:pt x="5955" y="1162"/>
                  </a:cubicBezTo>
                  <a:cubicBezTo>
                    <a:pt x="5639" y="582"/>
                    <a:pt x="5076" y="118"/>
                    <a:pt x="4423" y="20"/>
                  </a:cubicBezTo>
                  <a:cubicBezTo>
                    <a:pt x="4336" y="7"/>
                    <a:pt x="4249" y="0"/>
                    <a:pt x="4162"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068525" y="4099889"/>
              <a:ext cx="489116" cy="466830"/>
            </a:xfrm>
            <a:custGeom>
              <a:avLst/>
              <a:gdLst/>
              <a:ahLst/>
              <a:cxnLst/>
              <a:rect l="l" t="t" r="r" b="b"/>
              <a:pathLst>
                <a:path w="5004" h="4776" extrusionOk="0">
                  <a:moveTo>
                    <a:pt x="3889" y="0"/>
                  </a:moveTo>
                  <a:cubicBezTo>
                    <a:pt x="3806" y="0"/>
                    <a:pt x="3725" y="13"/>
                    <a:pt x="3647" y="43"/>
                  </a:cubicBezTo>
                  <a:cubicBezTo>
                    <a:pt x="3461" y="111"/>
                    <a:pt x="3316" y="262"/>
                    <a:pt x="3194" y="421"/>
                  </a:cubicBezTo>
                  <a:cubicBezTo>
                    <a:pt x="2829" y="901"/>
                    <a:pt x="2624" y="1483"/>
                    <a:pt x="2610" y="2086"/>
                  </a:cubicBezTo>
                  <a:cubicBezTo>
                    <a:pt x="2569" y="1885"/>
                    <a:pt x="2414" y="1709"/>
                    <a:pt x="2218" y="1654"/>
                  </a:cubicBezTo>
                  <a:cubicBezTo>
                    <a:pt x="2176" y="1643"/>
                    <a:pt x="2133" y="1637"/>
                    <a:pt x="2089" y="1637"/>
                  </a:cubicBezTo>
                  <a:cubicBezTo>
                    <a:pt x="1928" y="1637"/>
                    <a:pt x="1766" y="1715"/>
                    <a:pt x="1677" y="1849"/>
                  </a:cubicBezTo>
                  <a:cubicBezTo>
                    <a:pt x="1563" y="2020"/>
                    <a:pt x="1586" y="2271"/>
                    <a:pt x="1734" y="2412"/>
                  </a:cubicBezTo>
                  <a:cubicBezTo>
                    <a:pt x="1508" y="2303"/>
                    <a:pt x="1258" y="2228"/>
                    <a:pt x="1008" y="2228"/>
                  </a:cubicBezTo>
                  <a:cubicBezTo>
                    <a:pt x="949" y="2228"/>
                    <a:pt x="890" y="2232"/>
                    <a:pt x="832" y="2241"/>
                  </a:cubicBezTo>
                  <a:cubicBezTo>
                    <a:pt x="525" y="2288"/>
                    <a:pt x="229" y="2481"/>
                    <a:pt x="116" y="2771"/>
                  </a:cubicBezTo>
                  <a:cubicBezTo>
                    <a:pt x="1" y="3065"/>
                    <a:pt x="88" y="3409"/>
                    <a:pt x="272" y="3667"/>
                  </a:cubicBezTo>
                  <a:cubicBezTo>
                    <a:pt x="456" y="3924"/>
                    <a:pt x="721" y="4109"/>
                    <a:pt x="989" y="4276"/>
                  </a:cubicBezTo>
                  <a:lnTo>
                    <a:pt x="3318" y="4775"/>
                  </a:lnTo>
                  <a:cubicBezTo>
                    <a:pt x="3723" y="4526"/>
                    <a:pt x="4045" y="4155"/>
                    <a:pt x="4281" y="3743"/>
                  </a:cubicBezTo>
                  <a:cubicBezTo>
                    <a:pt x="4520" y="3332"/>
                    <a:pt x="4677" y="2880"/>
                    <a:pt x="4804" y="2422"/>
                  </a:cubicBezTo>
                  <a:cubicBezTo>
                    <a:pt x="4916" y="2019"/>
                    <a:pt x="5003" y="1600"/>
                    <a:pt x="4956" y="1183"/>
                  </a:cubicBezTo>
                  <a:cubicBezTo>
                    <a:pt x="4910" y="769"/>
                    <a:pt x="4708" y="353"/>
                    <a:pt x="4350" y="136"/>
                  </a:cubicBezTo>
                  <a:cubicBezTo>
                    <a:pt x="4212" y="51"/>
                    <a:pt x="4050" y="0"/>
                    <a:pt x="3889"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266293" y="3992274"/>
              <a:ext cx="433108" cy="347190"/>
            </a:xfrm>
            <a:custGeom>
              <a:avLst/>
              <a:gdLst/>
              <a:ahLst/>
              <a:cxnLst/>
              <a:rect l="l" t="t" r="r" b="b"/>
              <a:pathLst>
                <a:path w="4431" h="3552" extrusionOk="0">
                  <a:moveTo>
                    <a:pt x="2801" y="0"/>
                  </a:moveTo>
                  <a:cubicBezTo>
                    <a:pt x="2735" y="0"/>
                    <a:pt x="2668" y="9"/>
                    <a:pt x="2604" y="26"/>
                  </a:cubicBezTo>
                  <a:cubicBezTo>
                    <a:pt x="2404" y="76"/>
                    <a:pt x="2226" y="194"/>
                    <a:pt x="2080" y="336"/>
                  </a:cubicBezTo>
                  <a:cubicBezTo>
                    <a:pt x="1806" y="601"/>
                    <a:pt x="1625" y="953"/>
                    <a:pt x="1513" y="1319"/>
                  </a:cubicBezTo>
                  <a:cubicBezTo>
                    <a:pt x="1400" y="1683"/>
                    <a:pt x="1350" y="2065"/>
                    <a:pt x="1304" y="2444"/>
                  </a:cubicBezTo>
                  <a:cubicBezTo>
                    <a:pt x="1096" y="2365"/>
                    <a:pt x="882" y="2284"/>
                    <a:pt x="661" y="2284"/>
                  </a:cubicBezTo>
                  <a:cubicBezTo>
                    <a:pt x="653" y="2284"/>
                    <a:pt x="645" y="2284"/>
                    <a:pt x="638" y="2284"/>
                  </a:cubicBezTo>
                  <a:cubicBezTo>
                    <a:pt x="408" y="2290"/>
                    <a:pt x="166" y="2405"/>
                    <a:pt x="77" y="2616"/>
                  </a:cubicBezTo>
                  <a:cubicBezTo>
                    <a:pt x="1" y="2798"/>
                    <a:pt x="54" y="3013"/>
                    <a:pt x="167" y="3174"/>
                  </a:cubicBezTo>
                  <a:cubicBezTo>
                    <a:pt x="281" y="3335"/>
                    <a:pt x="447" y="3450"/>
                    <a:pt x="615" y="3552"/>
                  </a:cubicBezTo>
                  <a:lnTo>
                    <a:pt x="4105" y="3338"/>
                  </a:lnTo>
                  <a:cubicBezTo>
                    <a:pt x="4256" y="3183"/>
                    <a:pt x="4379" y="2992"/>
                    <a:pt x="4405" y="2777"/>
                  </a:cubicBezTo>
                  <a:cubicBezTo>
                    <a:pt x="4431" y="2563"/>
                    <a:pt x="4345" y="2326"/>
                    <a:pt x="4158" y="2218"/>
                  </a:cubicBezTo>
                  <a:cubicBezTo>
                    <a:pt x="4097" y="2183"/>
                    <a:pt x="4027" y="2167"/>
                    <a:pt x="3957" y="2167"/>
                  </a:cubicBezTo>
                  <a:cubicBezTo>
                    <a:pt x="3810" y="2167"/>
                    <a:pt x="3664" y="2239"/>
                    <a:pt x="3607" y="2372"/>
                  </a:cubicBezTo>
                  <a:cubicBezTo>
                    <a:pt x="3682" y="1850"/>
                    <a:pt x="3664" y="1317"/>
                    <a:pt x="3554" y="799"/>
                  </a:cubicBezTo>
                  <a:cubicBezTo>
                    <a:pt x="3501" y="542"/>
                    <a:pt x="3409" y="270"/>
                    <a:pt x="3194" y="118"/>
                  </a:cubicBezTo>
                  <a:cubicBezTo>
                    <a:pt x="3080" y="38"/>
                    <a:pt x="2941" y="0"/>
                    <a:pt x="2801"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754118" y="4582352"/>
              <a:ext cx="300273" cy="330769"/>
            </a:xfrm>
            <a:custGeom>
              <a:avLst/>
              <a:gdLst/>
              <a:ahLst/>
              <a:cxnLst/>
              <a:rect l="l" t="t" r="r" b="b"/>
              <a:pathLst>
                <a:path w="3072" h="3384" extrusionOk="0">
                  <a:moveTo>
                    <a:pt x="2302" y="1"/>
                  </a:moveTo>
                  <a:cubicBezTo>
                    <a:pt x="2272" y="1"/>
                    <a:pt x="2241" y="4"/>
                    <a:pt x="2210" y="10"/>
                  </a:cubicBezTo>
                  <a:cubicBezTo>
                    <a:pt x="2006" y="52"/>
                    <a:pt x="1853" y="224"/>
                    <a:pt x="1748" y="405"/>
                  </a:cubicBezTo>
                  <a:cubicBezTo>
                    <a:pt x="1468" y="895"/>
                    <a:pt x="1431" y="1488"/>
                    <a:pt x="1645" y="2010"/>
                  </a:cubicBezTo>
                  <a:cubicBezTo>
                    <a:pt x="1398" y="1848"/>
                    <a:pt x="1181" y="1634"/>
                    <a:pt x="909" y="1520"/>
                  </a:cubicBezTo>
                  <a:cubicBezTo>
                    <a:pt x="807" y="1477"/>
                    <a:pt x="692" y="1454"/>
                    <a:pt x="579" y="1454"/>
                  </a:cubicBezTo>
                  <a:cubicBezTo>
                    <a:pt x="390" y="1454"/>
                    <a:pt x="208" y="1520"/>
                    <a:pt x="105" y="1673"/>
                  </a:cubicBezTo>
                  <a:cubicBezTo>
                    <a:pt x="0" y="1830"/>
                    <a:pt x="3" y="2038"/>
                    <a:pt x="72" y="2211"/>
                  </a:cubicBezTo>
                  <a:cubicBezTo>
                    <a:pt x="142" y="2386"/>
                    <a:pt x="271" y="2528"/>
                    <a:pt x="408" y="2655"/>
                  </a:cubicBezTo>
                  <a:cubicBezTo>
                    <a:pt x="732" y="2955"/>
                    <a:pt x="1303" y="3384"/>
                    <a:pt x="1768" y="3384"/>
                  </a:cubicBezTo>
                  <a:cubicBezTo>
                    <a:pt x="1771" y="3384"/>
                    <a:pt x="1773" y="3384"/>
                    <a:pt x="1775" y="3384"/>
                  </a:cubicBezTo>
                  <a:cubicBezTo>
                    <a:pt x="2242" y="3378"/>
                    <a:pt x="2679" y="2900"/>
                    <a:pt x="2854" y="2508"/>
                  </a:cubicBezTo>
                  <a:cubicBezTo>
                    <a:pt x="3058" y="2051"/>
                    <a:pt x="3071" y="1528"/>
                    <a:pt x="3025" y="1027"/>
                  </a:cubicBezTo>
                  <a:cubicBezTo>
                    <a:pt x="3002" y="782"/>
                    <a:pt x="2965" y="529"/>
                    <a:pt x="2833" y="321"/>
                  </a:cubicBezTo>
                  <a:cubicBezTo>
                    <a:pt x="2716" y="140"/>
                    <a:pt x="2513" y="1"/>
                    <a:pt x="2302"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291954" y="4955341"/>
              <a:ext cx="282581" cy="282679"/>
            </a:xfrm>
            <a:custGeom>
              <a:avLst/>
              <a:gdLst/>
              <a:ahLst/>
              <a:cxnLst/>
              <a:rect l="l" t="t" r="r" b="b"/>
              <a:pathLst>
                <a:path w="2891" h="2892" extrusionOk="0">
                  <a:moveTo>
                    <a:pt x="566" y="1"/>
                  </a:moveTo>
                  <a:cubicBezTo>
                    <a:pt x="565" y="1"/>
                    <a:pt x="564" y="1"/>
                    <a:pt x="563" y="1"/>
                  </a:cubicBezTo>
                  <a:cubicBezTo>
                    <a:pt x="342" y="4"/>
                    <a:pt x="152" y="185"/>
                    <a:pt x="76" y="393"/>
                  </a:cubicBezTo>
                  <a:cubicBezTo>
                    <a:pt x="0" y="601"/>
                    <a:pt x="16" y="830"/>
                    <a:pt x="43" y="1050"/>
                  </a:cubicBezTo>
                  <a:cubicBezTo>
                    <a:pt x="98" y="1499"/>
                    <a:pt x="208" y="1954"/>
                    <a:pt x="477" y="2317"/>
                  </a:cubicBezTo>
                  <a:cubicBezTo>
                    <a:pt x="681" y="2594"/>
                    <a:pt x="1082" y="2891"/>
                    <a:pt x="1458" y="2891"/>
                  </a:cubicBezTo>
                  <a:cubicBezTo>
                    <a:pt x="1503" y="2891"/>
                    <a:pt x="1548" y="2887"/>
                    <a:pt x="1592" y="2878"/>
                  </a:cubicBezTo>
                  <a:cubicBezTo>
                    <a:pt x="2002" y="2792"/>
                    <a:pt x="2424" y="2304"/>
                    <a:pt x="2652" y="1978"/>
                  </a:cubicBezTo>
                  <a:cubicBezTo>
                    <a:pt x="2748" y="1841"/>
                    <a:pt x="2834" y="1691"/>
                    <a:pt x="2862" y="1525"/>
                  </a:cubicBezTo>
                  <a:cubicBezTo>
                    <a:pt x="2890" y="1358"/>
                    <a:pt x="2852" y="1175"/>
                    <a:pt x="2731" y="1059"/>
                  </a:cubicBezTo>
                  <a:cubicBezTo>
                    <a:pt x="2645" y="976"/>
                    <a:pt x="2531" y="941"/>
                    <a:pt x="2413" y="941"/>
                  </a:cubicBezTo>
                  <a:cubicBezTo>
                    <a:pt x="2268" y="941"/>
                    <a:pt x="2115" y="994"/>
                    <a:pt x="1995" y="1077"/>
                  </a:cubicBezTo>
                  <a:cubicBezTo>
                    <a:pt x="1777" y="1229"/>
                    <a:pt x="1628" y="1459"/>
                    <a:pt x="1442" y="1648"/>
                  </a:cubicBezTo>
                  <a:cubicBezTo>
                    <a:pt x="1530" y="1149"/>
                    <a:pt x="1384" y="637"/>
                    <a:pt x="1045" y="259"/>
                  </a:cubicBezTo>
                  <a:cubicBezTo>
                    <a:pt x="918" y="122"/>
                    <a:pt x="753" y="1"/>
                    <a:pt x="566"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099029" y="5049468"/>
              <a:ext cx="225889" cy="171347"/>
            </a:xfrm>
            <a:custGeom>
              <a:avLst/>
              <a:gdLst/>
              <a:ahLst/>
              <a:cxnLst/>
              <a:rect l="l" t="t" r="r" b="b"/>
              <a:pathLst>
                <a:path w="2311" h="1753" extrusionOk="0">
                  <a:moveTo>
                    <a:pt x="1939" y="1"/>
                  </a:moveTo>
                  <a:cubicBezTo>
                    <a:pt x="1775" y="1"/>
                    <a:pt x="1619" y="130"/>
                    <a:pt x="1539" y="282"/>
                  </a:cubicBezTo>
                  <a:cubicBezTo>
                    <a:pt x="1447" y="460"/>
                    <a:pt x="1428" y="664"/>
                    <a:pt x="1371" y="856"/>
                  </a:cubicBezTo>
                  <a:cubicBezTo>
                    <a:pt x="1255" y="492"/>
                    <a:pt x="979" y="202"/>
                    <a:pt x="620" y="68"/>
                  </a:cubicBezTo>
                  <a:cubicBezTo>
                    <a:pt x="546" y="42"/>
                    <a:pt x="465" y="22"/>
                    <a:pt x="386" y="22"/>
                  </a:cubicBezTo>
                  <a:cubicBezTo>
                    <a:pt x="325" y="22"/>
                    <a:pt x="264" y="34"/>
                    <a:pt x="210" y="64"/>
                  </a:cubicBezTo>
                  <a:cubicBezTo>
                    <a:pt x="64" y="143"/>
                    <a:pt x="0" y="329"/>
                    <a:pt x="23" y="495"/>
                  </a:cubicBezTo>
                  <a:cubicBezTo>
                    <a:pt x="45" y="660"/>
                    <a:pt x="134" y="807"/>
                    <a:pt x="230" y="945"/>
                  </a:cubicBezTo>
                  <a:cubicBezTo>
                    <a:pt x="422" y="1223"/>
                    <a:pt x="655" y="1489"/>
                    <a:pt x="960" y="1637"/>
                  </a:cubicBezTo>
                  <a:cubicBezTo>
                    <a:pt x="1099" y="1705"/>
                    <a:pt x="1286" y="1753"/>
                    <a:pt x="1468" y="1753"/>
                  </a:cubicBezTo>
                  <a:cubicBezTo>
                    <a:pt x="1628" y="1753"/>
                    <a:pt x="1783" y="1716"/>
                    <a:pt x="1898" y="1622"/>
                  </a:cubicBezTo>
                  <a:cubicBezTo>
                    <a:pt x="2141" y="1423"/>
                    <a:pt x="2252" y="949"/>
                    <a:pt x="2291" y="652"/>
                  </a:cubicBezTo>
                  <a:cubicBezTo>
                    <a:pt x="2306" y="528"/>
                    <a:pt x="2311" y="397"/>
                    <a:pt x="2272" y="278"/>
                  </a:cubicBezTo>
                  <a:cubicBezTo>
                    <a:pt x="2233" y="157"/>
                    <a:pt x="2144" y="48"/>
                    <a:pt x="2022" y="12"/>
                  </a:cubicBezTo>
                  <a:cubicBezTo>
                    <a:pt x="1995" y="4"/>
                    <a:pt x="1967" y="1"/>
                    <a:pt x="1939"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644880" y="4479526"/>
              <a:ext cx="246904" cy="215137"/>
            </a:xfrm>
            <a:custGeom>
              <a:avLst/>
              <a:gdLst/>
              <a:ahLst/>
              <a:cxnLst/>
              <a:rect l="l" t="t" r="r" b="b"/>
              <a:pathLst>
                <a:path w="2526" h="2201" extrusionOk="0">
                  <a:moveTo>
                    <a:pt x="584" y="1"/>
                  </a:moveTo>
                  <a:cubicBezTo>
                    <a:pt x="406" y="1"/>
                    <a:pt x="228" y="79"/>
                    <a:pt x="137" y="230"/>
                  </a:cubicBezTo>
                  <a:cubicBezTo>
                    <a:pt x="0" y="452"/>
                    <a:pt x="85" y="742"/>
                    <a:pt x="200" y="974"/>
                  </a:cubicBezTo>
                  <a:cubicBezTo>
                    <a:pt x="379" y="1338"/>
                    <a:pt x="884" y="2201"/>
                    <a:pt x="1378" y="2201"/>
                  </a:cubicBezTo>
                  <a:cubicBezTo>
                    <a:pt x="1393" y="2201"/>
                    <a:pt x="1408" y="2200"/>
                    <a:pt x="1422" y="2198"/>
                  </a:cubicBezTo>
                  <a:cubicBezTo>
                    <a:pt x="1992" y="2138"/>
                    <a:pt x="2431" y="1304"/>
                    <a:pt x="2501" y="814"/>
                  </a:cubicBezTo>
                  <a:cubicBezTo>
                    <a:pt x="2526" y="649"/>
                    <a:pt x="2500" y="438"/>
                    <a:pt x="2342" y="379"/>
                  </a:cubicBezTo>
                  <a:cubicBezTo>
                    <a:pt x="2316" y="369"/>
                    <a:pt x="2289" y="365"/>
                    <a:pt x="2261" y="365"/>
                  </a:cubicBezTo>
                  <a:cubicBezTo>
                    <a:pt x="2202" y="365"/>
                    <a:pt x="2141" y="384"/>
                    <a:pt x="2085" y="409"/>
                  </a:cubicBezTo>
                  <a:cubicBezTo>
                    <a:pt x="1828" y="521"/>
                    <a:pt x="1622" y="723"/>
                    <a:pt x="1506" y="979"/>
                  </a:cubicBezTo>
                  <a:cubicBezTo>
                    <a:pt x="1430" y="775"/>
                    <a:pt x="1351" y="570"/>
                    <a:pt x="1226" y="390"/>
                  </a:cubicBezTo>
                  <a:cubicBezTo>
                    <a:pt x="1101" y="211"/>
                    <a:pt x="924" y="60"/>
                    <a:pt x="711" y="14"/>
                  </a:cubicBezTo>
                  <a:cubicBezTo>
                    <a:pt x="669" y="5"/>
                    <a:pt x="626" y="1"/>
                    <a:pt x="584"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009059" y="5161385"/>
              <a:ext cx="195099" cy="153069"/>
            </a:xfrm>
            <a:custGeom>
              <a:avLst/>
              <a:gdLst/>
              <a:ahLst/>
              <a:cxnLst/>
              <a:rect l="l" t="t" r="r" b="b"/>
              <a:pathLst>
                <a:path w="1996" h="1566" extrusionOk="0">
                  <a:moveTo>
                    <a:pt x="253" y="0"/>
                  </a:moveTo>
                  <a:cubicBezTo>
                    <a:pt x="247" y="0"/>
                    <a:pt x="242" y="0"/>
                    <a:pt x="236" y="1"/>
                  </a:cubicBezTo>
                  <a:cubicBezTo>
                    <a:pt x="105" y="17"/>
                    <a:pt x="48" y="172"/>
                    <a:pt x="36" y="302"/>
                  </a:cubicBezTo>
                  <a:cubicBezTo>
                    <a:pt x="0" y="685"/>
                    <a:pt x="181" y="1396"/>
                    <a:pt x="602" y="1546"/>
                  </a:cubicBezTo>
                  <a:cubicBezTo>
                    <a:pt x="639" y="1560"/>
                    <a:pt x="677" y="1566"/>
                    <a:pt x="717" y="1566"/>
                  </a:cubicBezTo>
                  <a:cubicBezTo>
                    <a:pt x="1083" y="1566"/>
                    <a:pt x="1561" y="1065"/>
                    <a:pt x="1748" y="840"/>
                  </a:cubicBezTo>
                  <a:cubicBezTo>
                    <a:pt x="1877" y="685"/>
                    <a:pt x="1995" y="480"/>
                    <a:pt x="1932" y="288"/>
                  </a:cubicBezTo>
                  <a:cubicBezTo>
                    <a:pt x="1879" y="126"/>
                    <a:pt x="1707" y="24"/>
                    <a:pt x="1537" y="21"/>
                  </a:cubicBezTo>
                  <a:cubicBezTo>
                    <a:pt x="1534" y="21"/>
                    <a:pt x="1532" y="21"/>
                    <a:pt x="1529" y="21"/>
                  </a:cubicBezTo>
                  <a:cubicBezTo>
                    <a:pt x="1363" y="21"/>
                    <a:pt x="1204" y="102"/>
                    <a:pt x="1078" y="212"/>
                  </a:cubicBezTo>
                  <a:cubicBezTo>
                    <a:pt x="952" y="325"/>
                    <a:pt x="854" y="466"/>
                    <a:pt x="760" y="607"/>
                  </a:cubicBezTo>
                  <a:cubicBezTo>
                    <a:pt x="718" y="393"/>
                    <a:pt x="599" y="202"/>
                    <a:pt x="425" y="71"/>
                  </a:cubicBezTo>
                  <a:cubicBezTo>
                    <a:pt x="374" y="33"/>
                    <a:pt x="315" y="0"/>
                    <a:pt x="253" y="0"/>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660153" y="4705020"/>
              <a:ext cx="250325" cy="208001"/>
            </a:xfrm>
            <a:custGeom>
              <a:avLst/>
              <a:gdLst/>
              <a:ahLst/>
              <a:cxnLst/>
              <a:rect l="l" t="t" r="r" b="b"/>
              <a:pathLst>
                <a:path w="2561" h="2128" extrusionOk="0">
                  <a:moveTo>
                    <a:pt x="2042" y="1"/>
                  </a:moveTo>
                  <a:cubicBezTo>
                    <a:pt x="2031" y="1"/>
                    <a:pt x="2020" y="2"/>
                    <a:pt x="2009" y="3"/>
                  </a:cubicBezTo>
                  <a:cubicBezTo>
                    <a:pt x="1922" y="18"/>
                    <a:pt x="1853" y="85"/>
                    <a:pt x="1798" y="156"/>
                  </a:cubicBezTo>
                  <a:cubicBezTo>
                    <a:pt x="1629" y="378"/>
                    <a:pt x="1548" y="655"/>
                    <a:pt x="1571" y="935"/>
                  </a:cubicBezTo>
                  <a:cubicBezTo>
                    <a:pt x="1405" y="794"/>
                    <a:pt x="1236" y="653"/>
                    <a:pt x="1039" y="557"/>
                  </a:cubicBezTo>
                  <a:cubicBezTo>
                    <a:pt x="906" y="493"/>
                    <a:pt x="758" y="452"/>
                    <a:pt x="611" y="452"/>
                  </a:cubicBezTo>
                  <a:cubicBezTo>
                    <a:pt x="542" y="452"/>
                    <a:pt x="473" y="461"/>
                    <a:pt x="406" y="481"/>
                  </a:cubicBezTo>
                  <a:cubicBezTo>
                    <a:pt x="198" y="543"/>
                    <a:pt x="20" y="731"/>
                    <a:pt x="12" y="948"/>
                  </a:cubicBezTo>
                  <a:cubicBezTo>
                    <a:pt x="0" y="1209"/>
                    <a:pt x="215" y="1421"/>
                    <a:pt x="431" y="1569"/>
                  </a:cubicBezTo>
                  <a:cubicBezTo>
                    <a:pt x="704" y="1755"/>
                    <a:pt x="1327" y="2128"/>
                    <a:pt x="1780" y="2128"/>
                  </a:cubicBezTo>
                  <a:cubicBezTo>
                    <a:pt x="1899" y="2128"/>
                    <a:pt x="2006" y="2102"/>
                    <a:pt x="2092" y="2041"/>
                  </a:cubicBezTo>
                  <a:cubicBezTo>
                    <a:pt x="2560" y="1711"/>
                    <a:pt x="2537" y="768"/>
                    <a:pt x="2359" y="306"/>
                  </a:cubicBezTo>
                  <a:cubicBezTo>
                    <a:pt x="2303" y="160"/>
                    <a:pt x="2191" y="1"/>
                    <a:pt x="2042"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223873" y="4962379"/>
              <a:ext cx="251693" cy="199693"/>
            </a:xfrm>
            <a:custGeom>
              <a:avLst/>
              <a:gdLst/>
              <a:ahLst/>
              <a:cxnLst/>
              <a:rect l="l" t="t" r="r" b="b"/>
              <a:pathLst>
                <a:path w="2575" h="2043" extrusionOk="0">
                  <a:moveTo>
                    <a:pt x="366" y="0"/>
                  </a:moveTo>
                  <a:cubicBezTo>
                    <a:pt x="361" y="0"/>
                    <a:pt x="356" y="0"/>
                    <a:pt x="352" y="1"/>
                  </a:cubicBezTo>
                  <a:cubicBezTo>
                    <a:pt x="185" y="11"/>
                    <a:pt x="99" y="206"/>
                    <a:pt x="75" y="371"/>
                  </a:cubicBezTo>
                  <a:cubicBezTo>
                    <a:pt x="0" y="860"/>
                    <a:pt x="182" y="1786"/>
                    <a:pt x="709" y="2008"/>
                  </a:cubicBezTo>
                  <a:cubicBezTo>
                    <a:pt x="765" y="2032"/>
                    <a:pt x="824" y="2042"/>
                    <a:pt x="887" y="2042"/>
                  </a:cubicBezTo>
                  <a:cubicBezTo>
                    <a:pt x="1355" y="2042"/>
                    <a:pt x="1981" y="1457"/>
                    <a:pt x="2231" y="1187"/>
                  </a:cubicBezTo>
                  <a:cubicBezTo>
                    <a:pt x="2409" y="998"/>
                    <a:pt x="2574" y="744"/>
                    <a:pt x="2507" y="492"/>
                  </a:cubicBezTo>
                  <a:cubicBezTo>
                    <a:pt x="2451" y="282"/>
                    <a:pt x="2239" y="137"/>
                    <a:pt x="2020" y="121"/>
                  </a:cubicBezTo>
                  <a:cubicBezTo>
                    <a:pt x="2003" y="120"/>
                    <a:pt x="1986" y="119"/>
                    <a:pt x="1968" y="119"/>
                  </a:cubicBezTo>
                  <a:cubicBezTo>
                    <a:pt x="1769" y="119"/>
                    <a:pt x="1576" y="208"/>
                    <a:pt x="1418" y="332"/>
                  </a:cubicBezTo>
                  <a:cubicBezTo>
                    <a:pt x="1247" y="467"/>
                    <a:pt x="1114" y="642"/>
                    <a:pt x="980" y="814"/>
                  </a:cubicBezTo>
                  <a:cubicBezTo>
                    <a:pt x="943" y="537"/>
                    <a:pt x="804" y="283"/>
                    <a:pt x="590" y="103"/>
                  </a:cubicBezTo>
                  <a:cubicBezTo>
                    <a:pt x="526" y="48"/>
                    <a:pt x="449" y="0"/>
                    <a:pt x="366" y="0"/>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457063" y="4885064"/>
              <a:ext cx="251791" cy="199693"/>
            </a:xfrm>
            <a:custGeom>
              <a:avLst/>
              <a:gdLst/>
              <a:ahLst/>
              <a:cxnLst/>
              <a:rect l="l" t="t" r="r" b="b"/>
              <a:pathLst>
                <a:path w="2576" h="2043" extrusionOk="0">
                  <a:moveTo>
                    <a:pt x="363" y="1"/>
                  </a:moveTo>
                  <a:cubicBezTo>
                    <a:pt x="360" y="1"/>
                    <a:pt x="356" y="1"/>
                    <a:pt x="353" y="1"/>
                  </a:cubicBezTo>
                  <a:cubicBezTo>
                    <a:pt x="186" y="13"/>
                    <a:pt x="100" y="206"/>
                    <a:pt x="76" y="371"/>
                  </a:cubicBezTo>
                  <a:cubicBezTo>
                    <a:pt x="1" y="862"/>
                    <a:pt x="183" y="1788"/>
                    <a:pt x="711" y="2009"/>
                  </a:cubicBezTo>
                  <a:cubicBezTo>
                    <a:pt x="767" y="2032"/>
                    <a:pt x="827" y="2043"/>
                    <a:pt x="890" y="2043"/>
                  </a:cubicBezTo>
                  <a:cubicBezTo>
                    <a:pt x="1357" y="2043"/>
                    <a:pt x="1982" y="1458"/>
                    <a:pt x="2232" y="1189"/>
                  </a:cubicBezTo>
                  <a:cubicBezTo>
                    <a:pt x="2410" y="998"/>
                    <a:pt x="2575" y="746"/>
                    <a:pt x="2508" y="493"/>
                  </a:cubicBezTo>
                  <a:cubicBezTo>
                    <a:pt x="2452" y="282"/>
                    <a:pt x="2240" y="139"/>
                    <a:pt x="2021" y="122"/>
                  </a:cubicBezTo>
                  <a:cubicBezTo>
                    <a:pt x="2005" y="120"/>
                    <a:pt x="1989" y="120"/>
                    <a:pt x="1973" y="120"/>
                  </a:cubicBezTo>
                  <a:cubicBezTo>
                    <a:pt x="1772" y="120"/>
                    <a:pt x="1578" y="209"/>
                    <a:pt x="1419" y="334"/>
                  </a:cubicBezTo>
                  <a:cubicBezTo>
                    <a:pt x="1248" y="469"/>
                    <a:pt x="1115" y="644"/>
                    <a:pt x="981" y="816"/>
                  </a:cubicBezTo>
                  <a:cubicBezTo>
                    <a:pt x="944" y="539"/>
                    <a:pt x="805" y="285"/>
                    <a:pt x="591" y="104"/>
                  </a:cubicBezTo>
                  <a:cubicBezTo>
                    <a:pt x="526" y="49"/>
                    <a:pt x="448" y="1"/>
                    <a:pt x="363"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617947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246551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79117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045285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48171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342249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783390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5061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73315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680162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grpSp>
        <p:nvGrpSpPr>
          <p:cNvPr id="60" name="Google Shape;60;p3"/>
          <p:cNvGrpSpPr/>
          <p:nvPr/>
        </p:nvGrpSpPr>
        <p:grpSpPr>
          <a:xfrm>
            <a:off x="-982256" y="471325"/>
            <a:ext cx="11108307" cy="2924151"/>
            <a:chOff x="1113325" y="471325"/>
            <a:chExt cx="4143036" cy="2924151"/>
          </a:xfrm>
        </p:grpSpPr>
        <p:sp>
          <p:nvSpPr>
            <p:cNvPr id="61" name="Google Shape;61;p3"/>
            <p:cNvSpPr/>
            <p:nvPr/>
          </p:nvSpPr>
          <p:spPr>
            <a:xfrm>
              <a:off x="1330641" y="471325"/>
              <a:ext cx="3925719" cy="46483"/>
            </a:xfrm>
            <a:custGeom>
              <a:avLst/>
              <a:gdLst/>
              <a:ahLst/>
              <a:cxnLst/>
              <a:rect l="l" t="t" r="r" b="b"/>
              <a:pathLst>
                <a:path w="42650" h="505" extrusionOk="0">
                  <a:moveTo>
                    <a:pt x="42590" y="0"/>
                  </a:moveTo>
                  <a:cubicBezTo>
                    <a:pt x="42590" y="0"/>
                    <a:pt x="42589" y="0"/>
                    <a:pt x="42589" y="0"/>
                  </a:cubicBezTo>
                  <a:lnTo>
                    <a:pt x="25950" y="161"/>
                  </a:lnTo>
                  <a:lnTo>
                    <a:pt x="9398" y="320"/>
                  </a:lnTo>
                  <a:lnTo>
                    <a:pt x="60" y="409"/>
                  </a:lnTo>
                  <a:cubicBezTo>
                    <a:pt x="0" y="409"/>
                    <a:pt x="0" y="504"/>
                    <a:pt x="60" y="504"/>
                  </a:cubicBezTo>
                  <a:lnTo>
                    <a:pt x="16698" y="343"/>
                  </a:lnTo>
                  <a:lnTo>
                    <a:pt x="33251" y="183"/>
                  </a:lnTo>
                  <a:lnTo>
                    <a:pt x="42589" y="94"/>
                  </a:lnTo>
                  <a:cubicBezTo>
                    <a:pt x="42649" y="94"/>
                    <a:pt x="42649" y="0"/>
                    <a:pt x="4259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1113325" y="1126127"/>
              <a:ext cx="3864878" cy="305497"/>
            </a:xfrm>
            <a:custGeom>
              <a:avLst/>
              <a:gdLst/>
              <a:ahLst/>
              <a:cxnLst/>
              <a:rect l="l" t="t" r="r" b="b"/>
              <a:pathLst>
                <a:path w="41989" h="3319" extrusionOk="0">
                  <a:moveTo>
                    <a:pt x="41932" y="1"/>
                  </a:moveTo>
                  <a:cubicBezTo>
                    <a:pt x="41931" y="1"/>
                    <a:pt x="41929" y="1"/>
                    <a:pt x="41928" y="1"/>
                  </a:cubicBezTo>
                  <a:lnTo>
                    <a:pt x="25582" y="1260"/>
                  </a:lnTo>
                  <a:lnTo>
                    <a:pt x="9236" y="2520"/>
                  </a:lnTo>
                  <a:lnTo>
                    <a:pt x="61" y="3226"/>
                  </a:lnTo>
                  <a:cubicBezTo>
                    <a:pt x="3" y="3230"/>
                    <a:pt x="1" y="3319"/>
                    <a:pt x="57" y="3319"/>
                  </a:cubicBezTo>
                  <a:cubicBezTo>
                    <a:pt x="58" y="3319"/>
                    <a:pt x="59" y="3319"/>
                    <a:pt x="61" y="3319"/>
                  </a:cubicBezTo>
                  <a:lnTo>
                    <a:pt x="16408" y="2060"/>
                  </a:lnTo>
                  <a:lnTo>
                    <a:pt x="32754" y="802"/>
                  </a:lnTo>
                  <a:lnTo>
                    <a:pt x="41928" y="94"/>
                  </a:lnTo>
                  <a:cubicBezTo>
                    <a:pt x="41987" y="90"/>
                    <a:pt x="41988" y="1"/>
                    <a:pt x="4193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1482606" y="2103544"/>
              <a:ext cx="3682444" cy="120119"/>
            </a:xfrm>
            <a:custGeom>
              <a:avLst/>
              <a:gdLst/>
              <a:ahLst/>
              <a:cxnLst/>
              <a:rect l="l" t="t" r="r" b="b"/>
              <a:pathLst>
                <a:path w="40007" h="1305" extrusionOk="0">
                  <a:moveTo>
                    <a:pt x="5163" y="1"/>
                  </a:moveTo>
                  <a:cubicBezTo>
                    <a:pt x="3463" y="1"/>
                    <a:pt x="1762" y="9"/>
                    <a:pt x="61" y="27"/>
                  </a:cubicBezTo>
                  <a:cubicBezTo>
                    <a:pt x="1" y="27"/>
                    <a:pt x="1" y="122"/>
                    <a:pt x="61" y="122"/>
                  </a:cubicBezTo>
                  <a:cubicBezTo>
                    <a:pt x="1793" y="103"/>
                    <a:pt x="3524" y="94"/>
                    <a:pt x="5256" y="94"/>
                  </a:cubicBezTo>
                  <a:cubicBezTo>
                    <a:pt x="8719" y="94"/>
                    <a:pt x="12182" y="131"/>
                    <a:pt x="15645" y="203"/>
                  </a:cubicBezTo>
                  <a:cubicBezTo>
                    <a:pt x="20838" y="311"/>
                    <a:pt x="26030" y="500"/>
                    <a:pt x="31217" y="772"/>
                  </a:cubicBezTo>
                  <a:cubicBezTo>
                    <a:pt x="34129" y="924"/>
                    <a:pt x="37038" y="1100"/>
                    <a:pt x="39946" y="1304"/>
                  </a:cubicBezTo>
                  <a:cubicBezTo>
                    <a:pt x="39948" y="1304"/>
                    <a:pt x="39949" y="1304"/>
                    <a:pt x="39950" y="1304"/>
                  </a:cubicBezTo>
                  <a:cubicBezTo>
                    <a:pt x="40007" y="1304"/>
                    <a:pt x="40005" y="1214"/>
                    <a:pt x="39946" y="1209"/>
                  </a:cubicBezTo>
                  <a:cubicBezTo>
                    <a:pt x="34765" y="849"/>
                    <a:pt x="29577" y="568"/>
                    <a:pt x="24387" y="368"/>
                  </a:cubicBezTo>
                  <a:cubicBezTo>
                    <a:pt x="19195" y="169"/>
                    <a:pt x="14002" y="50"/>
                    <a:pt x="8807" y="14"/>
                  </a:cubicBezTo>
                  <a:cubicBezTo>
                    <a:pt x="7593" y="5"/>
                    <a:pt x="6378" y="1"/>
                    <a:pt x="5163"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475887" y="2637860"/>
              <a:ext cx="3332121" cy="192374"/>
            </a:xfrm>
            <a:custGeom>
              <a:avLst/>
              <a:gdLst/>
              <a:ahLst/>
              <a:cxnLst/>
              <a:rect l="l" t="t" r="r" b="b"/>
              <a:pathLst>
                <a:path w="36201" h="2090" extrusionOk="0">
                  <a:moveTo>
                    <a:pt x="36143" y="1"/>
                  </a:moveTo>
                  <a:cubicBezTo>
                    <a:pt x="36142" y="1"/>
                    <a:pt x="36141" y="1"/>
                    <a:pt x="36141" y="1"/>
                  </a:cubicBezTo>
                  <a:lnTo>
                    <a:pt x="22025" y="781"/>
                  </a:lnTo>
                  <a:lnTo>
                    <a:pt x="7982" y="1558"/>
                  </a:lnTo>
                  <a:lnTo>
                    <a:pt x="61" y="1997"/>
                  </a:lnTo>
                  <a:cubicBezTo>
                    <a:pt x="1" y="1999"/>
                    <a:pt x="1" y="2090"/>
                    <a:pt x="58" y="2090"/>
                  </a:cubicBezTo>
                  <a:cubicBezTo>
                    <a:pt x="59" y="2090"/>
                    <a:pt x="60" y="2090"/>
                    <a:pt x="61" y="2090"/>
                  </a:cubicBezTo>
                  <a:lnTo>
                    <a:pt x="14175" y="1309"/>
                  </a:lnTo>
                  <a:lnTo>
                    <a:pt x="28218" y="533"/>
                  </a:lnTo>
                  <a:lnTo>
                    <a:pt x="36141" y="95"/>
                  </a:lnTo>
                  <a:cubicBezTo>
                    <a:pt x="36199" y="91"/>
                    <a:pt x="36201" y="1"/>
                    <a:pt x="36143"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237769" y="3294871"/>
              <a:ext cx="3867363" cy="100605"/>
            </a:xfrm>
            <a:custGeom>
              <a:avLst/>
              <a:gdLst/>
              <a:ahLst/>
              <a:cxnLst/>
              <a:rect l="l" t="t" r="r" b="b"/>
              <a:pathLst>
                <a:path w="42016" h="1093" extrusionOk="0">
                  <a:moveTo>
                    <a:pt x="59" y="0"/>
                  </a:moveTo>
                  <a:cubicBezTo>
                    <a:pt x="0" y="0"/>
                    <a:pt x="1" y="92"/>
                    <a:pt x="61" y="93"/>
                  </a:cubicBezTo>
                  <a:lnTo>
                    <a:pt x="16451" y="484"/>
                  </a:lnTo>
                  <a:lnTo>
                    <a:pt x="32757" y="873"/>
                  </a:lnTo>
                  <a:lnTo>
                    <a:pt x="41955" y="1092"/>
                  </a:lnTo>
                  <a:cubicBezTo>
                    <a:pt x="41955" y="1092"/>
                    <a:pt x="41956" y="1092"/>
                    <a:pt x="41956" y="1092"/>
                  </a:cubicBezTo>
                  <a:cubicBezTo>
                    <a:pt x="42015" y="1092"/>
                    <a:pt x="42015" y="1000"/>
                    <a:pt x="41955" y="999"/>
                  </a:cubicBezTo>
                  <a:lnTo>
                    <a:pt x="25566" y="609"/>
                  </a:lnTo>
                  <a:lnTo>
                    <a:pt x="9259" y="220"/>
                  </a:lnTo>
                  <a:lnTo>
                    <a:pt x="61" y="0"/>
                  </a:lnTo>
                  <a:cubicBezTo>
                    <a:pt x="60" y="0"/>
                    <a:pt x="60" y="0"/>
                    <a:pt x="59"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1584683" y="2897516"/>
              <a:ext cx="3239616" cy="50441"/>
            </a:xfrm>
            <a:custGeom>
              <a:avLst/>
              <a:gdLst/>
              <a:ahLst/>
              <a:cxnLst/>
              <a:rect l="l" t="t" r="r" b="b"/>
              <a:pathLst>
                <a:path w="35196" h="548" extrusionOk="0">
                  <a:moveTo>
                    <a:pt x="34956" y="1"/>
                  </a:moveTo>
                  <a:cubicBezTo>
                    <a:pt x="34955" y="1"/>
                    <a:pt x="34955" y="1"/>
                    <a:pt x="34954" y="1"/>
                  </a:cubicBezTo>
                  <a:lnTo>
                    <a:pt x="21375" y="68"/>
                  </a:lnTo>
                  <a:lnTo>
                    <a:pt x="7865" y="134"/>
                  </a:lnTo>
                  <a:lnTo>
                    <a:pt x="243" y="173"/>
                  </a:lnTo>
                  <a:cubicBezTo>
                    <a:pt x="2" y="173"/>
                    <a:pt x="1" y="548"/>
                    <a:pt x="243" y="548"/>
                  </a:cubicBezTo>
                  <a:lnTo>
                    <a:pt x="13823" y="480"/>
                  </a:lnTo>
                  <a:lnTo>
                    <a:pt x="27333" y="413"/>
                  </a:lnTo>
                  <a:lnTo>
                    <a:pt x="34954" y="375"/>
                  </a:lnTo>
                  <a:cubicBezTo>
                    <a:pt x="35195" y="374"/>
                    <a:pt x="35195" y="1"/>
                    <a:pt x="34956"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1459871" y="2466934"/>
              <a:ext cx="3296039" cy="211796"/>
            </a:xfrm>
            <a:custGeom>
              <a:avLst/>
              <a:gdLst/>
              <a:ahLst/>
              <a:cxnLst/>
              <a:rect l="l" t="t" r="r" b="b"/>
              <a:pathLst>
                <a:path w="35809" h="2301" extrusionOk="0">
                  <a:moveTo>
                    <a:pt x="35510" y="0"/>
                  </a:moveTo>
                  <a:cubicBezTo>
                    <a:pt x="35500" y="0"/>
                    <a:pt x="35491" y="1"/>
                    <a:pt x="35481" y="2"/>
                  </a:cubicBezTo>
                  <a:cubicBezTo>
                    <a:pt x="30912" y="622"/>
                    <a:pt x="26324" y="1093"/>
                    <a:pt x="21721" y="1414"/>
                  </a:cubicBezTo>
                  <a:cubicBezTo>
                    <a:pt x="17149" y="1733"/>
                    <a:pt x="12571" y="1902"/>
                    <a:pt x="7987" y="1925"/>
                  </a:cubicBezTo>
                  <a:cubicBezTo>
                    <a:pt x="7665" y="1926"/>
                    <a:pt x="7342" y="1927"/>
                    <a:pt x="7020" y="1927"/>
                  </a:cubicBezTo>
                  <a:cubicBezTo>
                    <a:pt x="4761" y="1927"/>
                    <a:pt x="2501" y="1892"/>
                    <a:pt x="242" y="1820"/>
                  </a:cubicBezTo>
                  <a:cubicBezTo>
                    <a:pt x="239" y="1820"/>
                    <a:pt x="237" y="1820"/>
                    <a:pt x="234" y="1820"/>
                  </a:cubicBezTo>
                  <a:cubicBezTo>
                    <a:pt x="1" y="1820"/>
                    <a:pt x="4" y="2186"/>
                    <a:pt x="242" y="2193"/>
                  </a:cubicBezTo>
                  <a:cubicBezTo>
                    <a:pt x="2484" y="2265"/>
                    <a:pt x="4726" y="2301"/>
                    <a:pt x="6969" y="2301"/>
                  </a:cubicBezTo>
                  <a:cubicBezTo>
                    <a:pt x="9354" y="2301"/>
                    <a:pt x="11740" y="2260"/>
                    <a:pt x="14125" y="2180"/>
                  </a:cubicBezTo>
                  <a:cubicBezTo>
                    <a:pt x="18727" y="2025"/>
                    <a:pt x="23322" y="1720"/>
                    <a:pt x="27908" y="1266"/>
                  </a:cubicBezTo>
                  <a:cubicBezTo>
                    <a:pt x="30471" y="1011"/>
                    <a:pt x="33028" y="711"/>
                    <a:pt x="35581" y="364"/>
                  </a:cubicBezTo>
                  <a:cubicBezTo>
                    <a:pt x="35808" y="332"/>
                    <a:pt x="35725" y="0"/>
                    <a:pt x="3551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268143" y="1491358"/>
              <a:ext cx="3542628" cy="103919"/>
            </a:xfrm>
            <a:custGeom>
              <a:avLst/>
              <a:gdLst/>
              <a:ahLst/>
              <a:cxnLst/>
              <a:rect l="l" t="t" r="r" b="b"/>
              <a:pathLst>
                <a:path w="38488" h="1129" extrusionOk="0">
                  <a:moveTo>
                    <a:pt x="236" y="1"/>
                  </a:moveTo>
                  <a:cubicBezTo>
                    <a:pt x="0" y="1"/>
                    <a:pt x="2" y="370"/>
                    <a:pt x="241" y="375"/>
                  </a:cubicBezTo>
                  <a:lnTo>
                    <a:pt x="15111" y="670"/>
                  </a:lnTo>
                  <a:lnTo>
                    <a:pt x="29902" y="962"/>
                  </a:lnTo>
                  <a:lnTo>
                    <a:pt x="38247" y="1129"/>
                  </a:lnTo>
                  <a:cubicBezTo>
                    <a:pt x="38248" y="1129"/>
                    <a:pt x="38250" y="1129"/>
                    <a:pt x="38251" y="1129"/>
                  </a:cubicBezTo>
                  <a:cubicBezTo>
                    <a:pt x="38488" y="1129"/>
                    <a:pt x="38487" y="759"/>
                    <a:pt x="38247" y="754"/>
                  </a:cubicBezTo>
                  <a:lnTo>
                    <a:pt x="23379" y="459"/>
                  </a:lnTo>
                  <a:lnTo>
                    <a:pt x="8586" y="166"/>
                  </a:lnTo>
                  <a:lnTo>
                    <a:pt x="241" y="1"/>
                  </a:lnTo>
                  <a:cubicBezTo>
                    <a:pt x="240" y="1"/>
                    <a:pt x="238" y="1"/>
                    <a:pt x="236"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1446157" y="762184"/>
              <a:ext cx="3576132" cy="54399"/>
            </a:xfrm>
            <a:custGeom>
              <a:avLst/>
              <a:gdLst/>
              <a:ahLst/>
              <a:cxnLst/>
              <a:rect l="l" t="t" r="r" b="b"/>
              <a:pathLst>
                <a:path w="38852" h="591" extrusionOk="0">
                  <a:moveTo>
                    <a:pt x="38612" y="0"/>
                  </a:moveTo>
                  <a:cubicBezTo>
                    <a:pt x="38611" y="0"/>
                    <a:pt x="38611" y="0"/>
                    <a:pt x="38610" y="0"/>
                  </a:cubicBezTo>
                  <a:lnTo>
                    <a:pt x="23600" y="85"/>
                  </a:lnTo>
                  <a:lnTo>
                    <a:pt x="8667" y="168"/>
                  </a:lnTo>
                  <a:lnTo>
                    <a:pt x="242" y="216"/>
                  </a:lnTo>
                  <a:cubicBezTo>
                    <a:pt x="1" y="217"/>
                    <a:pt x="1" y="590"/>
                    <a:pt x="240" y="590"/>
                  </a:cubicBezTo>
                  <a:cubicBezTo>
                    <a:pt x="241" y="590"/>
                    <a:pt x="241" y="590"/>
                    <a:pt x="242" y="590"/>
                  </a:cubicBezTo>
                  <a:lnTo>
                    <a:pt x="15252" y="505"/>
                  </a:lnTo>
                  <a:lnTo>
                    <a:pt x="30186" y="422"/>
                  </a:lnTo>
                  <a:lnTo>
                    <a:pt x="38610" y="375"/>
                  </a:lnTo>
                  <a:cubicBezTo>
                    <a:pt x="38851" y="373"/>
                    <a:pt x="38851" y="0"/>
                    <a:pt x="3861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1483527" y="1027087"/>
              <a:ext cx="3422141" cy="46851"/>
            </a:xfrm>
            <a:custGeom>
              <a:avLst/>
              <a:gdLst/>
              <a:ahLst/>
              <a:cxnLst/>
              <a:rect l="l" t="t" r="r" b="b"/>
              <a:pathLst>
                <a:path w="37179" h="509" extrusionOk="0">
                  <a:moveTo>
                    <a:pt x="120" y="1"/>
                  </a:moveTo>
                  <a:cubicBezTo>
                    <a:pt x="1" y="1"/>
                    <a:pt x="1" y="186"/>
                    <a:pt x="121" y="187"/>
                  </a:cubicBezTo>
                  <a:lnTo>
                    <a:pt x="14572" y="314"/>
                  </a:lnTo>
                  <a:lnTo>
                    <a:pt x="28949" y="439"/>
                  </a:lnTo>
                  <a:lnTo>
                    <a:pt x="37058" y="509"/>
                  </a:lnTo>
                  <a:cubicBezTo>
                    <a:pt x="37058" y="509"/>
                    <a:pt x="37059" y="509"/>
                    <a:pt x="37059" y="509"/>
                  </a:cubicBezTo>
                  <a:cubicBezTo>
                    <a:pt x="37178" y="509"/>
                    <a:pt x="37178" y="324"/>
                    <a:pt x="37058" y="322"/>
                  </a:cubicBezTo>
                  <a:lnTo>
                    <a:pt x="22607" y="196"/>
                  </a:lnTo>
                  <a:lnTo>
                    <a:pt x="8232" y="71"/>
                  </a:lnTo>
                  <a:lnTo>
                    <a:pt x="121" y="1"/>
                  </a:lnTo>
                  <a:cubicBezTo>
                    <a:pt x="121" y="1"/>
                    <a:pt x="120" y="1"/>
                    <a:pt x="12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1457570" y="1820416"/>
              <a:ext cx="3269899" cy="87351"/>
            </a:xfrm>
            <a:custGeom>
              <a:avLst/>
              <a:gdLst/>
              <a:ahLst/>
              <a:cxnLst/>
              <a:rect l="l" t="t" r="r" b="b"/>
              <a:pathLst>
                <a:path w="35525" h="949" extrusionOk="0">
                  <a:moveTo>
                    <a:pt x="35407" y="0"/>
                  </a:moveTo>
                  <a:cubicBezTo>
                    <a:pt x="35406" y="0"/>
                    <a:pt x="35405" y="0"/>
                    <a:pt x="35404" y="0"/>
                  </a:cubicBezTo>
                  <a:lnTo>
                    <a:pt x="21601" y="297"/>
                  </a:lnTo>
                  <a:lnTo>
                    <a:pt x="7868" y="595"/>
                  </a:lnTo>
                  <a:lnTo>
                    <a:pt x="121" y="762"/>
                  </a:lnTo>
                  <a:cubicBezTo>
                    <a:pt x="1" y="764"/>
                    <a:pt x="0" y="949"/>
                    <a:pt x="118" y="949"/>
                  </a:cubicBezTo>
                  <a:cubicBezTo>
                    <a:pt x="119" y="949"/>
                    <a:pt x="120" y="949"/>
                    <a:pt x="121" y="949"/>
                  </a:cubicBezTo>
                  <a:lnTo>
                    <a:pt x="13924" y="652"/>
                  </a:lnTo>
                  <a:lnTo>
                    <a:pt x="27658" y="355"/>
                  </a:lnTo>
                  <a:lnTo>
                    <a:pt x="35404" y="188"/>
                  </a:lnTo>
                  <a:cubicBezTo>
                    <a:pt x="35524" y="186"/>
                    <a:pt x="35525" y="0"/>
                    <a:pt x="35407"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1530009" y="2399834"/>
              <a:ext cx="3342246" cy="133557"/>
            </a:xfrm>
            <a:custGeom>
              <a:avLst/>
              <a:gdLst/>
              <a:ahLst/>
              <a:cxnLst/>
              <a:rect l="l" t="t" r="r" b="b"/>
              <a:pathLst>
                <a:path w="36311" h="1451" extrusionOk="0">
                  <a:moveTo>
                    <a:pt x="36194" y="1"/>
                  </a:moveTo>
                  <a:cubicBezTo>
                    <a:pt x="36192" y="1"/>
                    <a:pt x="36191" y="1"/>
                    <a:pt x="36190" y="1"/>
                  </a:cubicBezTo>
                  <a:lnTo>
                    <a:pt x="22080" y="494"/>
                  </a:lnTo>
                  <a:lnTo>
                    <a:pt x="8041" y="985"/>
                  </a:lnTo>
                  <a:lnTo>
                    <a:pt x="123" y="1262"/>
                  </a:lnTo>
                  <a:cubicBezTo>
                    <a:pt x="4" y="1266"/>
                    <a:pt x="1" y="1450"/>
                    <a:pt x="119" y="1450"/>
                  </a:cubicBezTo>
                  <a:cubicBezTo>
                    <a:pt x="120" y="1450"/>
                    <a:pt x="121" y="1450"/>
                    <a:pt x="123" y="1450"/>
                  </a:cubicBezTo>
                  <a:lnTo>
                    <a:pt x="14233" y="956"/>
                  </a:lnTo>
                  <a:lnTo>
                    <a:pt x="28271" y="464"/>
                  </a:lnTo>
                  <a:lnTo>
                    <a:pt x="36191" y="187"/>
                  </a:lnTo>
                  <a:cubicBezTo>
                    <a:pt x="36309" y="184"/>
                    <a:pt x="36310" y="1"/>
                    <a:pt x="36194"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3"/>
          <p:cNvSpPr txBox="1">
            <a:spLocks noGrp="1"/>
          </p:cNvSpPr>
          <p:nvPr>
            <p:ph type="title"/>
          </p:nvPr>
        </p:nvSpPr>
        <p:spPr>
          <a:xfrm>
            <a:off x="2152362" y="2172513"/>
            <a:ext cx="4839300" cy="8418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4" name="Google Shape;74;p3"/>
          <p:cNvSpPr txBox="1">
            <a:spLocks noGrp="1"/>
          </p:cNvSpPr>
          <p:nvPr>
            <p:ph type="title" idx="2" hasCustomPrompt="1"/>
          </p:nvPr>
        </p:nvSpPr>
        <p:spPr>
          <a:xfrm>
            <a:off x="2996562" y="1033913"/>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 name="Google Shape;75;p3"/>
          <p:cNvSpPr txBox="1">
            <a:spLocks noGrp="1"/>
          </p:cNvSpPr>
          <p:nvPr>
            <p:ph type="subTitle" idx="1"/>
          </p:nvPr>
        </p:nvSpPr>
        <p:spPr>
          <a:xfrm>
            <a:off x="2152362" y="3230375"/>
            <a:ext cx="4839300" cy="474300"/>
          </a:xfrm>
          <a:prstGeom prst="rect">
            <a:avLst/>
          </a:prstGeom>
          <a:solidFill>
            <a:schemeClr val="accent5"/>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6" name="Google Shape;76;p3"/>
          <p:cNvGrpSpPr/>
          <p:nvPr/>
        </p:nvGrpSpPr>
        <p:grpSpPr>
          <a:xfrm>
            <a:off x="0" y="1973432"/>
            <a:ext cx="9144065" cy="2836239"/>
            <a:chOff x="0" y="2323518"/>
            <a:chExt cx="9144065" cy="2836239"/>
          </a:xfrm>
        </p:grpSpPr>
        <p:sp>
          <p:nvSpPr>
            <p:cNvPr id="77" name="Google Shape;77;p3"/>
            <p:cNvSpPr/>
            <p:nvPr/>
          </p:nvSpPr>
          <p:spPr>
            <a:xfrm>
              <a:off x="0" y="3769125"/>
              <a:ext cx="9144065" cy="1390632"/>
            </a:xfrm>
            <a:custGeom>
              <a:avLst/>
              <a:gdLst/>
              <a:ahLst/>
              <a:cxnLst/>
              <a:rect l="l" t="t" r="r" b="b"/>
              <a:pathLst>
                <a:path w="77307" h="20860" extrusionOk="0">
                  <a:moveTo>
                    <a:pt x="20717" y="0"/>
                  </a:moveTo>
                  <a:cubicBezTo>
                    <a:pt x="13642" y="0"/>
                    <a:pt x="6566" y="1324"/>
                    <a:pt x="1" y="3964"/>
                  </a:cubicBezTo>
                  <a:lnTo>
                    <a:pt x="1" y="20860"/>
                  </a:lnTo>
                  <a:lnTo>
                    <a:pt x="77306" y="20860"/>
                  </a:lnTo>
                  <a:lnTo>
                    <a:pt x="77306" y="1685"/>
                  </a:lnTo>
                  <a:cubicBezTo>
                    <a:pt x="73164" y="644"/>
                    <a:pt x="68892" y="217"/>
                    <a:pt x="64614" y="217"/>
                  </a:cubicBezTo>
                  <a:cubicBezTo>
                    <a:pt x="62682" y="217"/>
                    <a:pt x="60749" y="304"/>
                    <a:pt x="58826" y="461"/>
                  </a:cubicBezTo>
                  <a:cubicBezTo>
                    <a:pt x="52544" y="974"/>
                    <a:pt x="46342" y="2147"/>
                    <a:pt x="40185" y="3492"/>
                  </a:cubicBezTo>
                  <a:cubicBezTo>
                    <a:pt x="33976" y="1162"/>
                    <a:pt x="27347" y="0"/>
                    <a:pt x="20717"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272357" y="2323518"/>
              <a:ext cx="721290" cy="1612105"/>
            </a:xfrm>
            <a:custGeom>
              <a:avLst/>
              <a:gdLst/>
              <a:ahLst/>
              <a:cxnLst/>
              <a:rect l="l" t="t" r="r" b="b"/>
              <a:pathLst>
                <a:path w="6646" h="14854" extrusionOk="0">
                  <a:moveTo>
                    <a:pt x="1846" y="1"/>
                  </a:moveTo>
                  <a:cubicBezTo>
                    <a:pt x="1491" y="1"/>
                    <a:pt x="1144" y="93"/>
                    <a:pt x="854" y="302"/>
                  </a:cubicBezTo>
                  <a:cubicBezTo>
                    <a:pt x="415" y="616"/>
                    <a:pt x="167" y="1146"/>
                    <a:pt x="83" y="1679"/>
                  </a:cubicBezTo>
                  <a:cubicBezTo>
                    <a:pt x="0" y="2215"/>
                    <a:pt x="63" y="2760"/>
                    <a:pt x="142" y="3294"/>
                  </a:cubicBezTo>
                  <a:cubicBezTo>
                    <a:pt x="729" y="7272"/>
                    <a:pt x="2121" y="11079"/>
                    <a:pt x="3504" y="14854"/>
                  </a:cubicBezTo>
                  <a:lnTo>
                    <a:pt x="6645" y="14299"/>
                  </a:lnTo>
                  <a:cubicBezTo>
                    <a:pt x="6585" y="12268"/>
                    <a:pt x="6525" y="10233"/>
                    <a:pt x="6257" y="8219"/>
                  </a:cubicBezTo>
                  <a:cubicBezTo>
                    <a:pt x="5987" y="6205"/>
                    <a:pt x="5503" y="4205"/>
                    <a:pt x="4631" y="2370"/>
                  </a:cubicBezTo>
                  <a:cubicBezTo>
                    <a:pt x="4278" y="1628"/>
                    <a:pt x="3842" y="890"/>
                    <a:pt x="3164" y="422"/>
                  </a:cubicBezTo>
                  <a:cubicBezTo>
                    <a:pt x="2782" y="158"/>
                    <a:pt x="2307" y="1"/>
                    <a:pt x="1846"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7887617" y="2953531"/>
              <a:ext cx="621551" cy="441934"/>
            </a:xfrm>
            <a:custGeom>
              <a:avLst/>
              <a:gdLst/>
              <a:ahLst/>
              <a:cxnLst/>
              <a:rect l="l" t="t" r="r" b="b"/>
              <a:pathLst>
                <a:path w="5727" h="4072" extrusionOk="0">
                  <a:moveTo>
                    <a:pt x="1116" y="1"/>
                  </a:moveTo>
                  <a:cubicBezTo>
                    <a:pt x="1098" y="1"/>
                    <a:pt x="1080" y="1"/>
                    <a:pt x="1063" y="3"/>
                  </a:cubicBezTo>
                  <a:cubicBezTo>
                    <a:pt x="767" y="27"/>
                    <a:pt x="523" y="253"/>
                    <a:pt x="367" y="504"/>
                  </a:cubicBezTo>
                  <a:cubicBezTo>
                    <a:pt x="12" y="1072"/>
                    <a:pt x="1" y="1818"/>
                    <a:pt x="275" y="2429"/>
                  </a:cubicBezTo>
                  <a:cubicBezTo>
                    <a:pt x="547" y="3039"/>
                    <a:pt x="1084" y="3513"/>
                    <a:pt x="1698" y="3778"/>
                  </a:cubicBezTo>
                  <a:cubicBezTo>
                    <a:pt x="2172" y="3984"/>
                    <a:pt x="2691" y="4071"/>
                    <a:pt x="3209" y="4071"/>
                  </a:cubicBezTo>
                  <a:cubicBezTo>
                    <a:pt x="3361" y="4071"/>
                    <a:pt x="3513" y="4064"/>
                    <a:pt x="3664" y="4050"/>
                  </a:cubicBezTo>
                  <a:cubicBezTo>
                    <a:pt x="4331" y="3985"/>
                    <a:pt x="4979" y="3794"/>
                    <a:pt x="5604" y="3557"/>
                  </a:cubicBezTo>
                  <a:lnTo>
                    <a:pt x="5726" y="2683"/>
                  </a:lnTo>
                  <a:lnTo>
                    <a:pt x="5726" y="2683"/>
                  </a:lnTo>
                  <a:cubicBezTo>
                    <a:pt x="5589" y="2703"/>
                    <a:pt x="5452" y="2713"/>
                    <a:pt x="5315" y="2713"/>
                  </a:cubicBezTo>
                  <a:cubicBezTo>
                    <a:pt x="4689" y="2713"/>
                    <a:pt x="4077" y="2506"/>
                    <a:pt x="3577" y="2118"/>
                  </a:cubicBezTo>
                  <a:cubicBezTo>
                    <a:pt x="2862" y="1558"/>
                    <a:pt x="2440" y="667"/>
                    <a:pt x="1668" y="188"/>
                  </a:cubicBezTo>
                  <a:cubicBezTo>
                    <a:pt x="1501" y="84"/>
                    <a:pt x="1311" y="1"/>
                    <a:pt x="1116"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1467528" y="2993183"/>
              <a:ext cx="437146" cy="1045651"/>
            </a:xfrm>
            <a:custGeom>
              <a:avLst/>
              <a:gdLst/>
              <a:ahLst/>
              <a:cxnLst/>
              <a:rect l="l" t="t" r="r" b="b"/>
              <a:pathLst>
                <a:path w="4044" h="9673" extrusionOk="0">
                  <a:moveTo>
                    <a:pt x="2842" y="0"/>
                  </a:moveTo>
                  <a:cubicBezTo>
                    <a:pt x="2527" y="0"/>
                    <a:pt x="2203" y="115"/>
                    <a:pt x="1950" y="306"/>
                  </a:cubicBezTo>
                  <a:cubicBezTo>
                    <a:pt x="1522" y="624"/>
                    <a:pt x="1255" y="1114"/>
                    <a:pt x="1044" y="1603"/>
                  </a:cubicBezTo>
                  <a:cubicBezTo>
                    <a:pt x="522" y="2813"/>
                    <a:pt x="255" y="4122"/>
                    <a:pt x="127" y="5435"/>
                  </a:cubicBezTo>
                  <a:cubicBezTo>
                    <a:pt x="1" y="6746"/>
                    <a:pt x="10" y="8068"/>
                    <a:pt x="20" y="9387"/>
                  </a:cubicBezTo>
                  <a:lnTo>
                    <a:pt x="2069" y="9672"/>
                  </a:lnTo>
                  <a:cubicBezTo>
                    <a:pt x="2877" y="7192"/>
                    <a:pt x="3690" y="4690"/>
                    <a:pt x="3977" y="2097"/>
                  </a:cubicBezTo>
                  <a:cubicBezTo>
                    <a:pt x="4015" y="1748"/>
                    <a:pt x="4043" y="1392"/>
                    <a:pt x="3977" y="1048"/>
                  </a:cubicBezTo>
                  <a:cubicBezTo>
                    <a:pt x="3911" y="703"/>
                    <a:pt x="3736" y="366"/>
                    <a:pt x="3445" y="172"/>
                  </a:cubicBezTo>
                  <a:cubicBezTo>
                    <a:pt x="3265" y="53"/>
                    <a:pt x="3056" y="0"/>
                    <a:pt x="2842"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1767609" y="3389260"/>
              <a:ext cx="399204" cy="291005"/>
            </a:xfrm>
            <a:custGeom>
              <a:avLst/>
              <a:gdLst/>
              <a:ahLst/>
              <a:cxnLst/>
              <a:rect l="l" t="t" r="r" b="b"/>
              <a:pathLst>
                <a:path w="3693" h="2692" extrusionOk="0">
                  <a:moveTo>
                    <a:pt x="2940" y="1"/>
                  </a:moveTo>
                  <a:cubicBezTo>
                    <a:pt x="2809" y="1"/>
                    <a:pt x="2683" y="61"/>
                    <a:pt x="2573" y="135"/>
                  </a:cubicBezTo>
                  <a:cubicBezTo>
                    <a:pt x="2084" y="465"/>
                    <a:pt x="1831" y="1052"/>
                    <a:pt x="1381" y="1432"/>
                  </a:cubicBezTo>
                  <a:cubicBezTo>
                    <a:pt x="1048" y="1710"/>
                    <a:pt x="630" y="1860"/>
                    <a:pt x="201" y="1860"/>
                  </a:cubicBezTo>
                  <a:cubicBezTo>
                    <a:pt x="134" y="1860"/>
                    <a:pt x="67" y="1857"/>
                    <a:pt x="0" y="1849"/>
                  </a:cubicBezTo>
                  <a:lnTo>
                    <a:pt x="0" y="1849"/>
                  </a:lnTo>
                  <a:lnTo>
                    <a:pt x="101" y="2412"/>
                  </a:lnTo>
                  <a:cubicBezTo>
                    <a:pt x="511" y="2551"/>
                    <a:pt x="936" y="2660"/>
                    <a:pt x="1369" y="2686"/>
                  </a:cubicBezTo>
                  <a:cubicBezTo>
                    <a:pt x="1431" y="2690"/>
                    <a:pt x="1494" y="2692"/>
                    <a:pt x="1556" y="2692"/>
                  </a:cubicBezTo>
                  <a:cubicBezTo>
                    <a:pt x="1929" y="2692"/>
                    <a:pt x="2302" y="2624"/>
                    <a:pt x="2639" y="2464"/>
                  </a:cubicBezTo>
                  <a:cubicBezTo>
                    <a:pt x="3031" y="2277"/>
                    <a:pt x="3367" y="1959"/>
                    <a:pt x="3530" y="1555"/>
                  </a:cubicBezTo>
                  <a:cubicBezTo>
                    <a:pt x="3692" y="1154"/>
                    <a:pt x="3668" y="670"/>
                    <a:pt x="3426" y="310"/>
                  </a:cubicBezTo>
                  <a:cubicBezTo>
                    <a:pt x="3318" y="149"/>
                    <a:pt x="3154" y="10"/>
                    <a:pt x="2962" y="1"/>
                  </a:cubicBezTo>
                  <a:cubicBezTo>
                    <a:pt x="2955" y="1"/>
                    <a:pt x="2948" y="1"/>
                    <a:pt x="2940"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379630" y="2499926"/>
              <a:ext cx="693554" cy="1612095"/>
            </a:xfrm>
            <a:custGeom>
              <a:avLst/>
              <a:gdLst/>
              <a:ahLst/>
              <a:cxnLst/>
              <a:rect l="l" t="t" r="r" b="b"/>
              <a:pathLst>
                <a:path w="6416" h="14913" extrusionOk="0">
                  <a:moveTo>
                    <a:pt x="4562" y="1"/>
                  </a:moveTo>
                  <a:cubicBezTo>
                    <a:pt x="4087" y="1"/>
                    <a:pt x="3598" y="169"/>
                    <a:pt x="3210" y="451"/>
                  </a:cubicBezTo>
                  <a:cubicBezTo>
                    <a:pt x="2543" y="933"/>
                    <a:pt x="2119" y="1679"/>
                    <a:pt x="1781" y="2429"/>
                  </a:cubicBezTo>
                  <a:cubicBezTo>
                    <a:pt x="943" y="4285"/>
                    <a:pt x="498" y="6298"/>
                    <a:pt x="268" y="8320"/>
                  </a:cubicBezTo>
                  <a:cubicBezTo>
                    <a:pt x="39" y="10343"/>
                    <a:pt x="20" y="12383"/>
                    <a:pt x="0" y="14417"/>
                  </a:cubicBezTo>
                  <a:lnTo>
                    <a:pt x="3157" y="14912"/>
                  </a:lnTo>
                  <a:cubicBezTo>
                    <a:pt x="4467" y="11104"/>
                    <a:pt x="5786" y="7262"/>
                    <a:pt x="6294" y="3266"/>
                  </a:cubicBezTo>
                  <a:cubicBezTo>
                    <a:pt x="6363" y="2729"/>
                    <a:pt x="6416" y="2181"/>
                    <a:pt x="6321" y="1647"/>
                  </a:cubicBezTo>
                  <a:cubicBezTo>
                    <a:pt x="6228" y="1115"/>
                    <a:pt x="5968" y="590"/>
                    <a:pt x="5522" y="283"/>
                  </a:cubicBezTo>
                  <a:cubicBezTo>
                    <a:pt x="5237" y="88"/>
                    <a:pt x="4903" y="1"/>
                    <a:pt x="4562"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850181" y="3119444"/>
              <a:ext cx="618318" cy="445372"/>
            </a:xfrm>
            <a:custGeom>
              <a:avLst/>
              <a:gdLst/>
              <a:ahLst/>
              <a:cxnLst/>
              <a:rect l="l" t="t" r="r" b="b"/>
              <a:pathLst>
                <a:path w="5720" h="4120" extrusionOk="0">
                  <a:moveTo>
                    <a:pt x="4577" y="0"/>
                  </a:moveTo>
                  <a:cubicBezTo>
                    <a:pt x="4378" y="0"/>
                    <a:pt x="4186" y="90"/>
                    <a:pt x="4017" y="198"/>
                  </a:cubicBezTo>
                  <a:cubicBezTo>
                    <a:pt x="3254" y="695"/>
                    <a:pt x="2848" y="1595"/>
                    <a:pt x="2143" y="2170"/>
                  </a:cubicBezTo>
                  <a:cubicBezTo>
                    <a:pt x="1635" y="2582"/>
                    <a:pt x="1003" y="2802"/>
                    <a:pt x="355" y="2802"/>
                  </a:cubicBezTo>
                  <a:cubicBezTo>
                    <a:pt x="238" y="2802"/>
                    <a:pt x="119" y="2795"/>
                    <a:pt x="1" y="2780"/>
                  </a:cubicBezTo>
                  <a:lnTo>
                    <a:pt x="1" y="2780"/>
                  </a:lnTo>
                  <a:lnTo>
                    <a:pt x="141" y="3651"/>
                  </a:lnTo>
                  <a:cubicBezTo>
                    <a:pt x="773" y="3876"/>
                    <a:pt x="1426" y="4056"/>
                    <a:pt x="2094" y="4106"/>
                  </a:cubicBezTo>
                  <a:cubicBezTo>
                    <a:pt x="2216" y="4115"/>
                    <a:pt x="2338" y="4120"/>
                    <a:pt x="2460" y="4120"/>
                  </a:cubicBezTo>
                  <a:cubicBezTo>
                    <a:pt x="3009" y="4120"/>
                    <a:pt x="3560" y="4024"/>
                    <a:pt x="4059" y="3796"/>
                  </a:cubicBezTo>
                  <a:cubicBezTo>
                    <a:pt x="4669" y="3517"/>
                    <a:pt x="5195" y="3032"/>
                    <a:pt x="5458" y="2415"/>
                  </a:cubicBezTo>
                  <a:cubicBezTo>
                    <a:pt x="5719" y="1798"/>
                    <a:pt x="5693" y="1051"/>
                    <a:pt x="5327" y="490"/>
                  </a:cubicBezTo>
                  <a:cubicBezTo>
                    <a:pt x="5165" y="240"/>
                    <a:pt x="4917" y="20"/>
                    <a:pt x="4620" y="2"/>
                  </a:cubicBezTo>
                  <a:cubicBezTo>
                    <a:pt x="4605" y="1"/>
                    <a:pt x="4591" y="0"/>
                    <a:pt x="4577"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7324778" y="3174171"/>
              <a:ext cx="358800" cy="815494"/>
            </a:xfrm>
            <a:custGeom>
              <a:avLst/>
              <a:gdLst/>
              <a:ahLst/>
              <a:cxnLst/>
              <a:rect l="l" t="t" r="r" b="b"/>
              <a:pathLst>
                <a:path w="3306" h="7514" extrusionOk="0">
                  <a:moveTo>
                    <a:pt x="934" y="0"/>
                  </a:moveTo>
                  <a:cubicBezTo>
                    <a:pt x="758" y="0"/>
                    <a:pt x="586" y="46"/>
                    <a:pt x="441" y="148"/>
                  </a:cubicBezTo>
                  <a:cubicBezTo>
                    <a:pt x="219" y="305"/>
                    <a:pt x="90" y="571"/>
                    <a:pt x="45" y="841"/>
                  </a:cubicBezTo>
                  <a:cubicBezTo>
                    <a:pt x="1" y="1111"/>
                    <a:pt x="31" y="1387"/>
                    <a:pt x="68" y="1658"/>
                  </a:cubicBezTo>
                  <a:cubicBezTo>
                    <a:pt x="348" y="3670"/>
                    <a:pt x="1034" y="5600"/>
                    <a:pt x="1717" y="7514"/>
                  </a:cubicBezTo>
                  <a:lnTo>
                    <a:pt x="3305" y="7247"/>
                  </a:lnTo>
                  <a:cubicBezTo>
                    <a:pt x="3284" y="6220"/>
                    <a:pt x="3262" y="5192"/>
                    <a:pt x="3136" y="4173"/>
                  </a:cubicBezTo>
                  <a:cubicBezTo>
                    <a:pt x="3008" y="3154"/>
                    <a:pt x="2773" y="2141"/>
                    <a:pt x="2340" y="1210"/>
                  </a:cubicBezTo>
                  <a:cubicBezTo>
                    <a:pt x="2165" y="833"/>
                    <a:pt x="1946" y="460"/>
                    <a:pt x="1608" y="220"/>
                  </a:cubicBezTo>
                  <a:cubicBezTo>
                    <a:pt x="1413" y="83"/>
                    <a:pt x="1170" y="0"/>
                    <a:pt x="934"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7127903" y="3490534"/>
              <a:ext cx="313760" cy="224223"/>
            </a:xfrm>
            <a:custGeom>
              <a:avLst/>
              <a:gdLst/>
              <a:ahLst/>
              <a:cxnLst/>
              <a:rect l="l" t="t" r="r" b="b"/>
              <a:pathLst>
                <a:path w="2891" h="2066" extrusionOk="0">
                  <a:moveTo>
                    <a:pt x="571" y="0"/>
                  </a:moveTo>
                  <a:cubicBezTo>
                    <a:pt x="562" y="0"/>
                    <a:pt x="553" y="1"/>
                    <a:pt x="545" y="1"/>
                  </a:cubicBezTo>
                  <a:cubicBezTo>
                    <a:pt x="395" y="11"/>
                    <a:pt x="272" y="125"/>
                    <a:pt x="192" y="251"/>
                  </a:cubicBezTo>
                  <a:cubicBezTo>
                    <a:pt x="9" y="536"/>
                    <a:pt x="1" y="914"/>
                    <a:pt x="136" y="1224"/>
                  </a:cubicBezTo>
                  <a:cubicBezTo>
                    <a:pt x="272" y="1532"/>
                    <a:pt x="540" y="1775"/>
                    <a:pt x="849" y="1911"/>
                  </a:cubicBezTo>
                  <a:cubicBezTo>
                    <a:pt x="1093" y="2020"/>
                    <a:pt x="1360" y="2066"/>
                    <a:pt x="1627" y="2066"/>
                  </a:cubicBezTo>
                  <a:cubicBezTo>
                    <a:pt x="1699" y="2066"/>
                    <a:pt x="1771" y="2063"/>
                    <a:pt x="1842" y="2056"/>
                  </a:cubicBezTo>
                  <a:cubicBezTo>
                    <a:pt x="2179" y="2027"/>
                    <a:pt x="2508" y="1934"/>
                    <a:pt x="2825" y="1817"/>
                  </a:cubicBezTo>
                  <a:lnTo>
                    <a:pt x="2891" y="1376"/>
                  </a:lnTo>
                  <a:lnTo>
                    <a:pt x="2891" y="1376"/>
                  </a:lnTo>
                  <a:cubicBezTo>
                    <a:pt x="2825" y="1385"/>
                    <a:pt x="2760" y="1389"/>
                    <a:pt x="2695" y="1389"/>
                  </a:cubicBezTo>
                  <a:cubicBezTo>
                    <a:pt x="2374" y="1389"/>
                    <a:pt x="2060" y="1282"/>
                    <a:pt x="1806" y="1080"/>
                  </a:cubicBezTo>
                  <a:cubicBezTo>
                    <a:pt x="1447" y="793"/>
                    <a:pt x="1238" y="343"/>
                    <a:pt x="849" y="97"/>
                  </a:cubicBezTo>
                  <a:cubicBezTo>
                    <a:pt x="765" y="43"/>
                    <a:pt x="669" y="0"/>
                    <a:pt x="571"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7572553" y="3271630"/>
              <a:ext cx="265030" cy="285325"/>
            </a:xfrm>
            <a:custGeom>
              <a:avLst/>
              <a:gdLst/>
              <a:ahLst/>
              <a:cxnLst/>
              <a:rect l="l" t="t" r="r" b="b"/>
              <a:pathLst>
                <a:path w="2442" h="2629" extrusionOk="0">
                  <a:moveTo>
                    <a:pt x="1674" y="0"/>
                  </a:moveTo>
                  <a:cubicBezTo>
                    <a:pt x="1632" y="0"/>
                    <a:pt x="1591" y="7"/>
                    <a:pt x="1550" y="22"/>
                  </a:cubicBezTo>
                  <a:cubicBezTo>
                    <a:pt x="1449" y="59"/>
                    <a:pt x="1373" y="146"/>
                    <a:pt x="1314" y="237"/>
                  </a:cubicBezTo>
                  <a:cubicBezTo>
                    <a:pt x="1065" y="623"/>
                    <a:pt x="1065" y="1121"/>
                    <a:pt x="860" y="1532"/>
                  </a:cubicBezTo>
                  <a:cubicBezTo>
                    <a:pt x="684" y="1880"/>
                    <a:pt x="374" y="2142"/>
                    <a:pt x="1" y="2256"/>
                  </a:cubicBezTo>
                  <a:lnTo>
                    <a:pt x="246" y="2628"/>
                  </a:lnTo>
                  <a:cubicBezTo>
                    <a:pt x="583" y="2601"/>
                    <a:pt x="920" y="2548"/>
                    <a:pt x="1238" y="2433"/>
                  </a:cubicBezTo>
                  <a:cubicBezTo>
                    <a:pt x="1556" y="2318"/>
                    <a:pt x="1855" y="2137"/>
                    <a:pt x="2077" y="1883"/>
                  </a:cubicBezTo>
                  <a:cubicBezTo>
                    <a:pt x="2301" y="1629"/>
                    <a:pt x="2442" y="1298"/>
                    <a:pt x="2436" y="959"/>
                  </a:cubicBezTo>
                  <a:cubicBezTo>
                    <a:pt x="2429" y="622"/>
                    <a:pt x="2261" y="283"/>
                    <a:pt x="1977" y="100"/>
                  </a:cubicBezTo>
                  <a:cubicBezTo>
                    <a:pt x="1886" y="42"/>
                    <a:pt x="1779" y="0"/>
                    <a:pt x="1674"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3"/>
          <p:cNvGrpSpPr/>
          <p:nvPr/>
        </p:nvGrpSpPr>
        <p:grpSpPr>
          <a:xfrm>
            <a:off x="-354225" y="3515175"/>
            <a:ext cx="9616251" cy="1884049"/>
            <a:chOff x="-354225" y="4022375"/>
            <a:chExt cx="9616251" cy="1884049"/>
          </a:xfrm>
        </p:grpSpPr>
        <p:sp>
          <p:nvSpPr>
            <p:cNvPr id="88" name="Google Shape;88;p3"/>
            <p:cNvSpPr/>
            <p:nvPr/>
          </p:nvSpPr>
          <p:spPr>
            <a:xfrm>
              <a:off x="-354225" y="4417549"/>
              <a:ext cx="9616251" cy="1488875"/>
            </a:xfrm>
            <a:custGeom>
              <a:avLst/>
              <a:gdLst/>
              <a:ahLst/>
              <a:cxnLst/>
              <a:rect l="l" t="t" r="r" b="b"/>
              <a:pathLst>
                <a:path w="98381" h="18698" extrusionOk="0">
                  <a:moveTo>
                    <a:pt x="55361" y="1"/>
                  </a:moveTo>
                  <a:cubicBezTo>
                    <a:pt x="37925" y="1"/>
                    <a:pt x="20489" y="2117"/>
                    <a:pt x="3572" y="6341"/>
                  </a:cubicBezTo>
                  <a:lnTo>
                    <a:pt x="1" y="16031"/>
                  </a:lnTo>
                  <a:cubicBezTo>
                    <a:pt x="3300" y="16008"/>
                    <a:pt x="6599" y="15996"/>
                    <a:pt x="9898" y="15996"/>
                  </a:cubicBezTo>
                  <a:cubicBezTo>
                    <a:pt x="38922" y="15996"/>
                    <a:pt x="67931" y="16897"/>
                    <a:pt x="96927" y="18697"/>
                  </a:cubicBezTo>
                  <a:cubicBezTo>
                    <a:pt x="97393" y="14008"/>
                    <a:pt x="97914" y="9051"/>
                    <a:pt x="98380" y="4362"/>
                  </a:cubicBezTo>
                  <a:cubicBezTo>
                    <a:pt x="84238" y="1452"/>
                    <a:pt x="69799" y="1"/>
                    <a:pt x="55361"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312541" y="4692792"/>
              <a:ext cx="322265" cy="108790"/>
            </a:xfrm>
            <a:custGeom>
              <a:avLst/>
              <a:gdLst/>
              <a:ahLst/>
              <a:cxnLst/>
              <a:rect l="l" t="t" r="r" b="b"/>
              <a:pathLst>
                <a:path w="3297" h="1113" extrusionOk="0">
                  <a:moveTo>
                    <a:pt x="1649" y="1"/>
                  </a:moveTo>
                  <a:cubicBezTo>
                    <a:pt x="740" y="1"/>
                    <a:pt x="1" y="250"/>
                    <a:pt x="1" y="557"/>
                  </a:cubicBezTo>
                  <a:cubicBezTo>
                    <a:pt x="1" y="865"/>
                    <a:pt x="740" y="1113"/>
                    <a:pt x="1649" y="1113"/>
                  </a:cubicBezTo>
                  <a:cubicBezTo>
                    <a:pt x="2559" y="1113"/>
                    <a:pt x="3297" y="865"/>
                    <a:pt x="3297" y="557"/>
                  </a:cubicBezTo>
                  <a:cubicBezTo>
                    <a:pt x="3297" y="250"/>
                    <a:pt x="2559" y="1"/>
                    <a:pt x="1649"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743589" y="4851039"/>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8072435" y="5186212"/>
              <a:ext cx="139384" cy="47113"/>
            </a:xfrm>
            <a:custGeom>
              <a:avLst/>
              <a:gdLst/>
              <a:ahLst/>
              <a:cxnLst/>
              <a:rect l="l" t="t" r="r" b="b"/>
              <a:pathLst>
                <a:path w="1426" h="482" extrusionOk="0">
                  <a:moveTo>
                    <a:pt x="714" y="1"/>
                  </a:moveTo>
                  <a:cubicBezTo>
                    <a:pt x="321" y="1"/>
                    <a:pt x="1" y="109"/>
                    <a:pt x="1" y="241"/>
                  </a:cubicBezTo>
                  <a:cubicBezTo>
                    <a:pt x="1" y="374"/>
                    <a:pt x="321" y="482"/>
                    <a:pt x="714" y="482"/>
                  </a:cubicBezTo>
                  <a:cubicBezTo>
                    <a:pt x="1107" y="482"/>
                    <a:pt x="1426" y="374"/>
                    <a:pt x="1426" y="241"/>
                  </a:cubicBezTo>
                  <a:cubicBezTo>
                    <a:pt x="1426" y="109"/>
                    <a:pt x="1107" y="1"/>
                    <a:pt x="714"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5852878" y="4968537"/>
              <a:ext cx="139384" cy="47309"/>
            </a:xfrm>
            <a:custGeom>
              <a:avLst/>
              <a:gdLst/>
              <a:ahLst/>
              <a:cxnLst/>
              <a:rect l="l" t="t" r="r" b="b"/>
              <a:pathLst>
                <a:path w="1426" h="484" extrusionOk="0">
                  <a:moveTo>
                    <a:pt x="714" y="1"/>
                  </a:moveTo>
                  <a:cubicBezTo>
                    <a:pt x="320" y="1"/>
                    <a:pt x="0" y="109"/>
                    <a:pt x="0" y="242"/>
                  </a:cubicBezTo>
                  <a:cubicBezTo>
                    <a:pt x="0" y="375"/>
                    <a:pt x="319" y="483"/>
                    <a:pt x="714" y="483"/>
                  </a:cubicBezTo>
                  <a:cubicBezTo>
                    <a:pt x="1107" y="483"/>
                    <a:pt x="1425" y="375"/>
                    <a:pt x="1425" y="242"/>
                  </a:cubicBezTo>
                  <a:cubicBezTo>
                    <a:pt x="1425" y="109"/>
                    <a:pt x="1107" y="1"/>
                    <a:pt x="714"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2064049" y="5086122"/>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2328445" y="4720464"/>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4024295" y="4917896"/>
              <a:ext cx="200280" cy="67737"/>
            </a:xfrm>
            <a:custGeom>
              <a:avLst/>
              <a:gdLst/>
              <a:ahLst/>
              <a:cxnLst/>
              <a:rect l="l" t="t" r="r" b="b"/>
              <a:pathLst>
                <a:path w="2049" h="693" extrusionOk="0">
                  <a:moveTo>
                    <a:pt x="1024" y="1"/>
                  </a:moveTo>
                  <a:cubicBezTo>
                    <a:pt x="458" y="1"/>
                    <a:pt x="1" y="156"/>
                    <a:pt x="1" y="347"/>
                  </a:cubicBezTo>
                  <a:cubicBezTo>
                    <a:pt x="1" y="538"/>
                    <a:pt x="458" y="693"/>
                    <a:pt x="1024" y="693"/>
                  </a:cubicBezTo>
                  <a:cubicBezTo>
                    <a:pt x="1591" y="693"/>
                    <a:pt x="2048" y="538"/>
                    <a:pt x="2048" y="347"/>
                  </a:cubicBezTo>
                  <a:cubicBezTo>
                    <a:pt x="2048" y="156"/>
                    <a:pt x="1591" y="1"/>
                    <a:pt x="1024"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6969889" y="4625066"/>
              <a:ext cx="200377" cy="67737"/>
            </a:xfrm>
            <a:custGeom>
              <a:avLst/>
              <a:gdLst/>
              <a:ahLst/>
              <a:cxnLst/>
              <a:rect l="l" t="t" r="r" b="b"/>
              <a:pathLst>
                <a:path w="2050" h="693" extrusionOk="0">
                  <a:moveTo>
                    <a:pt x="1025" y="1"/>
                  </a:moveTo>
                  <a:cubicBezTo>
                    <a:pt x="460" y="1"/>
                    <a:pt x="1" y="156"/>
                    <a:pt x="1" y="346"/>
                  </a:cubicBezTo>
                  <a:cubicBezTo>
                    <a:pt x="1" y="537"/>
                    <a:pt x="460" y="692"/>
                    <a:pt x="1025" y="692"/>
                  </a:cubicBezTo>
                  <a:cubicBezTo>
                    <a:pt x="1591" y="692"/>
                    <a:pt x="2050" y="537"/>
                    <a:pt x="2050" y="346"/>
                  </a:cubicBezTo>
                  <a:cubicBezTo>
                    <a:pt x="2050" y="156"/>
                    <a:pt x="1591" y="1"/>
                    <a:pt x="1025"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6102807" y="5075859"/>
              <a:ext cx="200377" cy="67737"/>
            </a:xfrm>
            <a:custGeom>
              <a:avLst/>
              <a:gdLst/>
              <a:ahLst/>
              <a:cxnLst/>
              <a:rect l="l" t="t" r="r" b="b"/>
              <a:pathLst>
                <a:path w="2050" h="693" extrusionOk="0">
                  <a:moveTo>
                    <a:pt x="1025" y="1"/>
                  </a:moveTo>
                  <a:cubicBezTo>
                    <a:pt x="460" y="1"/>
                    <a:pt x="0" y="154"/>
                    <a:pt x="0" y="346"/>
                  </a:cubicBezTo>
                  <a:cubicBezTo>
                    <a:pt x="0" y="537"/>
                    <a:pt x="460" y="692"/>
                    <a:pt x="1025" y="692"/>
                  </a:cubicBezTo>
                  <a:cubicBezTo>
                    <a:pt x="1590" y="692"/>
                    <a:pt x="2050" y="537"/>
                    <a:pt x="2050" y="346"/>
                  </a:cubicBezTo>
                  <a:cubicBezTo>
                    <a:pt x="2050" y="154"/>
                    <a:pt x="1590" y="1"/>
                    <a:pt x="1025"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002960" y="4837463"/>
              <a:ext cx="200475" cy="67835"/>
            </a:xfrm>
            <a:custGeom>
              <a:avLst/>
              <a:gdLst/>
              <a:ahLst/>
              <a:cxnLst/>
              <a:rect l="l" t="t" r="r" b="b"/>
              <a:pathLst>
                <a:path w="2051" h="694" extrusionOk="0">
                  <a:moveTo>
                    <a:pt x="1026" y="0"/>
                  </a:moveTo>
                  <a:cubicBezTo>
                    <a:pt x="460" y="0"/>
                    <a:pt x="1" y="155"/>
                    <a:pt x="1" y="347"/>
                  </a:cubicBezTo>
                  <a:cubicBezTo>
                    <a:pt x="1" y="538"/>
                    <a:pt x="460" y="693"/>
                    <a:pt x="1026" y="693"/>
                  </a:cubicBezTo>
                  <a:cubicBezTo>
                    <a:pt x="1591" y="693"/>
                    <a:pt x="2050" y="538"/>
                    <a:pt x="2050" y="347"/>
                  </a:cubicBezTo>
                  <a:cubicBezTo>
                    <a:pt x="2050" y="157"/>
                    <a:pt x="1591" y="0"/>
                    <a:pt x="1026"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63281" y="4236969"/>
              <a:ext cx="682749" cy="661538"/>
            </a:xfrm>
            <a:custGeom>
              <a:avLst/>
              <a:gdLst/>
              <a:ahLst/>
              <a:cxnLst/>
              <a:rect l="l" t="t" r="r" b="b"/>
              <a:pathLst>
                <a:path w="6985" h="6768" extrusionOk="0">
                  <a:moveTo>
                    <a:pt x="1538" y="0"/>
                  </a:moveTo>
                  <a:cubicBezTo>
                    <a:pt x="1324" y="0"/>
                    <a:pt x="1114" y="48"/>
                    <a:pt x="931" y="158"/>
                  </a:cubicBezTo>
                  <a:cubicBezTo>
                    <a:pt x="563" y="381"/>
                    <a:pt x="368" y="808"/>
                    <a:pt x="281" y="1230"/>
                  </a:cubicBezTo>
                  <a:cubicBezTo>
                    <a:pt x="1" y="2579"/>
                    <a:pt x="622" y="3954"/>
                    <a:pt x="1819" y="4635"/>
                  </a:cubicBezTo>
                  <a:cubicBezTo>
                    <a:pt x="1633" y="4601"/>
                    <a:pt x="1435" y="4569"/>
                    <a:pt x="1244" y="4569"/>
                  </a:cubicBezTo>
                  <a:cubicBezTo>
                    <a:pt x="1013" y="4569"/>
                    <a:pt x="792" y="4616"/>
                    <a:pt x="615" y="4760"/>
                  </a:cubicBezTo>
                  <a:cubicBezTo>
                    <a:pt x="368" y="4963"/>
                    <a:pt x="282" y="5320"/>
                    <a:pt x="358" y="5630"/>
                  </a:cubicBezTo>
                  <a:cubicBezTo>
                    <a:pt x="433" y="5940"/>
                    <a:pt x="651" y="6201"/>
                    <a:pt x="913" y="6383"/>
                  </a:cubicBezTo>
                  <a:cubicBezTo>
                    <a:pt x="1176" y="6565"/>
                    <a:pt x="1480" y="6676"/>
                    <a:pt x="1786" y="6768"/>
                  </a:cubicBezTo>
                  <a:lnTo>
                    <a:pt x="6510" y="5991"/>
                  </a:lnTo>
                  <a:cubicBezTo>
                    <a:pt x="6721" y="5689"/>
                    <a:pt x="6866" y="5344"/>
                    <a:pt x="6936" y="4983"/>
                  </a:cubicBezTo>
                  <a:cubicBezTo>
                    <a:pt x="6985" y="4730"/>
                    <a:pt x="6985" y="4433"/>
                    <a:pt x="6798" y="4252"/>
                  </a:cubicBezTo>
                  <a:cubicBezTo>
                    <a:pt x="6693" y="4150"/>
                    <a:pt x="6546" y="4106"/>
                    <a:pt x="6398" y="4106"/>
                  </a:cubicBezTo>
                  <a:cubicBezTo>
                    <a:pt x="6343" y="4106"/>
                    <a:pt x="6287" y="4112"/>
                    <a:pt x="6234" y="4123"/>
                  </a:cubicBezTo>
                  <a:cubicBezTo>
                    <a:pt x="6039" y="4166"/>
                    <a:pt x="5863" y="4271"/>
                    <a:pt x="5690" y="4374"/>
                  </a:cubicBezTo>
                  <a:cubicBezTo>
                    <a:pt x="5722" y="4089"/>
                    <a:pt x="5754" y="3792"/>
                    <a:pt x="5659" y="3519"/>
                  </a:cubicBezTo>
                  <a:cubicBezTo>
                    <a:pt x="5570" y="3264"/>
                    <a:pt x="5334" y="3041"/>
                    <a:pt x="5069" y="3041"/>
                  </a:cubicBezTo>
                  <a:cubicBezTo>
                    <a:pt x="5052" y="3041"/>
                    <a:pt x="5035" y="3042"/>
                    <a:pt x="5017" y="3044"/>
                  </a:cubicBezTo>
                  <a:cubicBezTo>
                    <a:pt x="4798" y="3070"/>
                    <a:pt x="4623" y="3242"/>
                    <a:pt x="4505" y="3429"/>
                  </a:cubicBezTo>
                  <a:cubicBezTo>
                    <a:pt x="4387" y="3615"/>
                    <a:pt x="4307" y="3826"/>
                    <a:pt x="4176" y="4003"/>
                  </a:cubicBezTo>
                  <a:cubicBezTo>
                    <a:pt x="4077" y="3261"/>
                    <a:pt x="3978" y="2510"/>
                    <a:pt x="3699" y="1817"/>
                  </a:cubicBezTo>
                  <a:cubicBezTo>
                    <a:pt x="3420" y="1123"/>
                    <a:pt x="2937" y="481"/>
                    <a:pt x="2258" y="167"/>
                  </a:cubicBezTo>
                  <a:cubicBezTo>
                    <a:pt x="2035" y="63"/>
                    <a:pt x="1784" y="0"/>
                    <a:pt x="1538"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7686734" y="4022375"/>
              <a:ext cx="744035" cy="681576"/>
            </a:xfrm>
            <a:custGeom>
              <a:avLst/>
              <a:gdLst/>
              <a:ahLst/>
              <a:cxnLst/>
              <a:rect l="l" t="t" r="r" b="b"/>
              <a:pathLst>
                <a:path w="7612" h="6973" extrusionOk="0">
                  <a:moveTo>
                    <a:pt x="4162" y="0"/>
                  </a:moveTo>
                  <a:cubicBezTo>
                    <a:pt x="3585" y="0"/>
                    <a:pt x="3014" y="279"/>
                    <a:pt x="2625" y="710"/>
                  </a:cubicBezTo>
                  <a:cubicBezTo>
                    <a:pt x="2176" y="1205"/>
                    <a:pt x="1954" y="1881"/>
                    <a:pt x="1937" y="2550"/>
                  </a:cubicBezTo>
                  <a:cubicBezTo>
                    <a:pt x="1919" y="3219"/>
                    <a:pt x="2094" y="3881"/>
                    <a:pt x="2361" y="4494"/>
                  </a:cubicBezTo>
                  <a:cubicBezTo>
                    <a:pt x="2056" y="4186"/>
                    <a:pt x="1677" y="3927"/>
                    <a:pt x="1246" y="3873"/>
                  </a:cubicBezTo>
                  <a:cubicBezTo>
                    <a:pt x="1200" y="3867"/>
                    <a:pt x="1152" y="3864"/>
                    <a:pt x="1105" y="3864"/>
                  </a:cubicBezTo>
                  <a:cubicBezTo>
                    <a:pt x="717" y="3864"/>
                    <a:pt x="318" y="4056"/>
                    <a:pt x="153" y="4405"/>
                  </a:cubicBezTo>
                  <a:cubicBezTo>
                    <a:pt x="1" y="4731"/>
                    <a:pt x="74" y="5127"/>
                    <a:pt x="258" y="5436"/>
                  </a:cubicBezTo>
                  <a:cubicBezTo>
                    <a:pt x="441" y="5744"/>
                    <a:pt x="720" y="5982"/>
                    <a:pt x="998" y="6209"/>
                  </a:cubicBezTo>
                  <a:lnTo>
                    <a:pt x="7202" y="6972"/>
                  </a:lnTo>
                  <a:cubicBezTo>
                    <a:pt x="7434" y="6592"/>
                    <a:pt x="7570" y="6159"/>
                    <a:pt x="7595" y="5713"/>
                  </a:cubicBezTo>
                  <a:cubicBezTo>
                    <a:pt x="7612" y="5394"/>
                    <a:pt x="7553" y="5037"/>
                    <a:pt x="7299" y="4844"/>
                  </a:cubicBezTo>
                  <a:cubicBezTo>
                    <a:pt x="7173" y="4748"/>
                    <a:pt x="7015" y="4707"/>
                    <a:pt x="6855" y="4707"/>
                  </a:cubicBezTo>
                  <a:cubicBezTo>
                    <a:pt x="6777" y="4707"/>
                    <a:pt x="6698" y="4717"/>
                    <a:pt x="6622" y="4735"/>
                  </a:cubicBezTo>
                  <a:cubicBezTo>
                    <a:pt x="6392" y="4790"/>
                    <a:pt x="6184" y="4909"/>
                    <a:pt x="5980" y="5028"/>
                  </a:cubicBezTo>
                  <a:cubicBezTo>
                    <a:pt x="6135" y="4387"/>
                    <a:pt x="6292" y="3741"/>
                    <a:pt x="6328" y="3082"/>
                  </a:cubicBezTo>
                  <a:cubicBezTo>
                    <a:pt x="6364" y="2422"/>
                    <a:pt x="6272" y="1742"/>
                    <a:pt x="5955" y="1162"/>
                  </a:cubicBezTo>
                  <a:cubicBezTo>
                    <a:pt x="5639" y="582"/>
                    <a:pt x="5076" y="118"/>
                    <a:pt x="4423" y="20"/>
                  </a:cubicBezTo>
                  <a:cubicBezTo>
                    <a:pt x="4336" y="7"/>
                    <a:pt x="4249" y="0"/>
                    <a:pt x="4162"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8592800" y="4308764"/>
              <a:ext cx="489116" cy="466830"/>
            </a:xfrm>
            <a:custGeom>
              <a:avLst/>
              <a:gdLst/>
              <a:ahLst/>
              <a:cxnLst/>
              <a:rect l="l" t="t" r="r" b="b"/>
              <a:pathLst>
                <a:path w="5004" h="4776" extrusionOk="0">
                  <a:moveTo>
                    <a:pt x="3889" y="0"/>
                  </a:moveTo>
                  <a:cubicBezTo>
                    <a:pt x="3806" y="0"/>
                    <a:pt x="3725" y="13"/>
                    <a:pt x="3647" y="43"/>
                  </a:cubicBezTo>
                  <a:cubicBezTo>
                    <a:pt x="3461" y="111"/>
                    <a:pt x="3316" y="262"/>
                    <a:pt x="3194" y="421"/>
                  </a:cubicBezTo>
                  <a:cubicBezTo>
                    <a:pt x="2829" y="901"/>
                    <a:pt x="2624" y="1483"/>
                    <a:pt x="2610" y="2086"/>
                  </a:cubicBezTo>
                  <a:cubicBezTo>
                    <a:pt x="2569" y="1885"/>
                    <a:pt x="2414" y="1709"/>
                    <a:pt x="2218" y="1654"/>
                  </a:cubicBezTo>
                  <a:cubicBezTo>
                    <a:pt x="2176" y="1643"/>
                    <a:pt x="2133" y="1637"/>
                    <a:pt x="2089" y="1637"/>
                  </a:cubicBezTo>
                  <a:cubicBezTo>
                    <a:pt x="1928" y="1637"/>
                    <a:pt x="1766" y="1715"/>
                    <a:pt x="1677" y="1849"/>
                  </a:cubicBezTo>
                  <a:cubicBezTo>
                    <a:pt x="1563" y="2020"/>
                    <a:pt x="1586" y="2271"/>
                    <a:pt x="1734" y="2412"/>
                  </a:cubicBezTo>
                  <a:cubicBezTo>
                    <a:pt x="1508" y="2303"/>
                    <a:pt x="1258" y="2228"/>
                    <a:pt x="1008" y="2228"/>
                  </a:cubicBezTo>
                  <a:cubicBezTo>
                    <a:pt x="949" y="2228"/>
                    <a:pt x="890" y="2232"/>
                    <a:pt x="832" y="2241"/>
                  </a:cubicBezTo>
                  <a:cubicBezTo>
                    <a:pt x="525" y="2288"/>
                    <a:pt x="229" y="2481"/>
                    <a:pt x="116" y="2771"/>
                  </a:cubicBezTo>
                  <a:cubicBezTo>
                    <a:pt x="1" y="3065"/>
                    <a:pt x="88" y="3409"/>
                    <a:pt x="272" y="3667"/>
                  </a:cubicBezTo>
                  <a:cubicBezTo>
                    <a:pt x="456" y="3924"/>
                    <a:pt x="721" y="4109"/>
                    <a:pt x="989" y="4276"/>
                  </a:cubicBezTo>
                  <a:lnTo>
                    <a:pt x="3318" y="4775"/>
                  </a:lnTo>
                  <a:cubicBezTo>
                    <a:pt x="3723" y="4526"/>
                    <a:pt x="4045" y="4155"/>
                    <a:pt x="4281" y="3743"/>
                  </a:cubicBezTo>
                  <a:cubicBezTo>
                    <a:pt x="4520" y="3332"/>
                    <a:pt x="4677" y="2880"/>
                    <a:pt x="4804" y="2422"/>
                  </a:cubicBezTo>
                  <a:cubicBezTo>
                    <a:pt x="4916" y="2019"/>
                    <a:pt x="5003" y="1600"/>
                    <a:pt x="4956" y="1183"/>
                  </a:cubicBezTo>
                  <a:cubicBezTo>
                    <a:pt x="4910" y="769"/>
                    <a:pt x="4708" y="353"/>
                    <a:pt x="4350" y="136"/>
                  </a:cubicBezTo>
                  <a:cubicBezTo>
                    <a:pt x="4212" y="51"/>
                    <a:pt x="4050" y="0"/>
                    <a:pt x="3889"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rot="-546563">
              <a:off x="970216" y="4413490"/>
              <a:ext cx="433109" cy="347191"/>
            </a:xfrm>
            <a:custGeom>
              <a:avLst/>
              <a:gdLst/>
              <a:ahLst/>
              <a:cxnLst/>
              <a:rect l="l" t="t" r="r" b="b"/>
              <a:pathLst>
                <a:path w="4431" h="3552" extrusionOk="0">
                  <a:moveTo>
                    <a:pt x="2801" y="0"/>
                  </a:moveTo>
                  <a:cubicBezTo>
                    <a:pt x="2735" y="0"/>
                    <a:pt x="2668" y="9"/>
                    <a:pt x="2604" y="26"/>
                  </a:cubicBezTo>
                  <a:cubicBezTo>
                    <a:pt x="2404" y="76"/>
                    <a:pt x="2226" y="194"/>
                    <a:pt x="2080" y="336"/>
                  </a:cubicBezTo>
                  <a:cubicBezTo>
                    <a:pt x="1806" y="601"/>
                    <a:pt x="1625" y="953"/>
                    <a:pt x="1513" y="1319"/>
                  </a:cubicBezTo>
                  <a:cubicBezTo>
                    <a:pt x="1400" y="1683"/>
                    <a:pt x="1350" y="2065"/>
                    <a:pt x="1304" y="2444"/>
                  </a:cubicBezTo>
                  <a:cubicBezTo>
                    <a:pt x="1096" y="2365"/>
                    <a:pt x="882" y="2284"/>
                    <a:pt x="661" y="2284"/>
                  </a:cubicBezTo>
                  <a:cubicBezTo>
                    <a:pt x="653" y="2284"/>
                    <a:pt x="645" y="2284"/>
                    <a:pt x="638" y="2284"/>
                  </a:cubicBezTo>
                  <a:cubicBezTo>
                    <a:pt x="408" y="2290"/>
                    <a:pt x="166" y="2405"/>
                    <a:pt x="77" y="2616"/>
                  </a:cubicBezTo>
                  <a:cubicBezTo>
                    <a:pt x="1" y="2798"/>
                    <a:pt x="54" y="3013"/>
                    <a:pt x="167" y="3174"/>
                  </a:cubicBezTo>
                  <a:cubicBezTo>
                    <a:pt x="281" y="3335"/>
                    <a:pt x="447" y="3450"/>
                    <a:pt x="615" y="3552"/>
                  </a:cubicBezTo>
                  <a:lnTo>
                    <a:pt x="4105" y="3338"/>
                  </a:lnTo>
                  <a:cubicBezTo>
                    <a:pt x="4256" y="3183"/>
                    <a:pt x="4379" y="2992"/>
                    <a:pt x="4405" y="2777"/>
                  </a:cubicBezTo>
                  <a:cubicBezTo>
                    <a:pt x="4431" y="2563"/>
                    <a:pt x="4345" y="2326"/>
                    <a:pt x="4158" y="2218"/>
                  </a:cubicBezTo>
                  <a:cubicBezTo>
                    <a:pt x="4097" y="2183"/>
                    <a:pt x="4027" y="2167"/>
                    <a:pt x="3957" y="2167"/>
                  </a:cubicBezTo>
                  <a:cubicBezTo>
                    <a:pt x="3810" y="2167"/>
                    <a:pt x="3664" y="2239"/>
                    <a:pt x="3607" y="2372"/>
                  </a:cubicBezTo>
                  <a:cubicBezTo>
                    <a:pt x="3682" y="1850"/>
                    <a:pt x="3664" y="1317"/>
                    <a:pt x="3554" y="799"/>
                  </a:cubicBezTo>
                  <a:cubicBezTo>
                    <a:pt x="3501" y="542"/>
                    <a:pt x="3409" y="270"/>
                    <a:pt x="3194" y="118"/>
                  </a:cubicBezTo>
                  <a:cubicBezTo>
                    <a:pt x="3080" y="38"/>
                    <a:pt x="2941" y="0"/>
                    <a:pt x="2801"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754118" y="4582352"/>
              <a:ext cx="300273" cy="330769"/>
            </a:xfrm>
            <a:custGeom>
              <a:avLst/>
              <a:gdLst/>
              <a:ahLst/>
              <a:cxnLst/>
              <a:rect l="l" t="t" r="r" b="b"/>
              <a:pathLst>
                <a:path w="3072" h="3384" extrusionOk="0">
                  <a:moveTo>
                    <a:pt x="2302" y="1"/>
                  </a:moveTo>
                  <a:cubicBezTo>
                    <a:pt x="2272" y="1"/>
                    <a:pt x="2241" y="4"/>
                    <a:pt x="2210" y="10"/>
                  </a:cubicBezTo>
                  <a:cubicBezTo>
                    <a:pt x="2006" y="52"/>
                    <a:pt x="1853" y="224"/>
                    <a:pt x="1748" y="405"/>
                  </a:cubicBezTo>
                  <a:cubicBezTo>
                    <a:pt x="1468" y="895"/>
                    <a:pt x="1431" y="1488"/>
                    <a:pt x="1645" y="2010"/>
                  </a:cubicBezTo>
                  <a:cubicBezTo>
                    <a:pt x="1398" y="1848"/>
                    <a:pt x="1181" y="1634"/>
                    <a:pt x="909" y="1520"/>
                  </a:cubicBezTo>
                  <a:cubicBezTo>
                    <a:pt x="807" y="1477"/>
                    <a:pt x="692" y="1454"/>
                    <a:pt x="579" y="1454"/>
                  </a:cubicBezTo>
                  <a:cubicBezTo>
                    <a:pt x="390" y="1454"/>
                    <a:pt x="208" y="1520"/>
                    <a:pt x="105" y="1673"/>
                  </a:cubicBezTo>
                  <a:cubicBezTo>
                    <a:pt x="0" y="1830"/>
                    <a:pt x="3" y="2038"/>
                    <a:pt x="72" y="2211"/>
                  </a:cubicBezTo>
                  <a:cubicBezTo>
                    <a:pt x="142" y="2386"/>
                    <a:pt x="271" y="2528"/>
                    <a:pt x="408" y="2655"/>
                  </a:cubicBezTo>
                  <a:cubicBezTo>
                    <a:pt x="732" y="2955"/>
                    <a:pt x="1303" y="3384"/>
                    <a:pt x="1768" y="3384"/>
                  </a:cubicBezTo>
                  <a:cubicBezTo>
                    <a:pt x="1771" y="3384"/>
                    <a:pt x="1773" y="3384"/>
                    <a:pt x="1775" y="3384"/>
                  </a:cubicBezTo>
                  <a:cubicBezTo>
                    <a:pt x="2242" y="3378"/>
                    <a:pt x="2679" y="2900"/>
                    <a:pt x="2854" y="2508"/>
                  </a:cubicBezTo>
                  <a:cubicBezTo>
                    <a:pt x="3058" y="2051"/>
                    <a:pt x="3071" y="1528"/>
                    <a:pt x="3025" y="1027"/>
                  </a:cubicBezTo>
                  <a:cubicBezTo>
                    <a:pt x="3002" y="782"/>
                    <a:pt x="2965" y="529"/>
                    <a:pt x="2833" y="321"/>
                  </a:cubicBezTo>
                  <a:cubicBezTo>
                    <a:pt x="2716" y="140"/>
                    <a:pt x="2513" y="1"/>
                    <a:pt x="2302" y="1"/>
                  </a:cubicBezTo>
                  <a:close/>
                </a:path>
              </a:pathLst>
            </a:custGeom>
            <a:solidFill>
              <a:srgbClr val="3D9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7291954" y="4955341"/>
              <a:ext cx="282581" cy="282679"/>
            </a:xfrm>
            <a:custGeom>
              <a:avLst/>
              <a:gdLst/>
              <a:ahLst/>
              <a:cxnLst/>
              <a:rect l="l" t="t" r="r" b="b"/>
              <a:pathLst>
                <a:path w="2891" h="2892" extrusionOk="0">
                  <a:moveTo>
                    <a:pt x="566" y="1"/>
                  </a:moveTo>
                  <a:cubicBezTo>
                    <a:pt x="565" y="1"/>
                    <a:pt x="564" y="1"/>
                    <a:pt x="563" y="1"/>
                  </a:cubicBezTo>
                  <a:cubicBezTo>
                    <a:pt x="342" y="4"/>
                    <a:pt x="152" y="185"/>
                    <a:pt x="76" y="393"/>
                  </a:cubicBezTo>
                  <a:cubicBezTo>
                    <a:pt x="0" y="601"/>
                    <a:pt x="16" y="830"/>
                    <a:pt x="43" y="1050"/>
                  </a:cubicBezTo>
                  <a:cubicBezTo>
                    <a:pt x="98" y="1499"/>
                    <a:pt x="208" y="1954"/>
                    <a:pt x="477" y="2317"/>
                  </a:cubicBezTo>
                  <a:cubicBezTo>
                    <a:pt x="681" y="2594"/>
                    <a:pt x="1082" y="2891"/>
                    <a:pt x="1458" y="2891"/>
                  </a:cubicBezTo>
                  <a:cubicBezTo>
                    <a:pt x="1503" y="2891"/>
                    <a:pt x="1548" y="2887"/>
                    <a:pt x="1592" y="2878"/>
                  </a:cubicBezTo>
                  <a:cubicBezTo>
                    <a:pt x="2002" y="2792"/>
                    <a:pt x="2424" y="2304"/>
                    <a:pt x="2652" y="1978"/>
                  </a:cubicBezTo>
                  <a:cubicBezTo>
                    <a:pt x="2748" y="1841"/>
                    <a:pt x="2834" y="1691"/>
                    <a:pt x="2862" y="1525"/>
                  </a:cubicBezTo>
                  <a:cubicBezTo>
                    <a:pt x="2890" y="1358"/>
                    <a:pt x="2852" y="1175"/>
                    <a:pt x="2731" y="1059"/>
                  </a:cubicBezTo>
                  <a:cubicBezTo>
                    <a:pt x="2645" y="976"/>
                    <a:pt x="2531" y="941"/>
                    <a:pt x="2413" y="941"/>
                  </a:cubicBezTo>
                  <a:cubicBezTo>
                    <a:pt x="2268" y="941"/>
                    <a:pt x="2115" y="994"/>
                    <a:pt x="1995" y="1077"/>
                  </a:cubicBezTo>
                  <a:cubicBezTo>
                    <a:pt x="1777" y="1229"/>
                    <a:pt x="1628" y="1459"/>
                    <a:pt x="1442" y="1648"/>
                  </a:cubicBezTo>
                  <a:cubicBezTo>
                    <a:pt x="1530" y="1149"/>
                    <a:pt x="1384" y="637"/>
                    <a:pt x="1045" y="259"/>
                  </a:cubicBezTo>
                  <a:cubicBezTo>
                    <a:pt x="918" y="122"/>
                    <a:pt x="753" y="1"/>
                    <a:pt x="566" y="1"/>
                  </a:cubicBezTo>
                  <a:close/>
                </a:path>
              </a:pathLst>
            </a:custGeom>
            <a:solidFill>
              <a:srgbClr val="3D9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099029" y="5049468"/>
              <a:ext cx="225889" cy="171347"/>
            </a:xfrm>
            <a:custGeom>
              <a:avLst/>
              <a:gdLst/>
              <a:ahLst/>
              <a:cxnLst/>
              <a:rect l="l" t="t" r="r" b="b"/>
              <a:pathLst>
                <a:path w="2311" h="1753" extrusionOk="0">
                  <a:moveTo>
                    <a:pt x="1939" y="1"/>
                  </a:moveTo>
                  <a:cubicBezTo>
                    <a:pt x="1775" y="1"/>
                    <a:pt x="1619" y="130"/>
                    <a:pt x="1539" y="282"/>
                  </a:cubicBezTo>
                  <a:cubicBezTo>
                    <a:pt x="1447" y="460"/>
                    <a:pt x="1428" y="664"/>
                    <a:pt x="1371" y="856"/>
                  </a:cubicBezTo>
                  <a:cubicBezTo>
                    <a:pt x="1255" y="492"/>
                    <a:pt x="979" y="202"/>
                    <a:pt x="620" y="68"/>
                  </a:cubicBezTo>
                  <a:cubicBezTo>
                    <a:pt x="546" y="42"/>
                    <a:pt x="465" y="22"/>
                    <a:pt x="386" y="22"/>
                  </a:cubicBezTo>
                  <a:cubicBezTo>
                    <a:pt x="325" y="22"/>
                    <a:pt x="264" y="34"/>
                    <a:pt x="210" y="64"/>
                  </a:cubicBezTo>
                  <a:cubicBezTo>
                    <a:pt x="64" y="143"/>
                    <a:pt x="0" y="329"/>
                    <a:pt x="23" y="495"/>
                  </a:cubicBezTo>
                  <a:cubicBezTo>
                    <a:pt x="45" y="660"/>
                    <a:pt x="134" y="807"/>
                    <a:pt x="230" y="945"/>
                  </a:cubicBezTo>
                  <a:cubicBezTo>
                    <a:pt x="422" y="1223"/>
                    <a:pt x="655" y="1489"/>
                    <a:pt x="960" y="1637"/>
                  </a:cubicBezTo>
                  <a:cubicBezTo>
                    <a:pt x="1099" y="1705"/>
                    <a:pt x="1286" y="1753"/>
                    <a:pt x="1468" y="1753"/>
                  </a:cubicBezTo>
                  <a:cubicBezTo>
                    <a:pt x="1628" y="1753"/>
                    <a:pt x="1783" y="1716"/>
                    <a:pt x="1898" y="1622"/>
                  </a:cubicBezTo>
                  <a:cubicBezTo>
                    <a:pt x="2141" y="1423"/>
                    <a:pt x="2252" y="949"/>
                    <a:pt x="2291" y="652"/>
                  </a:cubicBezTo>
                  <a:cubicBezTo>
                    <a:pt x="2306" y="528"/>
                    <a:pt x="2311" y="397"/>
                    <a:pt x="2272" y="278"/>
                  </a:cubicBezTo>
                  <a:cubicBezTo>
                    <a:pt x="2233" y="157"/>
                    <a:pt x="2144" y="48"/>
                    <a:pt x="2022" y="12"/>
                  </a:cubicBezTo>
                  <a:cubicBezTo>
                    <a:pt x="1995" y="4"/>
                    <a:pt x="1967" y="1"/>
                    <a:pt x="1939" y="1"/>
                  </a:cubicBezTo>
                  <a:close/>
                </a:path>
              </a:pathLst>
            </a:custGeom>
            <a:solidFill>
              <a:srgbClr val="3D9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5644880" y="4479526"/>
              <a:ext cx="246904" cy="215137"/>
            </a:xfrm>
            <a:custGeom>
              <a:avLst/>
              <a:gdLst/>
              <a:ahLst/>
              <a:cxnLst/>
              <a:rect l="l" t="t" r="r" b="b"/>
              <a:pathLst>
                <a:path w="2526" h="2201" extrusionOk="0">
                  <a:moveTo>
                    <a:pt x="584" y="1"/>
                  </a:moveTo>
                  <a:cubicBezTo>
                    <a:pt x="406" y="1"/>
                    <a:pt x="228" y="79"/>
                    <a:pt x="137" y="230"/>
                  </a:cubicBezTo>
                  <a:cubicBezTo>
                    <a:pt x="0" y="452"/>
                    <a:pt x="85" y="742"/>
                    <a:pt x="200" y="974"/>
                  </a:cubicBezTo>
                  <a:cubicBezTo>
                    <a:pt x="379" y="1338"/>
                    <a:pt x="884" y="2201"/>
                    <a:pt x="1378" y="2201"/>
                  </a:cubicBezTo>
                  <a:cubicBezTo>
                    <a:pt x="1393" y="2201"/>
                    <a:pt x="1408" y="2200"/>
                    <a:pt x="1422" y="2198"/>
                  </a:cubicBezTo>
                  <a:cubicBezTo>
                    <a:pt x="1992" y="2138"/>
                    <a:pt x="2431" y="1304"/>
                    <a:pt x="2501" y="814"/>
                  </a:cubicBezTo>
                  <a:cubicBezTo>
                    <a:pt x="2526" y="649"/>
                    <a:pt x="2500" y="438"/>
                    <a:pt x="2342" y="379"/>
                  </a:cubicBezTo>
                  <a:cubicBezTo>
                    <a:pt x="2316" y="369"/>
                    <a:pt x="2289" y="365"/>
                    <a:pt x="2261" y="365"/>
                  </a:cubicBezTo>
                  <a:cubicBezTo>
                    <a:pt x="2202" y="365"/>
                    <a:pt x="2141" y="384"/>
                    <a:pt x="2085" y="409"/>
                  </a:cubicBezTo>
                  <a:cubicBezTo>
                    <a:pt x="1828" y="521"/>
                    <a:pt x="1622" y="723"/>
                    <a:pt x="1506" y="979"/>
                  </a:cubicBezTo>
                  <a:cubicBezTo>
                    <a:pt x="1430" y="775"/>
                    <a:pt x="1351" y="570"/>
                    <a:pt x="1226" y="390"/>
                  </a:cubicBezTo>
                  <a:cubicBezTo>
                    <a:pt x="1101" y="211"/>
                    <a:pt x="924" y="60"/>
                    <a:pt x="711" y="14"/>
                  </a:cubicBezTo>
                  <a:cubicBezTo>
                    <a:pt x="669" y="5"/>
                    <a:pt x="626" y="1"/>
                    <a:pt x="584" y="1"/>
                  </a:cubicBezTo>
                  <a:close/>
                </a:path>
              </a:pathLst>
            </a:custGeom>
            <a:solidFill>
              <a:srgbClr val="3D9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5009059" y="5161385"/>
              <a:ext cx="195099" cy="153069"/>
            </a:xfrm>
            <a:custGeom>
              <a:avLst/>
              <a:gdLst/>
              <a:ahLst/>
              <a:cxnLst/>
              <a:rect l="l" t="t" r="r" b="b"/>
              <a:pathLst>
                <a:path w="1996" h="1566" extrusionOk="0">
                  <a:moveTo>
                    <a:pt x="253" y="0"/>
                  </a:moveTo>
                  <a:cubicBezTo>
                    <a:pt x="247" y="0"/>
                    <a:pt x="242" y="0"/>
                    <a:pt x="236" y="1"/>
                  </a:cubicBezTo>
                  <a:cubicBezTo>
                    <a:pt x="105" y="17"/>
                    <a:pt x="48" y="172"/>
                    <a:pt x="36" y="302"/>
                  </a:cubicBezTo>
                  <a:cubicBezTo>
                    <a:pt x="0" y="685"/>
                    <a:pt x="181" y="1396"/>
                    <a:pt x="602" y="1546"/>
                  </a:cubicBezTo>
                  <a:cubicBezTo>
                    <a:pt x="639" y="1560"/>
                    <a:pt x="677" y="1566"/>
                    <a:pt x="717" y="1566"/>
                  </a:cubicBezTo>
                  <a:cubicBezTo>
                    <a:pt x="1083" y="1566"/>
                    <a:pt x="1561" y="1065"/>
                    <a:pt x="1748" y="840"/>
                  </a:cubicBezTo>
                  <a:cubicBezTo>
                    <a:pt x="1877" y="685"/>
                    <a:pt x="1995" y="480"/>
                    <a:pt x="1932" y="288"/>
                  </a:cubicBezTo>
                  <a:cubicBezTo>
                    <a:pt x="1879" y="126"/>
                    <a:pt x="1707" y="24"/>
                    <a:pt x="1537" y="21"/>
                  </a:cubicBezTo>
                  <a:cubicBezTo>
                    <a:pt x="1534" y="21"/>
                    <a:pt x="1532" y="21"/>
                    <a:pt x="1529" y="21"/>
                  </a:cubicBezTo>
                  <a:cubicBezTo>
                    <a:pt x="1363" y="21"/>
                    <a:pt x="1204" y="102"/>
                    <a:pt x="1078" y="212"/>
                  </a:cubicBezTo>
                  <a:cubicBezTo>
                    <a:pt x="952" y="325"/>
                    <a:pt x="854" y="466"/>
                    <a:pt x="760" y="607"/>
                  </a:cubicBezTo>
                  <a:cubicBezTo>
                    <a:pt x="718" y="393"/>
                    <a:pt x="599" y="202"/>
                    <a:pt x="425" y="71"/>
                  </a:cubicBezTo>
                  <a:cubicBezTo>
                    <a:pt x="374" y="33"/>
                    <a:pt x="315" y="0"/>
                    <a:pt x="253" y="0"/>
                  </a:cubicBezTo>
                  <a:close/>
                </a:path>
              </a:pathLst>
            </a:custGeom>
            <a:solidFill>
              <a:srgbClr val="3D9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7660153" y="4705020"/>
              <a:ext cx="250325" cy="208001"/>
            </a:xfrm>
            <a:custGeom>
              <a:avLst/>
              <a:gdLst/>
              <a:ahLst/>
              <a:cxnLst/>
              <a:rect l="l" t="t" r="r" b="b"/>
              <a:pathLst>
                <a:path w="2561" h="2128" extrusionOk="0">
                  <a:moveTo>
                    <a:pt x="2042" y="1"/>
                  </a:moveTo>
                  <a:cubicBezTo>
                    <a:pt x="2031" y="1"/>
                    <a:pt x="2020" y="2"/>
                    <a:pt x="2009" y="3"/>
                  </a:cubicBezTo>
                  <a:cubicBezTo>
                    <a:pt x="1922" y="18"/>
                    <a:pt x="1853" y="85"/>
                    <a:pt x="1798" y="156"/>
                  </a:cubicBezTo>
                  <a:cubicBezTo>
                    <a:pt x="1629" y="378"/>
                    <a:pt x="1548" y="655"/>
                    <a:pt x="1571" y="935"/>
                  </a:cubicBezTo>
                  <a:cubicBezTo>
                    <a:pt x="1405" y="794"/>
                    <a:pt x="1236" y="653"/>
                    <a:pt x="1039" y="557"/>
                  </a:cubicBezTo>
                  <a:cubicBezTo>
                    <a:pt x="906" y="493"/>
                    <a:pt x="758" y="452"/>
                    <a:pt x="611" y="452"/>
                  </a:cubicBezTo>
                  <a:cubicBezTo>
                    <a:pt x="542" y="452"/>
                    <a:pt x="473" y="461"/>
                    <a:pt x="406" y="481"/>
                  </a:cubicBezTo>
                  <a:cubicBezTo>
                    <a:pt x="198" y="543"/>
                    <a:pt x="20" y="731"/>
                    <a:pt x="12" y="948"/>
                  </a:cubicBezTo>
                  <a:cubicBezTo>
                    <a:pt x="0" y="1209"/>
                    <a:pt x="215" y="1421"/>
                    <a:pt x="431" y="1569"/>
                  </a:cubicBezTo>
                  <a:cubicBezTo>
                    <a:pt x="704" y="1755"/>
                    <a:pt x="1327" y="2128"/>
                    <a:pt x="1780" y="2128"/>
                  </a:cubicBezTo>
                  <a:cubicBezTo>
                    <a:pt x="1899" y="2128"/>
                    <a:pt x="2006" y="2102"/>
                    <a:pt x="2092" y="2041"/>
                  </a:cubicBezTo>
                  <a:cubicBezTo>
                    <a:pt x="2560" y="1711"/>
                    <a:pt x="2537" y="768"/>
                    <a:pt x="2359" y="306"/>
                  </a:cubicBezTo>
                  <a:cubicBezTo>
                    <a:pt x="2303" y="160"/>
                    <a:pt x="2191" y="1"/>
                    <a:pt x="2042" y="1"/>
                  </a:cubicBezTo>
                  <a:close/>
                </a:path>
              </a:pathLst>
            </a:custGeom>
            <a:solidFill>
              <a:srgbClr val="3D9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223873" y="4962379"/>
              <a:ext cx="251693" cy="199693"/>
            </a:xfrm>
            <a:custGeom>
              <a:avLst/>
              <a:gdLst/>
              <a:ahLst/>
              <a:cxnLst/>
              <a:rect l="l" t="t" r="r" b="b"/>
              <a:pathLst>
                <a:path w="2575" h="2043" extrusionOk="0">
                  <a:moveTo>
                    <a:pt x="366" y="0"/>
                  </a:moveTo>
                  <a:cubicBezTo>
                    <a:pt x="361" y="0"/>
                    <a:pt x="356" y="0"/>
                    <a:pt x="352" y="1"/>
                  </a:cubicBezTo>
                  <a:cubicBezTo>
                    <a:pt x="185" y="11"/>
                    <a:pt x="99" y="206"/>
                    <a:pt x="75" y="371"/>
                  </a:cubicBezTo>
                  <a:cubicBezTo>
                    <a:pt x="0" y="860"/>
                    <a:pt x="182" y="1786"/>
                    <a:pt x="709" y="2008"/>
                  </a:cubicBezTo>
                  <a:cubicBezTo>
                    <a:pt x="765" y="2032"/>
                    <a:pt x="824" y="2042"/>
                    <a:pt x="887" y="2042"/>
                  </a:cubicBezTo>
                  <a:cubicBezTo>
                    <a:pt x="1355" y="2042"/>
                    <a:pt x="1981" y="1457"/>
                    <a:pt x="2231" y="1187"/>
                  </a:cubicBezTo>
                  <a:cubicBezTo>
                    <a:pt x="2409" y="998"/>
                    <a:pt x="2574" y="744"/>
                    <a:pt x="2507" y="492"/>
                  </a:cubicBezTo>
                  <a:cubicBezTo>
                    <a:pt x="2451" y="282"/>
                    <a:pt x="2239" y="137"/>
                    <a:pt x="2020" y="121"/>
                  </a:cubicBezTo>
                  <a:cubicBezTo>
                    <a:pt x="2003" y="120"/>
                    <a:pt x="1986" y="119"/>
                    <a:pt x="1968" y="119"/>
                  </a:cubicBezTo>
                  <a:cubicBezTo>
                    <a:pt x="1769" y="119"/>
                    <a:pt x="1576" y="208"/>
                    <a:pt x="1418" y="332"/>
                  </a:cubicBezTo>
                  <a:cubicBezTo>
                    <a:pt x="1247" y="467"/>
                    <a:pt x="1114" y="642"/>
                    <a:pt x="980" y="814"/>
                  </a:cubicBezTo>
                  <a:cubicBezTo>
                    <a:pt x="943" y="537"/>
                    <a:pt x="804" y="283"/>
                    <a:pt x="590" y="103"/>
                  </a:cubicBezTo>
                  <a:cubicBezTo>
                    <a:pt x="526" y="48"/>
                    <a:pt x="449" y="0"/>
                    <a:pt x="366" y="0"/>
                  </a:cubicBezTo>
                  <a:close/>
                </a:path>
              </a:pathLst>
            </a:custGeom>
            <a:solidFill>
              <a:srgbClr val="3D9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457063" y="4885064"/>
              <a:ext cx="251791" cy="199693"/>
            </a:xfrm>
            <a:custGeom>
              <a:avLst/>
              <a:gdLst/>
              <a:ahLst/>
              <a:cxnLst/>
              <a:rect l="l" t="t" r="r" b="b"/>
              <a:pathLst>
                <a:path w="2576" h="2043" extrusionOk="0">
                  <a:moveTo>
                    <a:pt x="363" y="1"/>
                  </a:moveTo>
                  <a:cubicBezTo>
                    <a:pt x="360" y="1"/>
                    <a:pt x="356" y="1"/>
                    <a:pt x="353" y="1"/>
                  </a:cubicBezTo>
                  <a:cubicBezTo>
                    <a:pt x="186" y="13"/>
                    <a:pt x="100" y="206"/>
                    <a:pt x="76" y="371"/>
                  </a:cubicBezTo>
                  <a:cubicBezTo>
                    <a:pt x="1" y="862"/>
                    <a:pt x="183" y="1788"/>
                    <a:pt x="711" y="2009"/>
                  </a:cubicBezTo>
                  <a:cubicBezTo>
                    <a:pt x="767" y="2032"/>
                    <a:pt x="827" y="2043"/>
                    <a:pt x="890" y="2043"/>
                  </a:cubicBezTo>
                  <a:cubicBezTo>
                    <a:pt x="1357" y="2043"/>
                    <a:pt x="1982" y="1458"/>
                    <a:pt x="2232" y="1189"/>
                  </a:cubicBezTo>
                  <a:cubicBezTo>
                    <a:pt x="2410" y="998"/>
                    <a:pt x="2575" y="746"/>
                    <a:pt x="2508" y="493"/>
                  </a:cubicBezTo>
                  <a:cubicBezTo>
                    <a:pt x="2452" y="282"/>
                    <a:pt x="2240" y="139"/>
                    <a:pt x="2021" y="122"/>
                  </a:cubicBezTo>
                  <a:cubicBezTo>
                    <a:pt x="2005" y="120"/>
                    <a:pt x="1989" y="120"/>
                    <a:pt x="1973" y="120"/>
                  </a:cubicBezTo>
                  <a:cubicBezTo>
                    <a:pt x="1772" y="120"/>
                    <a:pt x="1578" y="209"/>
                    <a:pt x="1419" y="334"/>
                  </a:cubicBezTo>
                  <a:cubicBezTo>
                    <a:pt x="1248" y="469"/>
                    <a:pt x="1115" y="644"/>
                    <a:pt x="981" y="816"/>
                  </a:cubicBezTo>
                  <a:cubicBezTo>
                    <a:pt x="944" y="539"/>
                    <a:pt x="805" y="285"/>
                    <a:pt x="591" y="104"/>
                  </a:cubicBezTo>
                  <a:cubicBezTo>
                    <a:pt x="526" y="49"/>
                    <a:pt x="448" y="1"/>
                    <a:pt x="363" y="1"/>
                  </a:cubicBezTo>
                  <a:close/>
                </a:path>
              </a:pathLst>
            </a:custGeom>
            <a:solidFill>
              <a:srgbClr val="3D9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3"/>
          <p:cNvGrpSpPr/>
          <p:nvPr/>
        </p:nvGrpSpPr>
        <p:grpSpPr>
          <a:xfrm flipH="1">
            <a:off x="5366497" y="-216952"/>
            <a:ext cx="5639370" cy="2108439"/>
            <a:chOff x="-88239" y="-296571"/>
            <a:chExt cx="3615676" cy="1351823"/>
          </a:xfrm>
        </p:grpSpPr>
        <p:sp>
          <p:nvSpPr>
            <p:cNvPr id="112" name="Google Shape;112;p3"/>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3"/>
          <p:cNvSpPr/>
          <p:nvPr/>
        </p:nvSpPr>
        <p:spPr>
          <a:xfrm>
            <a:off x="150450" y="220163"/>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35275" y="580738"/>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50450" y="2861300"/>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8830325" y="325150"/>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8644500" y="2992750"/>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74944" y="264274"/>
            <a:ext cx="1906143" cy="642652"/>
          </a:xfrm>
          <a:custGeom>
            <a:avLst/>
            <a:gdLst/>
            <a:ahLst/>
            <a:cxnLst/>
            <a:rect l="l" t="t" r="r" b="b"/>
            <a:pathLst>
              <a:path w="21759" h="7336" extrusionOk="0">
                <a:moveTo>
                  <a:pt x="8545" y="0"/>
                </a:moveTo>
                <a:cubicBezTo>
                  <a:pt x="7779" y="0"/>
                  <a:pt x="7016" y="152"/>
                  <a:pt x="6315" y="463"/>
                </a:cubicBezTo>
                <a:cubicBezTo>
                  <a:pt x="4446" y="1295"/>
                  <a:pt x="3143" y="3251"/>
                  <a:pt x="3037" y="5296"/>
                </a:cubicBezTo>
                <a:cubicBezTo>
                  <a:pt x="2830" y="5280"/>
                  <a:pt x="2621" y="5268"/>
                  <a:pt x="2412" y="5268"/>
                </a:cubicBezTo>
                <a:cubicBezTo>
                  <a:pt x="1953" y="5268"/>
                  <a:pt x="1498" y="5325"/>
                  <a:pt x="1085" y="5514"/>
                </a:cubicBezTo>
                <a:cubicBezTo>
                  <a:pt x="482" y="5791"/>
                  <a:pt x="0" y="6677"/>
                  <a:pt x="79" y="7335"/>
                </a:cubicBezTo>
                <a:lnTo>
                  <a:pt x="21340" y="6979"/>
                </a:lnTo>
                <a:cubicBezTo>
                  <a:pt x="21759" y="6019"/>
                  <a:pt x="21671" y="4701"/>
                  <a:pt x="20860" y="4039"/>
                </a:cubicBezTo>
                <a:cubicBezTo>
                  <a:pt x="20435" y="3693"/>
                  <a:pt x="19887" y="3519"/>
                  <a:pt x="19339" y="3519"/>
                </a:cubicBezTo>
                <a:cubicBezTo>
                  <a:pt x="18840" y="3519"/>
                  <a:pt x="18340" y="3663"/>
                  <a:pt x="17932" y="3950"/>
                </a:cubicBezTo>
                <a:cubicBezTo>
                  <a:pt x="17666" y="3460"/>
                  <a:pt x="17087" y="3142"/>
                  <a:pt x="16529" y="3142"/>
                </a:cubicBezTo>
                <a:cubicBezTo>
                  <a:pt x="16321" y="3142"/>
                  <a:pt x="16116" y="3186"/>
                  <a:pt x="15931" y="3283"/>
                </a:cubicBezTo>
                <a:cubicBezTo>
                  <a:pt x="15775" y="2472"/>
                  <a:pt x="15231" y="1745"/>
                  <a:pt x="14499" y="1364"/>
                </a:cubicBezTo>
                <a:cubicBezTo>
                  <a:pt x="14078" y="1145"/>
                  <a:pt x="13597" y="1023"/>
                  <a:pt x="13121" y="1023"/>
                </a:cubicBezTo>
                <a:cubicBezTo>
                  <a:pt x="12769" y="1023"/>
                  <a:pt x="12421" y="1090"/>
                  <a:pt x="12101" y="1232"/>
                </a:cubicBezTo>
                <a:cubicBezTo>
                  <a:pt x="11107" y="424"/>
                  <a:pt x="9824" y="0"/>
                  <a:pt x="85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9"/>
        <p:cNvGrpSpPr/>
        <p:nvPr/>
      </p:nvGrpSpPr>
      <p:grpSpPr>
        <a:xfrm>
          <a:off x="0" y="0"/>
          <a:ext cx="0" cy="0"/>
          <a:chOff x="0" y="0"/>
          <a:chExt cx="0" cy="0"/>
        </a:xfrm>
      </p:grpSpPr>
      <p:sp>
        <p:nvSpPr>
          <p:cNvPr id="430" name="Google Shape;430;p11"/>
          <p:cNvSpPr/>
          <p:nvPr/>
        </p:nvSpPr>
        <p:spPr>
          <a:xfrm>
            <a:off x="7164926" y="246876"/>
            <a:ext cx="2178662" cy="1274082"/>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11"/>
          <p:cNvGrpSpPr/>
          <p:nvPr/>
        </p:nvGrpSpPr>
        <p:grpSpPr>
          <a:xfrm>
            <a:off x="-982256" y="471325"/>
            <a:ext cx="11108307" cy="2924151"/>
            <a:chOff x="1113325" y="471325"/>
            <a:chExt cx="4143036" cy="2924151"/>
          </a:xfrm>
        </p:grpSpPr>
        <p:sp>
          <p:nvSpPr>
            <p:cNvPr id="432" name="Google Shape;432;p11"/>
            <p:cNvSpPr/>
            <p:nvPr/>
          </p:nvSpPr>
          <p:spPr>
            <a:xfrm>
              <a:off x="1330641" y="471325"/>
              <a:ext cx="3925719" cy="46483"/>
            </a:xfrm>
            <a:custGeom>
              <a:avLst/>
              <a:gdLst/>
              <a:ahLst/>
              <a:cxnLst/>
              <a:rect l="l" t="t" r="r" b="b"/>
              <a:pathLst>
                <a:path w="42650" h="505" extrusionOk="0">
                  <a:moveTo>
                    <a:pt x="42590" y="0"/>
                  </a:moveTo>
                  <a:cubicBezTo>
                    <a:pt x="42590" y="0"/>
                    <a:pt x="42589" y="0"/>
                    <a:pt x="42589" y="0"/>
                  </a:cubicBezTo>
                  <a:lnTo>
                    <a:pt x="25950" y="161"/>
                  </a:lnTo>
                  <a:lnTo>
                    <a:pt x="9398" y="320"/>
                  </a:lnTo>
                  <a:lnTo>
                    <a:pt x="60" y="409"/>
                  </a:lnTo>
                  <a:cubicBezTo>
                    <a:pt x="0" y="409"/>
                    <a:pt x="0" y="504"/>
                    <a:pt x="60" y="504"/>
                  </a:cubicBezTo>
                  <a:lnTo>
                    <a:pt x="16698" y="343"/>
                  </a:lnTo>
                  <a:lnTo>
                    <a:pt x="33251" y="183"/>
                  </a:lnTo>
                  <a:lnTo>
                    <a:pt x="42589" y="94"/>
                  </a:lnTo>
                  <a:cubicBezTo>
                    <a:pt x="42649" y="94"/>
                    <a:pt x="42649" y="0"/>
                    <a:pt x="4259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1113325" y="1126127"/>
              <a:ext cx="3864878" cy="305497"/>
            </a:xfrm>
            <a:custGeom>
              <a:avLst/>
              <a:gdLst/>
              <a:ahLst/>
              <a:cxnLst/>
              <a:rect l="l" t="t" r="r" b="b"/>
              <a:pathLst>
                <a:path w="41989" h="3319" extrusionOk="0">
                  <a:moveTo>
                    <a:pt x="41932" y="1"/>
                  </a:moveTo>
                  <a:cubicBezTo>
                    <a:pt x="41931" y="1"/>
                    <a:pt x="41929" y="1"/>
                    <a:pt x="41928" y="1"/>
                  </a:cubicBezTo>
                  <a:lnTo>
                    <a:pt x="25582" y="1260"/>
                  </a:lnTo>
                  <a:lnTo>
                    <a:pt x="9236" y="2520"/>
                  </a:lnTo>
                  <a:lnTo>
                    <a:pt x="61" y="3226"/>
                  </a:lnTo>
                  <a:cubicBezTo>
                    <a:pt x="3" y="3230"/>
                    <a:pt x="1" y="3319"/>
                    <a:pt x="57" y="3319"/>
                  </a:cubicBezTo>
                  <a:cubicBezTo>
                    <a:pt x="58" y="3319"/>
                    <a:pt x="59" y="3319"/>
                    <a:pt x="61" y="3319"/>
                  </a:cubicBezTo>
                  <a:lnTo>
                    <a:pt x="16408" y="2060"/>
                  </a:lnTo>
                  <a:lnTo>
                    <a:pt x="32754" y="802"/>
                  </a:lnTo>
                  <a:lnTo>
                    <a:pt x="41928" y="94"/>
                  </a:lnTo>
                  <a:cubicBezTo>
                    <a:pt x="41987" y="90"/>
                    <a:pt x="41988" y="1"/>
                    <a:pt x="4193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1482606" y="2103544"/>
              <a:ext cx="3682444" cy="120119"/>
            </a:xfrm>
            <a:custGeom>
              <a:avLst/>
              <a:gdLst/>
              <a:ahLst/>
              <a:cxnLst/>
              <a:rect l="l" t="t" r="r" b="b"/>
              <a:pathLst>
                <a:path w="40007" h="1305" extrusionOk="0">
                  <a:moveTo>
                    <a:pt x="5163" y="1"/>
                  </a:moveTo>
                  <a:cubicBezTo>
                    <a:pt x="3463" y="1"/>
                    <a:pt x="1762" y="9"/>
                    <a:pt x="61" y="27"/>
                  </a:cubicBezTo>
                  <a:cubicBezTo>
                    <a:pt x="1" y="27"/>
                    <a:pt x="1" y="122"/>
                    <a:pt x="61" y="122"/>
                  </a:cubicBezTo>
                  <a:cubicBezTo>
                    <a:pt x="1793" y="103"/>
                    <a:pt x="3524" y="94"/>
                    <a:pt x="5256" y="94"/>
                  </a:cubicBezTo>
                  <a:cubicBezTo>
                    <a:pt x="8719" y="94"/>
                    <a:pt x="12182" y="131"/>
                    <a:pt x="15645" y="203"/>
                  </a:cubicBezTo>
                  <a:cubicBezTo>
                    <a:pt x="20838" y="311"/>
                    <a:pt x="26030" y="500"/>
                    <a:pt x="31217" y="772"/>
                  </a:cubicBezTo>
                  <a:cubicBezTo>
                    <a:pt x="34129" y="924"/>
                    <a:pt x="37038" y="1100"/>
                    <a:pt x="39946" y="1304"/>
                  </a:cubicBezTo>
                  <a:cubicBezTo>
                    <a:pt x="39948" y="1304"/>
                    <a:pt x="39949" y="1304"/>
                    <a:pt x="39950" y="1304"/>
                  </a:cubicBezTo>
                  <a:cubicBezTo>
                    <a:pt x="40007" y="1304"/>
                    <a:pt x="40005" y="1214"/>
                    <a:pt x="39946" y="1209"/>
                  </a:cubicBezTo>
                  <a:cubicBezTo>
                    <a:pt x="34765" y="849"/>
                    <a:pt x="29577" y="568"/>
                    <a:pt x="24387" y="368"/>
                  </a:cubicBezTo>
                  <a:cubicBezTo>
                    <a:pt x="19195" y="169"/>
                    <a:pt x="14002" y="50"/>
                    <a:pt x="8807" y="14"/>
                  </a:cubicBezTo>
                  <a:cubicBezTo>
                    <a:pt x="7593" y="5"/>
                    <a:pt x="6378" y="1"/>
                    <a:pt x="5163"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1475887" y="2637860"/>
              <a:ext cx="3332121" cy="192374"/>
            </a:xfrm>
            <a:custGeom>
              <a:avLst/>
              <a:gdLst/>
              <a:ahLst/>
              <a:cxnLst/>
              <a:rect l="l" t="t" r="r" b="b"/>
              <a:pathLst>
                <a:path w="36201" h="2090" extrusionOk="0">
                  <a:moveTo>
                    <a:pt x="36143" y="1"/>
                  </a:moveTo>
                  <a:cubicBezTo>
                    <a:pt x="36142" y="1"/>
                    <a:pt x="36141" y="1"/>
                    <a:pt x="36141" y="1"/>
                  </a:cubicBezTo>
                  <a:lnTo>
                    <a:pt x="22025" y="781"/>
                  </a:lnTo>
                  <a:lnTo>
                    <a:pt x="7982" y="1558"/>
                  </a:lnTo>
                  <a:lnTo>
                    <a:pt x="61" y="1997"/>
                  </a:lnTo>
                  <a:cubicBezTo>
                    <a:pt x="1" y="1999"/>
                    <a:pt x="1" y="2090"/>
                    <a:pt x="58" y="2090"/>
                  </a:cubicBezTo>
                  <a:cubicBezTo>
                    <a:pt x="59" y="2090"/>
                    <a:pt x="60" y="2090"/>
                    <a:pt x="61" y="2090"/>
                  </a:cubicBezTo>
                  <a:lnTo>
                    <a:pt x="14175" y="1309"/>
                  </a:lnTo>
                  <a:lnTo>
                    <a:pt x="28218" y="533"/>
                  </a:lnTo>
                  <a:lnTo>
                    <a:pt x="36141" y="95"/>
                  </a:lnTo>
                  <a:cubicBezTo>
                    <a:pt x="36199" y="91"/>
                    <a:pt x="36201" y="1"/>
                    <a:pt x="36143"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1237769" y="3294871"/>
              <a:ext cx="3867363" cy="100605"/>
            </a:xfrm>
            <a:custGeom>
              <a:avLst/>
              <a:gdLst/>
              <a:ahLst/>
              <a:cxnLst/>
              <a:rect l="l" t="t" r="r" b="b"/>
              <a:pathLst>
                <a:path w="42016" h="1093" extrusionOk="0">
                  <a:moveTo>
                    <a:pt x="59" y="0"/>
                  </a:moveTo>
                  <a:cubicBezTo>
                    <a:pt x="0" y="0"/>
                    <a:pt x="1" y="92"/>
                    <a:pt x="61" y="93"/>
                  </a:cubicBezTo>
                  <a:lnTo>
                    <a:pt x="16451" y="484"/>
                  </a:lnTo>
                  <a:lnTo>
                    <a:pt x="32757" y="873"/>
                  </a:lnTo>
                  <a:lnTo>
                    <a:pt x="41955" y="1092"/>
                  </a:lnTo>
                  <a:cubicBezTo>
                    <a:pt x="41955" y="1092"/>
                    <a:pt x="41956" y="1092"/>
                    <a:pt x="41956" y="1092"/>
                  </a:cubicBezTo>
                  <a:cubicBezTo>
                    <a:pt x="42015" y="1092"/>
                    <a:pt x="42015" y="1000"/>
                    <a:pt x="41955" y="999"/>
                  </a:cubicBezTo>
                  <a:lnTo>
                    <a:pt x="25566" y="609"/>
                  </a:lnTo>
                  <a:lnTo>
                    <a:pt x="9259" y="220"/>
                  </a:lnTo>
                  <a:lnTo>
                    <a:pt x="61" y="0"/>
                  </a:lnTo>
                  <a:cubicBezTo>
                    <a:pt x="60" y="0"/>
                    <a:pt x="60" y="0"/>
                    <a:pt x="59"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1584683" y="2897516"/>
              <a:ext cx="3239616" cy="50441"/>
            </a:xfrm>
            <a:custGeom>
              <a:avLst/>
              <a:gdLst/>
              <a:ahLst/>
              <a:cxnLst/>
              <a:rect l="l" t="t" r="r" b="b"/>
              <a:pathLst>
                <a:path w="35196" h="548" extrusionOk="0">
                  <a:moveTo>
                    <a:pt x="34956" y="1"/>
                  </a:moveTo>
                  <a:cubicBezTo>
                    <a:pt x="34955" y="1"/>
                    <a:pt x="34955" y="1"/>
                    <a:pt x="34954" y="1"/>
                  </a:cubicBezTo>
                  <a:lnTo>
                    <a:pt x="21375" y="68"/>
                  </a:lnTo>
                  <a:lnTo>
                    <a:pt x="7865" y="134"/>
                  </a:lnTo>
                  <a:lnTo>
                    <a:pt x="243" y="173"/>
                  </a:lnTo>
                  <a:cubicBezTo>
                    <a:pt x="2" y="173"/>
                    <a:pt x="1" y="548"/>
                    <a:pt x="243" y="548"/>
                  </a:cubicBezTo>
                  <a:lnTo>
                    <a:pt x="13823" y="480"/>
                  </a:lnTo>
                  <a:lnTo>
                    <a:pt x="27333" y="413"/>
                  </a:lnTo>
                  <a:lnTo>
                    <a:pt x="34954" y="375"/>
                  </a:lnTo>
                  <a:cubicBezTo>
                    <a:pt x="35195" y="374"/>
                    <a:pt x="35195" y="1"/>
                    <a:pt x="34956"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1459871" y="2466934"/>
              <a:ext cx="3296039" cy="211796"/>
            </a:xfrm>
            <a:custGeom>
              <a:avLst/>
              <a:gdLst/>
              <a:ahLst/>
              <a:cxnLst/>
              <a:rect l="l" t="t" r="r" b="b"/>
              <a:pathLst>
                <a:path w="35809" h="2301" extrusionOk="0">
                  <a:moveTo>
                    <a:pt x="35510" y="0"/>
                  </a:moveTo>
                  <a:cubicBezTo>
                    <a:pt x="35500" y="0"/>
                    <a:pt x="35491" y="1"/>
                    <a:pt x="35481" y="2"/>
                  </a:cubicBezTo>
                  <a:cubicBezTo>
                    <a:pt x="30912" y="622"/>
                    <a:pt x="26324" y="1093"/>
                    <a:pt x="21721" y="1414"/>
                  </a:cubicBezTo>
                  <a:cubicBezTo>
                    <a:pt x="17149" y="1733"/>
                    <a:pt x="12571" y="1902"/>
                    <a:pt x="7987" y="1925"/>
                  </a:cubicBezTo>
                  <a:cubicBezTo>
                    <a:pt x="7665" y="1926"/>
                    <a:pt x="7342" y="1927"/>
                    <a:pt x="7020" y="1927"/>
                  </a:cubicBezTo>
                  <a:cubicBezTo>
                    <a:pt x="4761" y="1927"/>
                    <a:pt x="2501" y="1892"/>
                    <a:pt x="242" y="1820"/>
                  </a:cubicBezTo>
                  <a:cubicBezTo>
                    <a:pt x="239" y="1820"/>
                    <a:pt x="237" y="1820"/>
                    <a:pt x="234" y="1820"/>
                  </a:cubicBezTo>
                  <a:cubicBezTo>
                    <a:pt x="1" y="1820"/>
                    <a:pt x="4" y="2186"/>
                    <a:pt x="242" y="2193"/>
                  </a:cubicBezTo>
                  <a:cubicBezTo>
                    <a:pt x="2484" y="2265"/>
                    <a:pt x="4726" y="2301"/>
                    <a:pt x="6969" y="2301"/>
                  </a:cubicBezTo>
                  <a:cubicBezTo>
                    <a:pt x="9354" y="2301"/>
                    <a:pt x="11740" y="2260"/>
                    <a:pt x="14125" y="2180"/>
                  </a:cubicBezTo>
                  <a:cubicBezTo>
                    <a:pt x="18727" y="2025"/>
                    <a:pt x="23322" y="1720"/>
                    <a:pt x="27908" y="1266"/>
                  </a:cubicBezTo>
                  <a:cubicBezTo>
                    <a:pt x="30471" y="1011"/>
                    <a:pt x="33028" y="711"/>
                    <a:pt x="35581" y="364"/>
                  </a:cubicBezTo>
                  <a:cubicBezTo>
                    <a:pt x="35808" y="332"/>
                    <a:pt x="35725" y="0"/>
                    <a:pt x="3551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1268143" y="1491358"/>
              <a:ext cx="3542628" cy="103919"/>
            </a:xfrm>
            <a:custGeom>
              <a:avLst/>
              <a:gdLst/>
              <a:ahLst/>
              <a:cxnLst/>
              <a:rect l="l" t="t" r="r" b="b"/>
              <a:pathLst>
                <a:path w="38488" h="1129" extrusionOk="0">
                  <a:moveTo>
                    <a:pt x="236" y="1"/>
                  </a:moveTo>
                  <a:cubicBezTo>
                    <a:pt x="0" y="1"/>
                    <a:pt x="2" y="370"/>
                    <a:pt x="241" y="375"/>
                  </a:cubicBezTo>
                  <a:lnTo>
                    <a:pt x="15111" y="670"/>
                  </a:lnTo>
                  <a:lnTo>
                    <a:pt x="29902" y="962"/>
                  </a:lnTo>
                  <a:lnTo>
                    <a:pt x="38247" y="1129"/>
                  </a:lnTo>
                  <a:cubicBezTo>
                    <a:pt x="38248" y="1129"/>
                    <a:pt x="38250" y="1129"/>
                    <a:pt x="38251" y="1129"/>
                  </a:cubicBezTo>
                  <a:cubicBezTo>
                    <a:pt x="38488" y="1129"/>
                    <a:pt x="38487" y="759"/>
                    <a:pt x="38247" y="754"/>
                  </a:cubicBezTo>
                  <a:lnTo>
                    <a:pt x="23379" y="459"/>
                  </a:lnTo>
                  <a:lnTo>
                    <a:pt x="8586" y="166"/>
                  </a:lnTo>
                  <a:lnTo>
                    <a:pt x="241" y="1"/>
                  </a:lnTo>
                  <a:cubicBezTo>
                    <a:pt x="240" y="1"/>
                    <a:pt x="238" y="1"/>
                    <a:pt x="236"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1446157" y="762184"/>
              <a:ext cx="3576132" cy="54399"/>
            </a:xfrm>
            <a:custGeom>
              <a:avLst/>
              <a:gdLst/>
              <a:ahLst/>
              <a:cxnLst/>
              <a:rect l="l" t="t" r="r" b="b"/>
              <a:pathLst>
                <a:path w="38852" h="591" extrusionOk="0">
                  <a:moveTo>
                    <a:pt x="38612" y="0"/>
                  </a:moveTo>
                  <a:cubicBezTo>
                    <a:pt x="38611" y="0"/>
                    <a:pt x="38611" y="0"/>
                    <a:pt x="38610" y="0"/>
                  </a:cubicBezTo>
                  <a:lnTo>
                    <a:pt x="23600" y="85"/>
                  </a:lnTo>
                  <a:lnTo>
                    <a:pt x="8667" y="168"/>
                  </a:lnTo>
                  <a:lnTo>
                    <a:pt x="242" y="216"/>
                  </a:lnTo>
                  <a:cubicBezTo>
                    <a:pt x="1" y="217"/>
                    <a:pt x="1" y="590"/>
                    <a:pt x="240" y="590"/>
                  </a:cubicBezTo>
                  <a:cubicBezTo>
                    <a:pt x="241" y="590"/>
                    <a:pt x="241" y="590"/>
                    <a:pt x="242" y="590"/>
                  </a:cubicBezTo>
                  <a:lnTo>
                    <a:pt x="15252" y="505"/>
                  </a:lnTo>
                  <a:lnTo>
                    <a:pt x="30186" y="422"/>
                  </a:lnTo>
                  <a:lnTo>
                    <a:pt x="38610" y="375"/>
                  </a:lnTo>
                  <a:cubicBezTo>
                    <a:pt x="38851" y="373"/>
                    <a:pt x="38851" y="0"/>
                    <a:pt x="3861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1483527" y="1027087"/>
              <a:ext cx="3422141" cy="46851"/>
            </a:xfrm>
            <a:custGeom>
              <a:avLst/>
              <a:gdLst/>
              <a:ahLst/>
              <a:cxnLst/>
              <a:rect l="l" t="t" r="r" b="b"/>
              <a:pathLst>
                <a:path w="37179" h="509" extrusionOk="0">
                  <a:moveTo>
                    <a:pt x="120" y="1"/>
                  </a:moveTo>
                  <a:cubicBezTo>
                    <a:pt x="1" y="1"/>
                    <a:pt x="1" y="186"/>
                    <a:pt x="121" y="187"/>
                  </a:cubicBezTo>
                  <a:lnTo>
                    <a:pt x="14572" y="314"/>
                  </a:lnTo>
                  <a:lnTo>
                    <a:pt x="28949" y="439"/>
                  </a:lnTo>
                  <a:lnTo>
                    <a:pt x="37058" y="509"/>
                  </a:lnTo>
                  <a:cubicBezTo>
                    <a:pt x="37058" y="509"/>
                    <a:pt x="37059" y="509"/>
                    <a:pt x="37059" y="509"/>
                  </a:cubicBezTo>
                  <a:cubicBezTo>
                    <a:pt x="37178" y="509"/>
                    <a:pt x="37178" y="324"/>
                    <a:pt x="37058" y="322"/>
                  </a:cubicBezTo>
                  <a:lnTo>
                    <a:pt x="22607" y="196"/>
                  </a:lnTo>
                  <a:lnTo>
                    <a:pt x="8232" y="71"/>
                  </a:lnTo>
                  <a:lnTo>
                    <a:pt x="121" y="1"/>
                  </a:lnTo>
                  <a:cubicBezTo>
                    <a:pt x="121" y="1"/>
                    <a:pt x="120" y="1"/>
                    <a:pt x="12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1457570" y="1820416"/>
              <a:ext cx="3269899" cy="87351"/>
            </a:xfrm>
            <a:custGeom>
              <a:avLst/>
              <a:gdLst/>
              <a:ahLst/>
              <a:cxnLst/>
              <a:rect l="l" t="t" r="r" b="b"/>
              <a:pathLst>
                <a:path w="35525" h="949" extrusionOk="0">
                  <a:moveTo>
                    <a:pt x="35407" y="0"/>
                  </a:moveTo>
                  <a:cubicBezTo>
                    <a:pt x="35406" y="0"/>
                    <a:pt x="35405" y="0"/>
                    <a:pt x="35404" y="0"/>
                  </a:cubicBezTo>
                  <a:lnTo>
                    <a:pt x="21601" y="297"/>
                  </a:lnTo>
                  <a:lnTo>
                    <a:pt x="7868" y="595"/>
                  </a:lnTo>
                  <a:lnTo>
                    <a:pt x="121" y="762"/>
                  </a:lnTo>
                  <a:cubicBezTo>
                    <a:pt x="1" y="764"/>
                    <a:pt x="0" y="949"/>
                    <a:pt x="118" y="949"/>
                  </a:cubicBezTo>
                  <a:cubicBezTo>
                    <a:pt x="119" y="949"/>
                    <a:pt x="120" y="949"/>
                    <a:pt x="121" y="949"/>
                  </a:cubicBezTo>
                  <a:lnTo>
                    <a:pt x="13924" y="652"/>
                  </a:lnTo>
                  <a:lnTo>
                    <a:pt x="27658" y="355"/>
                  </a:lnTo>
                  <a:lnTo>
                    <a:pt x="35404" y="188"/>
                  </a:lnTo>
                  <a:cubicBezTo>
                    <a:pt x="35524" y="186"/>
                    <a:pt x="35525" y="0"/>
                    <a:pt x="35407"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1530009" y="2399834"/>
              <a:ext cx="3342246" cy="133557"/>
            </a:xfrm>
            <a:custGeom>
              <a:avLst/>
              <a:gdLst/>
              <a:ahLst/>
              <a:cxnLst/>
              <a:rect l="l" t="t" r="r" b="b"/>
              <a:pathLst>
                <a:path w="36311" h="1451" extrusionOk="0">
                  <a:moveTo>
                    <a:pt x="36194" y="1"/>
                  </a:moveTo>
                  <a:cubicBezTo>
                    <a:pt x="36192" y="1"/>
                    <a:pt x="36191" y="1"/>
                    <a:pt x="36190" y="1"/>
                  </a:cubicBezTo>
                  <a:lnTo>
                    <a:pt x="22080" y="494"/>
                  </a:lnTo>
                  <a:lnTo>
                    <a:pt x="8041" y="985"/>
                  </a:lnTo>
                  <a:lnTo>
                    <a:pt x="123" y="1262"/>
                  </a:lnTo>
                  <a:cubicBezTo>
                    <a:pt x="4" y="1266"/>
                    <a:pt x="1" y="1450"/>
                    <a:pt x="119" y="1450"/>
                  </a:cubicBezTo>
                  <a:cubicBezTo>
                    <a:pt x="120" y="1450"/>
                    <a:pt x="121" y="1450"/>
                    <a:pt x="123" y="1450"/>
                  </a:cubicBezTo>
                  <a:lnTo>
                    <a:pt x="14233" y="956"/>
                  </a:lnTo>
                  <a:lnTo>
                    <a:pt x="28271" y="464"/>
                  </a:lnTo>
                  <a:lnTo>
                    <a:pt x="36191" y="187"/>
                  </a:lnTo>
                  <a:cubicBezTo>
                    <a:pt x="36309" y="184"/>
                    <a:pt x="36310" y="1"/>
                    <a:pt x="36194"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11"/>
          <p:cNvSpPr txBox="1">
            <a:spLocks noGrp="1"/>
          </p:cNvSpPr>
          <p:nvPr>
            <p:ph type="title" hasCustomPrompt="1"/>
          </p:nvPr>
        </p:nvSpPr>
        <p:spPr>
          <a:xfrm>
            <a:off x="1843550" y="1384300"/>
            <a:ext cx="5457000" cy="1146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45" name="Google Shape;445;p11"/>
          <p:cNvSpPr txBox="1">
            <a:spLocks noGrp="1"/>
          </p:cNvSpPr>
          <p:nvPr>
            <p:ph type="subTitle" idx="1"/>
          </p:nvPr>
        </p:nvSpPr>
        <p:spPr>
          <a:xfrm>
            <a:off x="1843550" y="2594450"/>
            <a:ext cx="5457000" cy="441600"/>
          </a:xfrm>
          <a:prstGeom prst="rect">
            <a:avLst/>
          </a:prstGeom>
          <a:solidFill>
            <a:schemeClr val="accent5"/>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446" name="Google Shape;446;p11"/>
          <p:cNvSpPr/>
          <p:nvPr/>
        </p:nvSpPr>
        <p:spPr>
          <a:xfrm>
            <a:off x="-354225" y="3255487"/>
            <a:ext cx="9616251" cy="1488875"/>
          </a:xfrm>
          <a:custGeom>
            <a:avLst/>
            <a:gdLst/>
            <a:ahLst/>
            <a:cxnLst/>
            <a:rect l="l" t="t" r="r" b="b"/>
            <a:pathLst>
              <a:path w="98381" h="18698" extrusionOk="0">
                <a:moveTo>
                  <a:pt x="55361" y="1"/>
                </a:moveTo>
                <a:cubicBezTo>
                  <a:pt x="37925" y="1"/>
                  <a:pt x="20489" y="2117"/>
                  <a:pt x="3572" y="6341"/>
                </a:cubicBezTo>
                <a:lnTo>
                  <a:pt x="1" y="16031"/>
                </a:lnTo>
                <a:cubicBezTo>
                  <a:pt x="3300" y="16008"/>
                  <a:pt x="6599" y="15996"/>
                  <a:pt x="9898" y="15996"/>
                </a:cubicBezTo>
                <a:cubicBezTo>
                  <a:pt x="38922" y="15996"/>
                  <a:pt x="67931" y="16897"/>
                  <a:pt x="96927" y="18697"/>
                </a:cubicBezTo>
                <a:cubicBezTo>
                  <a:pt x="97393" y="14008"/>
                  <a:pt x="97914" y="9051"/>
                  <a:pt x="98380" y="4362"/>
                </a:cubicBezTo>
                <a:cubicBezTo>
                  <a:pt x="84238" y="1452"/>
                  <a:pt x="69799" y="1"/>
                  <a:pt x="55361"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 name="Google Shape;447;p11"/>
          <p:cNvGrpSpPr/>
          <p:nvPr/>
        </p:nvGrpSpPr>
        <p:grpSpPr>
          <a:xfrm>
            <a:off x="0" y="3618800"/>
            <a:ext cx="9143887" cy="1537035"/>
            <a:chOff x="0" y="3618800"/>
            <a:chExt cx="9143887" cy="1537035"/>
          </a:xfrm>
        </p:grpSpPr>
        <p:sp>
          <p:nvSpPr>
            <p:cNvPr id="448" name="Google Shape;448;p11"/>
            <p:cNvSpPr/>
            <p:nvPr/>
          </p:nvSpPr>
          <p:spPr>
            <a:xfrm>
              <a:off x="0" y="3835151"/>
              <a:ext cx="5725523" cy="1320684"/>
            </a:xfrm>
            <a:custGeom>
              <a:avLst/>
              <a:gdLst/>
              <a:ahLst/>
              <a:cxnLst/>
              <a:rect l="l" t="t" r="r" b="b"/>
              <a:pathLst>
                <a:path w="91338" h="26415" extrusionOk="0">
                  <a:moveTo>
                    <a:pt x="37265" y="1"/>
                  </a:moveTo>
                  <a:cubicBezTo>
                    <a:pt x="24504" y="1"/>
                    <a:pt x="11714" y="2114"/>
                    <a:pt x="159" y="7430"/>
                  </a:cubicBezTo>
                  <a:lnTo>
                    <a:pt x="1" y="26415"/>
                  </a:lnTo>
                  <a:lnTo>
                    <a:pt x="87865" y="26415"/>
                  </a:lnTo>
                  <a:cubicBezTo>
                    <a:pt x="89112" y="26415"/>
                    <a:pt x="90091" y="26356"/>
                    <a:pt x="91338" y="26356"/>
                  </a:cubicBezTo>
                  <a:lnTo>
                    <a:pt x="91153" y="9099"/>
                  </a:lnTo>
                  <a:cubicBezTo>
                    <a:pt x="76190" y="5077"/>
                    <a:pt x="61049" y="1350"/>
                    <a:pt x="45593" y="291"/>
                  </a:cubicBezTo>
                  <a:cubicBezTo>
                    <a:pt x="42827" y="101"/>
                    <a:pt x="40047" y="1"/>
                    <a:pt x="37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3676775" y="3618800"/>
              <a:ext cx="5467112" cy="1516361"/>
            </a:xfrm>
            <a:custGeom>
              <a:avLst/>
              <a:gdLst/>
              <a:ahLst/>
              <a:cxnLst/>
              <a:rect l="l" t="t" r="r" b="b"/>
              <a:pathLst>
                <a:path w="85863" h="23815" extrusionOk="0">
                  <a:moveTo>
                    <a:pt x="66165" y="1"/>
                  </a:moveTo>
                  <a:cubicBezTo>
                    <a:pt x="42868" y="1"/>
                    <a:pt x="19556" y="6917"/>
                    <a:pt x="197" y="19903"/>
                  </a:cubicBezTo>
                  <a:lnTo>
                    <a:pt x="0" y="23815"/>
                  </a:lnTo>
                  <a:lnTo>
                    <a:pt x="85729" y="23815"/>
                  </a:lnTo>
                  <a:cubicBezTo>
                    <a:pt x="85774" y="23815"/>
                    <a:pt x="85818" y="23701"/>
                    <a:pt x="85863" y="23701"/>
                  </a:cubicBezTo>
                  <a:lnTo>
                    <a:pt x="85857" y="1683"/>
                  </a:lnTo>
                  <a:cubicBezTo>
                    <a:pt x="79354" y="555"/>
                    <a:pt x="72760" y="1"/>
                    <a:pt x="66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438163" y="4644550"/>
              <a:ext cx="272414" cy="99810"/>
            </a:xfrm>
            <a:custGeom>
              <a:avLst/>
              <a:gdLst/>
              <a:ahLst/>
              <a:cxnLst/>
              <a:rect l="l" t="t" r="r" b="b"/>
              <a:pathLst>
                <a:path w="4921" h="1803" extrusionOk="0">
                  <a:moveTo>
                    <a:pt x="2460" y="0"/>
                  </a:moveTo>
                  <a:cubicBezTo>
                    <a:pt x="1101" y="0"/>
                    <a:pt x="0" y="403"/>
                    <a:pt x="0" y="901"/>
                  </a:cubicBezTo>
                  <a:cubicBezTo>
                    <a:pt x="0" y="1399"/>
                    <a:pt x="1102" y="1803"/>
                    <a:pt x="2461" y="1803"/>
                  </a:cubicBezTo>
                  <a:cubicBezTo>
                    <a:pt x="3819" y="1803"/>
                    <a:pt x="4921" y="1399"/>
                    <a:pt x="4921" y="901"/>
                  </a:cubicBezTo>
                  <a:cubicBezTo>
                    <a:pt x="4921" y="403"/>
                    <a:pt x="3819" y="0"/>
                    <a:pt x="2460" y="0"/>
                  </a:cubicBezTo>
                  <a:close/>
                </a:path>
              </a:pathLst>
            </a:custGeom>
            <a:solidFill>
              <a:srgbClr val="FFFFFF">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794104" y="4732844"/>
              <a:ext cx="194194" cy="71190"/>
            </a:xfrm>
            <a:custGeom>
              <a:avLst/>
              <a:gdLst/>
              <a:ahLst/>
              <a:cxnLst/>
              <a:rect l="l" t="t" r="r" b="b"/>
              <a:pathLst>
                <a:path w="3508" h="1286" extrusionOk="0">
                  <a:moveTo>
                    <a:pt x="1754" y="1"/>
                  </a:moveTo>
                  <a:cubicBezTo>
                    <a:pt x="785" y="1"/>
                    <a:pt x="0" y="288"/>
                    <a:pt x="0" y="644"/>
                  </a:cubicBezTo>
                  <a:cubicBezTo>
                    <a:pt x="0" y="998"/>
                    <a:pt x="785" y="1285"/>
                    <a:pt x="1754" y="1285"/>
                  </a:cubicBezTo>
                  <a:cubicBezTo>
                    <a:pt x="2723" y="1285"/>
                    <a:pt x="3507" y="998"/>
                    <a:pt x="3507" y="644"/>
                  </a:cubicBezTo>
                  <a:cubicBezTo>
                    <a:pt x="3507" y="288"/>
                    <a:pt x="2723" y="1"/>
                    <a:pt x="1754" y="1"/>
                  </a:cubicBezTo>
                  <a:close/>
                </a:path>
              </a:pathLst>
            </a:custGeom>
            <a:solidFill>
              <a:srgbClr val="FFFFFF">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719761" y="4845605"/>
              <a:ext cx="97097" cy="35540"/>
            </a:xfrm>
            <a:custGeom>
              <a:avLst/>
              <a:gdLst/>
              <a:ahLst/>
              <a:cxnLst/>
              <a:rect l="l" t="t" r="r" b="b"/>
              <a:pathLst>
                <a:path w="1754" h="642" extrusionOk="0">
                  <a:moveTo>
                    <a:pt x="877" y="0"/>
                  </a:moveTo>
                  <a:cubicBezTo>
                    <a:pt x="392" y="0"/>
                    <a:pt x="0" y="144"/>
                    <a:pt x="0" y="320"/>
                  </a:cubicBezTo>
                  <a:cubicBezTo>
                    <a:pt x="0" y="498"/>
                    <a:pt x="392" y="642"/>
                    <a:pt x="877" y="642"/>
                  </a:cubicBezTo>
                  <a:cubicBezTo>
                    <a:pt x="1361" y="642"/>
                    <a:pt x="1754" y="498"/>
                    <a:pt x="1754" y="320"/>
                  </a:cubicBezTo>
                  <a:cubicBezTo>
                    <a:pt x="1754" y="144"/>
                    <a:pt x="1361" y="0"/>
                    <a:pt x="877" y="0"/>
                  </a:cubicBezTo>
                  <a:close/>
                </a:path>
              </a:pathLst>
            </a:custGeom>
            <a:solidFill>
              <a:srgbClr val="FFFFFF">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1"/>
            <p:cNvSpPr/>
            <p:nvPr/>
          </p:nvSpPr>
          <p:spPr>
            <a:xfrm>
              <a:off x="2080588" y="4504151"/>
              <a:ext cx="251791" cy="199693"/>
            </a:xfrm>
            <a:custGeom>
              <a:avLst/>
              <a:gdLst/>
              <a:ahLst/>
              <a:cxnLst/>
              <a:rect l="l" t="t" r="r" b="b"/>
              <a:pathLst>
                <a:path w="2576" h="2043" extrusionOk="0">
                  <a:moveTo>
                    <a:pt x="363" y="1"/>
                  </a:moveTo>
                  <a:cubicBezTo>
                    <a:pt x="360" y="1"/>
                    <a:pt x="356" y="1"/>
                    <a:pt x="353" y="1"/>
                  </a:cubicBezTo>
                  <a:cubicBezTo>
                    <a:pt x="186" y="13"/>
                    <a:pt x="100" y="206"/>
                    <a:pt x="76" y="371"/>
                  </a:cubicBezTo>
                  <a:cubicBezTo>
                    <a:pt x="1" y="862"/>
                    <a:pt x="183" y="1788"/>
                    <a:pt x="711" y="2009"/>
                  </a:cubicBezTo>
                  <a:cubicBezTo>
                    <a:pt x="767" y="2032"/>
                    <a:pt x="827" y="2043"/>
                    <a:pt x="890" y="2043"/>
                  </a:cubicBezTo>
                  <a:cubicBezTo>
                    <a:pt x="1357" y="2043"/>
                    <a:pt x="1982" y="1458"/>
                    <a:pt x="2232" y="1189"/>
                  </a:cubicBezTo>
                  <a:cubicBezTo>
                    <a:pt x="2410" y="998"/>
                    <a:pt x="2575" y="746"/>
                    <a:pt x="2508" y="493"/>
                  </a:cubicBezTo>
                  <a:cubicBezTo>
                    <a:pt x="2452" y="282"/>
                    <a:pt x="2240" y="139"/>
                    <a:pt x="2021" y="122"/>
                  </a:cubicBezTo>
                  <a:cubicBezTo>
                    <a:pt x="2005" y="120"/>
                    <a:pt x="1989" y="120"/>
                    <a:pt x="1973" y="120"/>
                  </a:cubicBezTo>
                  <a:cubicBezTo>
                    <a:pt x="1772" y="120"/>
                    <a:pt x="1578" y="209"/>
                    <a:pt x="1419" y="334"/>
                  </a:cubicBezTo>
                  <a:cubicBezTo>
                    <a:pt x="1248" y="469"/>
                    <a:pt x="1115" y="644"/>
                    <a:pt x="981" y="816"/>
                  </a:cubicBezTo>
                  <a:cubicBezTo>
                    <a:pt x="944" y="539"/>
                    <a:pt x="805" y="285"/>
                    <a:pt x="591" y="104"/>
                  </a:cubicBezTo>
                  <a:cubicBezTo>
                    <a:pt x="526" y="49"/>
                    <a:pt x="448" y="1"/>
                    <a:pt x="363"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 name="Google Shape;454;p11"/>
            <p:cNvGrpSpPr/>
            <p:nvPr/>
          </p:nvGrpSpPr>
          <p:grpSpPr>
            <a:xfrm>
              <a:off x="3676766" y="4108989"/>
              <a:ext cx="3237124" cy="855132"/>
              <a:chOff x="3228566" y="4001077"/>
              <a:chExt cx="3237124" cy="855132"/>
            </a:xfrm>
          </p:grpSpPr>
          <p:sp>
            <p:nvSpPr>
              <p:cNvPr id="455" name="Google Shape;455;p11"/>
              <p:cNvSpPr/>
              <p:nvPr/>
            </p:nvSpPr>
            <p:spPr>
              <a:xfrm>
                <a:off x="6165418" y="4001077"/>
                <a:ext cx="300273" cy="330769"/>
              </a:xfrm>
              <a:custGeom>
                <a:avLst/>
                <a:gdLst/>
                <a:ahLst/>
                <a:cxnLst/>
                <a:rect l="l" t="t" r="r" b="b"/>
                <a:pathLst>
                  <a:path w="3072" h="3384" extrusionOk="0">
                    <a:moveTo>
                      <a:pt x="2302" y="1"/>
                    </a:moveTo>
                    <a:cubicBezTo>
                      <a:pt x="2272" y="1"/>
                      <a:pt x="2241" y="4"/>
                      <a:pt x="2210" y="10"/>
                    </a:cubicBezTo>
                    <a:cubicBezTo>
                      <a:pt x="2006" y="52"/>
                      <a:pt x="1853" y="224"/>
                      <a:pt x="1748" y="405"/>
                    </a:cubicBezTo>
                    <a:cubicBezTo>
                      <a:pt x="1468" y="895"/>
                      <a:pt x="1431" y="1488"/>
                      <a:pt x="1645" y="2010"/>
                    </a:cubicBezTo>
                    <a:cubicBezTo>
                      <a:pt x="1398" y="1848"/>
                      <a:pt x="1181" y="1634"/>
                      <a:pt x="909" y="1520"/>
                    </a:cubicBezTo>
                    <a:cubicBezTo>
                      <a:pt x="807" y="1477"/>
                      <a:pt x="692" y="1454"/>
                      <a:pt x="579" y="1454"/>
                    </a:cubicBezTo>
                    <a:cubicBezTo>
                      <a:pt x="390" y="1454"/>
                      <a:pt x="208" y="1520"/>
                      <a:pt x="105" y="1673"/>
                    </a:cubicBezTo>
                    <a:cubicBezTo>
                      <a:pt x="0" y="1830"/>
                      <a:pt x="3" y="2038"/>
                      <a:pt x="72" y="2211"/>
                    </a:cubicBezTo>
                    <a:cubicBezTo>
                      <a:pt x="142" y="2386"/>
                      <a:pt x="271" y="2528"/>
                      <a:pt x="408" y="2655"/>
                    </a:cubicBezTo>
                    <a:cubicBezTo>
                      <a:pt x="732" y="2955"/>
                      <a:pt x="1303" y="3384"/>
                      <a:pt x="1768" y="3384"/>
                    </a:cubicBezTo>
                    <a:cubicBezTo>
                      <a:pt x="1771" y="3384"/>
                      <a:pt x="1773" y="3384"/>
                      <a:pt x="1775" y="3384"/>
                    </a:cubicBezTo>
                    <a:cubicBezTo>
                      <a:pt x="2242" y="3378"/>
                      <a:pt x="2679" y="2900"/>
                      <a:pt x="2854" y="2508"/>
                    </a:cubicBezTo>
                    <a:cubicBezTo>
                      <a:pt x="3058" y="2051"/>
                      <a:pt x="3071" y="1528"/>
                      <a:pt x="3025" y="1027"/>
                    </a:cubicBezTo>
                    <a:cubicBezTo>
                      <a:pt x="3002" y="782"/>
                      <a:pt x="2965" y="529"/>
                      <a:pt x="2833" y="321"/>
                    </a:cubicBezTo>
                    <a:cubicBezTo>
                      <a:pt x="2716" y="140"/>
                      <a:pt x="2513" y="1"/>
                      <a:pt x="2302"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3228566" y="4264104"/>
                <a:ext cx="282581" cy="282679"/>
              </a:xfrm>
              <a:custGeom>
                <a:avLst/>
                <a:gdLst/>
                <a:ahLst/>
                <a:cxnLst/>
                <a:rect l="l" t="t" r="r" b="b"/>
                <a:pathLst>
                  <a:path w="2891" h="2892" extrusionOk="0">
                    <a:moveTo>
                      <a:pt x="566" y="1"/>
                    </a:moveTo>
                    <a:cubicBezTo>
                      <a:pt x="565" y="1"/>
                      <a:pt x="564" y="1"/>
                      <a:pt x="563" y="1"/>
                    </a:cubicBezTo>
                    <a:cubicBezTo>
                      <a:pt x="342" y="4"/>
                      <a:pt x="152" y="185"/>
                      <a:pt x="76" y="393"/>
                    </a:cubicBezTo>
                    <a:cubicBezTo>
                      <a:pt x="0" y="601"/>
                      <a:pt x="16" y="830"/>
                      <a:pt x="43" y="1050"/>
                    </a:cubicBezTo>
                    <a:cubicBezTo>
                      <a:pt x="98" y="1499"/>
                      <a:pt x="208" y="1954"/>
                      <a:pt x="477" y="2317"/>
                    </a:cubicBezTo>
                    <a:cubicBezTo>
                      <a:pt x="681" y="2594"/>
                      <a:pt x="1082" y="2891"/>
                      <a:pt x="1458" y="2891"/>
                    </a:cubicBezTo>
                    <a:cubicBezTo>
                      <a:pt x="1503" y="2891"/>
                      <a:pt x="1548" y="2887"/>
                      <a:pt x="1592" y="2878"/>
                    </a:cubicBezTo>
                    <a:cubicBezTo>
                      <a:pt x="2002" y="2792"/>
                      <a:pt x="2424" y="2304"/>
                      <a:pt x="2652" y="1978"/>
                    </a:cubicBezTo>
                    <a:cubicBezTo>
                      <a:pt x="2748" y="1841"/>
                      <a:pt x="2834" y="1691"/>
                      <a:pt x="2862" y="1525"/>
                    </a:cubicBezTo>
                    <a:cubicBezTo>
                      <a:pt x="2890" y="1358"/>
                      <a:pt x="2852" y="1175"/>
                      <a:pt x="2731" y="1059"/>
                    </a:cubicBezTo>
                    <a:cubicBezTo>
                      <a:pt x="2645" y="976"/>
                      <a:pt x="2531" y="941"/>
                      <a:pt x="2413" y="941"/>
                    </a:cubicBezTo>
                    <a:cubicBezTo>
                      <a:pt x="2268" y="941"/>
                      <a:pt x="2115" y="994"/>
                      <a:pt x="1995" y="1077"/>
                    </a:cubicBezTo>
                    <a:cubicBezTo>
                      <a:pt x="1777" y="1229"/>
                      <a:pt x="1628" y="1459"/>
                      <a:pt x="1442" y="1648"/>
                    </a:cubicBezTo>
                    <a:cubicBezTo>
                      <a:pt x="1530" y="1149"/>
                      <a:pt x="1384" y="637"/>
                      <a:pt x="1045" y="259"/>
                    </a:cubicBezTo>
                    <a:cubicBezTo>
                      <a:pt x="918" y="122"/>
                      <a:pt x="753" y="1"/>
                      <a:pt x="566"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4483816" y="4648208"/>
                <a:ext cx="250325" cy="208001"/>
              </a:xfrm>
              <a:custGeom>
                <a:avLst/>
                <a:gdLst/>
                <a:ahLst/>
                <a:cxnLst/>
                <a:rect l="l" t="t" r="r" b="b"/>
                <a:pathLst>
                  <a:path w="2561" h="2128" extrusionOk="0">
                    <a:moveTo>
                      <a:pt x="2042" y="1"/>
                    </a:moveTo>
                    <a:cubicBezTo>
                      <a:pt x="2031" y="1"/>
                      <a:pt x="2020" y="2"/>
                      <a:pt x="2009" y="3"/>
                    </a:cubicBezTo>
                    <a:cubicBezTo>
                      <a:pt x="1922" y="18"/>
                      <a:pt x="1853" y="85"/>
                      <a:pt x="1798" y="156"/>
                    </a:cubicBezTo>
                    <a:cubicBezTo>
                      <a:pt x="1629" y="378"/>
                      <a:pt x="1548" y="655"/>
                      <a:pt x="1571" y="935"/>
                    </a:cubicBezTo>
                    <a:cubicBezTo>
                      <a:pt x="1405" y="794"/>
                      <a:pt x="1236" y="653"/>
                      <a:pt x="1039" y="557"/>
                    </a:cubicBezTo>
                    <a:cubicBezTo>
                      <a:pt x="906" y="493"/>
                      <a:pt x="758" y="452"/>
                      <a:pt x="611" y="452"/>
                    </a:cubicBezTo>
                    <a:cubicBezTo>
                      <a:pt x="542" y="452"/>
                      <a:pt x="473" y="461"/>
                      <a:pt x="406" y="481"/>
                    </a:cubicBezTo>
                    <a:cubicBezTo>
                      <a:pt x="198" y="543"/>
                      <a:pt x="20" y="731"/>
                      <a:pt x="12" y="948"/>
                    </a:cubicBezTo>
                    <a:cubicBezTo>
                      <a:pt x="0" y="1209"/>
                      <a:pt x="215" y="1421"/>
                      <a:pt x="431" y="1569"/>
                    </a:cubicBezTo>
                    <a:cubicBezTo>
                      <a:pt x="704" y="1755"/>
                      <a:pt x="1327" y="2128"/>
                      <a:pt x="1780" y="2128"/>
                    </a:cubicBezTo>
                    <a:cubicBezTo>
                      <a:pt x="1899" y="2128"/>
                      <a:pt x="2006" y="2102"/>
                      <a:pt x="2092" y="2041"/>
                    </a:cubicBezTo>
                    <a:cubicBezTo>
                      <a:pt x="2560" y="1711"/>
                      <a:pt x="2537" y="768"/>
                      <a:pt x="2359" y="306"/>
                    </a:cubicBezTo>
                    <a:cubicBezTo>
                      <a:pt x="2303" y="160"/>
                      <a:pt x="2191" y="1"/>
                      <a:pt x="2042"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8" name="Google Shape;458;p11"/>
            <p:cNvSpPr/>
            <p:nvPr/>
          </p:nvSpPr>
          <p:spPr>
            <a:xfrm>
              <a:off x="8631513" y="4222001"/>
              <a:ext cx="251791" cy="199693"/>
            </a:xfrm>
            <a:custGeom>
              <a:avLst/>
              <a:gdLst/>
              <a:ahLst/>
              <a:cxnLst/>
              <a:rect l="l" t="t" r="r" b="b"/>
              <a:pathLst>
                <a:path w="2576" h="2043" extrusionOk="0">
                  <a:moveTo>
                    <a:pt x="363" y="1"/>
                  </a:moveTo>
                  <a:cubicBezTo>
                    <a:pt x="360" y="1"/>
                    <a:pt x="356" y="1"/>
                    <a:pt x="353" y="1"/>
                  </a:cubicBezTo>
                  <a:cubicBezTo>
                    <a:pt x="186" y="13"/>
                    <a:pt x="100" y="206"/>
                    <a:pt x="76" y="371"/>
                  </a:cubicBezTo>
                  <a:cubicBezTo>
                    <a:pt x="1" y="862"/>
                    <a:pt x="183" y="1788"/>
                    <a:pt x="711" y="2009"/>
                  </a:cubicBezTo>
                  <a:cubicBezTo>
                    <a:pt x="767" y="2032"/>
                    <a:pt x="827" y="2043"/>
                    <a:pt x="890" y="2043"/>
                  </a:cubicBezTo>
                  <a:cubicBezTo>
                    <a:pt x="1357" y="2043"/>
                    <a:pt x="1982" y="1458"/>
                    <a:pt x="2232" y="1189"/>
                  </a:cubicBezTo>
                  <a:cubicBezTo>
                    <a:pt x="2410" y="998"/>
                    <a:pt x="2575" y="746"/>
                    <a:pt x="2508" y="493"/>
                  </a:cubicBezTo>
                  <a:cubicBezTo>
                    <a:pt x="2452" y="282"/>
                    <a:pt x="2240" y="139"/>
                    <a:pt x="2021" y="122"/>
                  </a:cubicBezTo>
                  <a:cubicBezTo>
                    <a:pt x="2005" y="120"/>
                    <a:pt x="1989" y="120"/>
                    <a:pt x="1973" y="120"/>
                  </a:cubicBezTo>
                  <a:cubicBezTo>
                    <a:pt x="1772" y="120"/>
                    <a:pt x="1578" y="209"/>
                    <a:pt x="1419" y="334"/>
                  </a:cubicBezTo>
                  <a:cubicBezTo>
                    <a:pt x="1248" y="469"/>
                    <a:pt x="1115" y="644"/>
                    <a:pt x="981" y="816"/>
                  </a:cubicBezTo>
                  <a:cubicBezTo>
                    <a:pt x="944" y="539"/>
                    <a:pt x="805" y="285"/>
                    <a:pt x="591" y="104"/>
                  </a:cubicBezTo>
                  <a:cubicBezTo>
                    <a:pt x="526" y="49"/>
                    <a:pt x="448" y="1"/>
                    <a:pt x="363"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8066525" y="3727401"/>
              <a:ext cx="251791" cy="199693"/>
            </a:xfrm>
            <a:custGeom>
              <a:avLst/>
              <a:gdLst/>
              <a:ahLst/>
              <a:cxnLst/>
              <a:rect l="l" t="t" r="r" b="b"/>
              <a:pathLst>
                <a:path w="2576" h="2043" extrusionOk="0">
                  <a:moveTo>
                    <a:pt x="363" y="1"/>
                  </a:moveTo>
                  <a:cubicBezTo>
                    <a:pt x="360" y="1"/>
                    <a:pt x="356" y="1"/>
                    <a:pt x="353" y="1"/>
                  </a:cubicBezTo>
                  <a:cubicBezTo>
                    <a:pt x="186" y="13"/>
                    <a:pt x="100" y="206"/>
                    <a:pt x="76" y="371"/>
                  </a:cubicBezTo>
                  <a:cubicBezTo>
                    <a:pt x="1" y="862"/>
                    <a:pt x="183" y="1788"/>
                    <a:pt x="711" y="2009"/>
                  </a:cubicBezTo>
                  <a:cubicBezTo>
                    <a:pt x="767" y="2032"/>
                    <a:pt x="827" y="2043"/>
                    <a:pt x="890" y="2043"/>
                  </a:cubicBezTo>
                  <a:cubicBezTo>
                    <a:pt x="1357" y="2043"/>
                    <a:pt x="1982" y="1458"/>
                    <a:pt x="2232" y="1189"/>
                  </a:cubicBezTo>
                  <a:cubicBezTo>
                    <a:pt x="2410" y="998"/>
                    <a:pt x="2575" y="746"/>
                    <a:pt x="2508" y="493"/>
                  </a:cubicBezTo>
                  <a:cubicBezTo>
                    <a:pt x="2452" y="282"/>
                    <a:pt x="2240" y="139"/>
                    <a:pt x="2021" y="122"/>
                  </a:cubicBezTo>
                  <a:cubicBezTo>
                    <a:pt x="2005" y="120"/>
                    <a:pt x="1989" y="120"/>
                    <a:pt x="1973" y="120"/>
                  </a:cubicBezTo>
                  <a:cubicBezTo>
                    <a:pt x="1772" y="120"/>
                    <a:pt x="1578" y="209"/>
                    <a:pt x="1419" y="334"/>
                  </a:cubicBezTo>
                  <a:cubicBezTo>
                    <a:pt x="1248" y="469"/>
                    <a:pt x="1115" y="644"/>
                    <a:pt x="981" y="816"/>
                  </a:cubicBezTo>
                  <a:cubicBezTo>
                    <a:pt x="944" y="539"/>
                    <a:pt x="805" y="285"/>
                    <a:pt x="591" y="104"/>
                  </a:cubicBezTo>
                  <a:cubicBezTo>
                    <a:pt x="526" y="49"/>
                    <a:pt x="448" y="1"/>
                    <a:pt x="363"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460;p11"/>
          <p:cNvGrpSpPr/>
          <p:nvPr/>
        </p:nvGrpSpPr>
        <p:grpSpPr>
          <a:xfrm>
            <a:off x="-2234240" y="-216952"/>
            <a:ext cx="5639370" cy="2108439"/>
            <a:chOff x="-88239" y="-296571"/>
            <a:chExt cx="3615676" cy="1351823"/>
          </a:xfrm>
        </p:grpSpPr>
        <p:sp>
          <p:nvSpPr>
            <p:cNvPr id="461" name="Google Shape;461;p11"/>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1"/>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1"/>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1"/>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11"/>
          <p:cNvGrpSpPr/>
          <p:nvPr/>
        </p:nvGrpSpPr>
        <p:grpSpPr>
          <a:xfrm flipH="1">
            <a:off x="5502660" y="-216952"/>
            <a:ext cx="5639370" cy="2108439"/>
            <a:chOff x="-88239" y="-296571"/>
            <a:chExt cx="3615676" cy="1351823"/>
          </a:xfrm>
        </p:grpSpPr>
        <p:sp>
          <p:nvSpPr>
            <p:cNvPr id="481" name="Google Shape;481;p11"/>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1"/>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1"/>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1"/>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1"/>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1"/>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1"/>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1"/>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1"/>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1"/>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0" name="Google Shape;500;p11"/>
          <p:cNvSpPr/>
          <p:nvPr/>
        </p:nvSpPr>
        <p:spPr>
          <a:xfrm>
            <a:off x="-246875" y="1520960"/>
            <a:ext cx="2032508" cy="685256"/>
          </a:xfrm>
          <a:custGeom>
            <a:avLst/>
            <a:gdLst/>
            <a:ahLst/>
            <a:cxnLst/>
            <a:rect l="l" t="t" r="r" b="b"/>
            <a:pathLst>
              <a:path w="21759" h="7336" extrusionOk="0">
                <a:moveTo>
                  <a:pt x="8545" y="0"/>
                </a:moveTo>
                <a:cubicBezTo>
                  <a:pt x="7779" y="0"/>
                  <a:pt x="7016" y="152"/>
                  <a:pt x="6315" y="463"/>
                </a:cubicBezTo>
                <a:cubicBezTo>
                  <a:pt x="4446" y="1295"/>
                  <a:pt x="3143" y="3251"/>
                  <a:pt x="3037" y="5296"/>
                </a:cubicBezTo>
                <a:cubicBezTo>
                  <a:pt x="2830" y="5280"/>
                  <a:pt x="2621" y="5268"/>
                  <a:pt x="2412" y="5268"/>
                </a:cubicBezTo>
                <a:cubicBezTo>
                  <a:pt x="1953" y="5268"/>
                  <a:pt x="1498" y="5325"/>
                  <a:pt x="1085" y="5514"/>
                </a:cubicBezTo>
                <a:cubicBezTo>
                  <a:pt x="482" y="5791"/>
                  <a:pt x="0" y="6677"/>
                  <a:pt x="79" y="7335"/>
                </a:cubicBezTo>
                <a:lnTo>
                  <a:pt x="21340" y="6979"/>
                </a:lnTo>
                <a:cubicBezTo>
                  <a:pt x="21759" y="6019"/>
                  <a:pt x="21671" y="4701"/>
                  <a:pt x="20860" y="4039"/>
                </a:cubicBezTo>
                <a:cubicBezTo>
                  <a:pt x="20435" y="3693"/>
                  <a:pt x="19887" y="3519"/>
                  <a:pt x="19339" y="3519"/>
                </a:cubicBezTo>
                <a:cubicBezTo>
                  <a:pt x="18840" y="3519"/>
                  <a:pt x="18340" y="3663"/>
                  <a:pt x="17932" y="3950"/>
                </a:cubicBezTo>
                <a:cubicBezTo>
                  <a:pt x="17666" y="3460"/>
                  <a:pt x="17087" y="3142"/>
                  <a:pt x="16529" y="3142"/>
                </a:cubicBezTo>
                <a:cubicBezTo>
                  <a:pt x="16321" y="3142"/>
                  <a:pt x="16116" y="3186"/>
                  <a:pt x="15931" y="3283"/>
                </a:cubicBezTo>
                <a:cubicBezTo>
                  <a:pt x="15775" y="2472"/>
                  <a:pt x="15231" y="1745"/>
                  <a:pt x="14499" y="1364"/>
                </a:cubicBezTo>
                <a:cubicBezTo>
                  <a:pt x="14078" y="1145"/>
                  <a:pt x="13597" y="1023"/>
                  <a:pt x="13121" y="1023"/>
                </a:cubicBezTo>
                <a:cubicBezTo>
                  <a:pt x="12769" y="1023"/>
                  <a:pt x="12421" y="1090"/>
                  <a:pt x="12101" y="1232"/>
                </a:cubicBezTo>
                <a:cubicBezTo>
                  <a:pt x="11107" y="424"/>
                  <a:pt x="9824" y="0"/>
                  <a:pt x="85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719"/>
        <p:cNvGrpSpPr/>
        <p:nvPr/>
      </p:nvGrpSpPr>
      <p:grpSpPr>
        <a:xfrm>
          <a:off x="0" y="0"/>
          <a:ext cx="0" cy="0"/>
          <a:chOff x="0" y="0"/>
          <a:chExt cx="0" cy="0"/>
        </a:xfrm>
      </p:grpSpPr>
      <p:grpSp>
        <p:nvGrpSpPr>
          <p:cNvPr id="720" name="Google Shape;720;p18"/>
          <p:cNvGrpSpPr/>
          <p:nvPr/>
        </p:nvGrpSpPr>
        <p:grpSpPr>
          <a:xfrm>
            <a:off x="-982256" y="471325"/>
            <a:ext cx="11108307" cy="2924151"/>
            <a:chOff x="1113325" y="471325"/>
            <a:chExt cx="4143036" cy="2924151"/>
          </a:xfrm>
        </p:grpSpPr>
        <p:sp>
          <p:nvSpPr>
            <p:cNvPr id="721" name="Google Shape;721;p18"/>
            <p:cNvSpPr/>
            <p:nvPr/>
          </p:nvSpPr>
          <p:spPr>
            <a:xfrm>
              <a:off x="1330641" y="471325"/>
              <a:ext cx="3925719" cy="46483"/>
            </a:xfrm>
            <a:custGeom>
              <a:avLst/>
              <a:gdLst/>
              <a:ahLst/>
              <a:cxnLst/>
              <a:rect l="l" t="t" r="r" b="b"/>
              <a:pathLst>
                <a:path w="42650" h="505" extrusionOk="0">
                  <a:moveTo>
                    <a:pt x="42590" y="0"/>
                  </a:moveTo>
                  <a:cubicBezTo>
                    <a:pt x="42590" y="0"/>
                    <a:pt x="42589" y="0"/>
                    <a:pt x="42589" y="0"/>
                  </a:cubicBezTo>
                  <a:lnTo>
                    <a:pt x="25950" y="161"/>
                  </a:lnTo>
                  <a:lnTo>
                    <a:pt x="9398" y="320"/>
                  </a:lnTo>
                  <a:lnTo>
                    <a:pt x="60" y="409"/>
                  </a:lnTo>
                  <a:cubicBezTo>
                    <a:pt x="0" y="409"/>
                    <a:pt x="0" y="504"/>
                    <a:pt x="60" y="504"/>
                  </a:cubicBezTo>
                  <a:lnTo>
                    <a:pt x="16698" y="343"/>
                  </a:lnTo>
                  <a:lnTo>
                    <a:pt x="33251" y="183"/>
                  </a:lnTo>
                  <a:lnTo>
                    <a:pt x="42589" y="94"/>
                  </a:lnTo>
                  <a:cubicBezTo>
                    <a:pt x="42649" y="94"/>
                    <a:pt x="42649" y="0"/>
                    <a:pt x="4259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8"/>
            <p:cNvSpPr/>
            <p:nvPr/>
          </p:nvSpPr>
          <p:spPr>
            <a:xfrm>
              <a:off x="1113325" y="1126127"/>
              <a:ext cx="3864878" cy="305497"/>
            </a:xfrm>
            <a:custGeom>
              <a:avLst/>
              <a:gdLst/>
              <a:ahLst/>
              <a:cxnLst/>
              <a:rect l="l" t="t" r="r" b="b"/>
              <a:pathLst>
                <a:path w="41989" h="3319" extrusionOk="0">
                  <a:moveTo>
                    <a:pt x="41932" y="1"/>
                  </a:moveTo>
                  <a:cubicBezTo>
                    <a:pt x="41931" y="1"/>
                    <a:pt x="41929" y="1"/>
                    <a:pt x="41928" y="1"/>
                  </a:cubicBezTo>
                  <a:lnTo>
                    <a:pt x="25582" y="1260"/>
                  </a:lnTo>
                  <a:lnTo>
                    <a:pt x="9236" y="2520"/>
                  </a:lnTo>
                  <a:lnTo>
                    <a:pt x="61" y="3226"/>
                  </a:lnTo>
                  <a:cubicBezTo>
                    <a:pt x="3" y="3230"/>
                    <a:pt x="1" y="3319"/>
                    <a:pt x="57" y="3319"/>
                  </a:cubicBezTo>
                  <a:cubicBezTo>
                    <a:pt x="58" y="3319"/>
                    <a:pt x="59" y="3319"/>
                    <a:pt x="61" y="3319"/>
                  </a:cubicBezTo>
                  <a:lnTo>
                    <a:pt x="16408" y="2060"/>
                  </a:lnTo>
                  <a:lnTo>
                    <a:pt x="32754" y="802"/>
                  </a:lnTo>
                  <a:lnTo>
                    <a:pt x="41928" y="94"/>
                  </a:lnTo>
                  <a:cubicBezTo>
                    <a:pt x="41987" y="90"/>
                    <a:pt x="41988" y="1"/>
                    <a:pt x="4193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8"/>
            <p:cNvSpPr/>
            <p:nvPr/>
          </p:nvSpPr>
          <p:spPr>
            <a:xfrm>
              <a:off x="1482606" y="2103544"/>
              <a:ext cx="3682444" cy="120119"/>
            </a:xfrm>
            <a:custGeom>
              <a:avLst/>
              <a:gdLst/>
              <a:ahLst/>
              <a:cxnLst/>
              <a:rect l="l" t="t" r="r" b="b"/>
              <a:pathLst>
                <a:path w="40007" h="1305" extrusionOk="0">
                  <a:moveTo>
                    <a:pt x="5163" y="1"/>
                  </a:moveTo>
                  <a:cubicBezTo>
                    <a:pt x="3463" y="1"/>
                    <a:pt x="1762" y="9"/>
                    <a:pt x="61" y="27"/>
                  </a:cubicBezTo>
                  <a:cubicBezTo>
                    <a:pt x="1" y="27"/>
                    <a:pt x="1" y="122"/>
                    <a:pt x="61" y="122"/>
                  </a:cubicBezTo>
                  <a:cubicBezTo>
                    <a:pt x="1793" y="103"/>
                    <a:pt x="3524" y="94"/>
                    <a:pt x="5256" y="94"/>
                  </a:cubicBezTo>
                  <a:cubicBezTo>
                    <a:pt x="8719" y="94"/>
                    <a:pt x="12182" y="131"/>
                    <a:pt x="15645" y="203"/>
                  </a:cubicBezTo>
                  <a:cubicBezTo>
                    <a:pt x="20838" y="311"/>
                    <a:pt x="26030" y="500"/>
                    <a:pt x="31217" y="772"/>
                  </a:cubicBezTo>
                  <a:cubicBezTo>
                    <a:pt x="34129" y="924"/>
                    <a:pt x="37038" y="1100"/>
                    <a:pt x="39946" y="1304"/>
                  </a:cubicBezTo>
                  <a:cubicBezTo>
                    <a:pt x="39948" y="1304"/>
                    <a:pt x="39949" y="1304"/>
                    <a:pt x="39950" y="1304"/>
                  </a:cubicBezTo>
                  <a:cubicBezTo>
                    <a:pt x="40007" y="1304"/>
                    <a:pt x="40005" y="1214"/>
                    <a:pt x="39946" y="1209"/>
                  </a:cubicBezTo>
                  <a:cubicBezTo>
                    <a:pt x="34765" y="849"/>
                    <a:pt x="29577" y="568"/>
                    <a:pt x="24387" y="368"/>
                  </a:cubicBezTo>
                  <a:cubicBezTo>
                    <a:pt x="19195" y="169"/>
                    <a:pt x="14002" y="50"/>
                    <a:pt x="8807" y="14"/>
                  </a:cubicBezTo>
                  <a:cubicBezTo>
                    <a:pt x="7593" y="5"/>
                    <a:pt x="6378" y="1"/>
                    <a:pt x="5163"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8"/>
            <p:cNvSpPr/>
            <p:nvPr/>
          </p:nvSpPr>
          <p:spPr>
            <a:xfrm>
              <a:off x="1475887" y="2637860"/>
              <a:ext cx="3332121" cy="192374"/>
            </a:xfrm>
            <a:custGeom>
              <a:avLst/>
              <a:gdLst/>
              <a:ahLst/>
              <a:cxnLst/>
              <a:rect l="l" t="t" r="r" b="b"/>
              <a:pathLst>
                <a:path w="36201" h="2090" extrusionOk="0">
                  <a:moveTo>
                    <a:pt x="36143" y="1"/>
                  </a:moveTo>
                  <a:cubicBezTo>
                    <a:pt x="36142" y="1"/>
                    <a:pt x="36141" y="1"/>
                    <a:pt x="36141" y="1"/>
                  </a:cubicBezTo>
                  <a:lnTo>
                    <a:pt x="22025" y="781"/>
                  </a:lnTo>
                  <a:lnTo>
                    <a:pt x="7982" y="1558"/>
                  </a:lnTo>
                  <a:lnTo>
                    <a:pt x="61" y="1997"/>
                  </a:lnTo>
                  <a:cubicBezTo>
                    <a:pt x="1" y="1999"/>
                    <a:pt x="1" y="2090"/>
                    <a:pt x="58" y="2090"/>
                  </a:cubicBezTo>
                  <a:cubicBezTo>
                    <a:pt x="59" y="2090"/>
                    <a:pt x="60" y="2090"/>
                    <a:pt x="61" y="2090"/>
                  </a:cubicBezTo>
                  <a:lnTo>
                    <a:pt x="14175" y="1309"/>
                  </a:lnTo>
                  <a:lnTo>
                    <a:pt x="28218" y="533"/>
                  </a:lnTo>
                  <a:lnTo>
                    <a:pt x="36141" y="95"/>
                  </a:lnTo>
                  <a:cubicBezTo>
                    <a:pt x="36199" y="91"/>
                    <a:pt x="36201" y="1"/>
                    <a:pt x="36143"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8"/>
            <p:cNvSpPr/>
            <p:nvPr/>
          </p:nvSpPr>
          <p:spPr>
            <a:xfrm>
              <a:off x="1237769" y="3294871"/>
              <a:ext cx="3867363" cy="100605"/>
            </a:xfrm>
            <a:custGeom>
              <a:avLst/>
              <a:gdLst/>
              <a:ahLst/>
              <a:cxnLst/>
              <a:rect l="l" t="t" r="r" b="b"/>
              <a:pathLst>
                <a:path w="42016" h="1093" extrusionOk="0">
                  <a:moveTo>
                    <a:pt x="59" y="0"/>
                  </a:moveTo>
                  <a:cubicBezTo>
                    <a:pt x="0" y="0"/>
                    <a:pt x="1" y="92"/>
                    <a:pt x="61" y="93"/>
                  </a:cubicBezTo>
                  <a:lnTo>
                    <a:pt x="16451" y="484"/>
                  </a:lnTo>
                  <a:lnTo>
                    <a:pt x="32757" y="873"/>
                  </a:lnTo>
                  <a:lnTo>
                    <a:pt x="41955" y="1092"/>
                  </a:lnTo>
                  <a:cubicBezTo>
                    <a:pt x="41955" y="1092"/>
                    <a:pt x="41956" y="1092"/>
                    <a:pt x="41956" y="1092"/>
                  </a:cubicBezTo>
                  <a:cubicBezTo>
                    <a:pt x="42015" y="1092"/>
                    <a:pt x="42015" y="1000"/>
                    <a:pt x="41955" y="999"/>
                  </a:cubicBezTo>
                  <a:lnTo>
                    <a:pt x="25566" y="609"/>
                  </a:lnTo>
                  <a:lnTo>
                    <a:pt x="9259" y="220"/>
                  </a:lnTo>
                  <a:lnTo>
                    <a:pt x="61" y="0"/>
                  </a:lnTo>
                  <a:cubicBezTo>
                    <a:pt x="60" y="0"/>
                    <a:pt x="60" y="0"/>
                    <a:pt x="59"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8"/>
            <p:cNvSpPr/>
            <p:nvPr/>
          </p:nvSpPr>
          <p:spPr>
            <a:xfrm>
              <a:off x="1584683" y="2897516"/>
              <a:ext cx="3239616" cy="50441"/>
            </a:xfrm>
            <a:custGeom>
              <a:avLst/>
              <a:gdLst/>
              <a:ahLst/>
              <a:cxnLst/>
              <a:rect l="l" t="t" r="r" b="b"/>
              <a:pathLst>
                <a:path w="35196" h="548" extrusionOk="0">
                  <a:moveTo>
                    <a:pt x="34956" y="1"/>
                  </a:moveTo>
                  <a:cubicBezTo>
                    <a:pt x="34955" y="1"/>
                    <a:pt x="34955" y="1"/>
                    <a:pt x="34954" y="1"/>
                  </a:cubicBezTo>
                  <a:lnTo>
                    <a:pt x="21375" y="68"/>
                  </a:lnTo>
                  <a:lnTo>
                    <a:pt x="7865" y="134"/>
                  </a:lnTo>
                  <a:lnTo>
                    <a:pt x="243" y="173"/>
                  </a:lnTo>
                  <a:cubicBezTo>
                    <a:pt x="2" y="173"/>
                    <a:pt x="1" y="548"/>
                    <a:pt x="243" y="548"/>
                  </a:cubicBezTo>
                  <a:lnTo>
                    <a:pt x="13823" y="480"/>
                  </a:lnTo>
                  <a:lnTo>
                    <a:pt x="27333" y="413"/>
                  </a:lnTo>
                  <a:lnTo>
                    <a:pt x="34954" y="375"/>
                  </a:lnTo>
                  <a:cubicBezTo>
                    <a:pt x="35195" y="374"/>
                    <a:pt x="35195" y="1"/>
                    <a:pt x="34956"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8"/>
            <p:cNvSpPr/>
            <p:nvPr/>
          </p:nvSpPr>
          <p:spPr>
            <a:xfrm>
              <a:off x="1459871" y="2466934"/>
              <a:ext cx="3296039" cy="211796"/>
            </a:xfrm>
            <a:custGeom>
              <a:avLst/>
              <a:gdLst/>
              <a:ahLst/>
              <a:cxnLst/>
              <a:rect l="l" t="t" r="r" b="b"/>
              <a:pathLst>
                <a:path w="35809" h="2301" extrusionOk="0">
                  <a:moveTo>
                    <a:pt x="35510" y="0"/>
                  </a:moveTo>
                  <a:cubicBezTo>
                    <a:pt x="35500" y="0"/>
                    <a:pt x="35491" y="1"/>
                    <a:pt x="35481" y="2"/>
                  </a:cubicBezTo>
                  <a:cubicBezTo>
                    <a:pt x="30912" y="622"/>
                    <a:pt x="26324" y="1093"/>
                    <a:pt x="21721" y="1414"/>
                  </a:cubicBezTo>
                  <a:cubicBezTo>
                    <a:pt x="17149" y="1733"/>
                    <a:pt x="12571" y="1902"/>
                    <a:pt x="7987" y="1925"/>
                  </a:cubicBezTo>
                  <a:cubicBezTo>
                    <a:pt x="7665" y="1926"/>
                    <a:pt x="7342" y="1927"/>
                    <a:pt x="7020" y="1927"/>
                  </a:cubicBezTo>
                  <a:cubicBezTo>
                    <a:pt x="4761" y="1927"/>
                    <a:pt x="2501" y="1892"/>
                    <a:pt x="242" y="1820"/>
                  </a:cubicBezTo>
                  <a:cubicBezTo>
                    <a:pt x="239" y="1820"/>
                    <a:pt x="237" y="1820"/>
                    <a:pt x="234" y="1820"/>
                  </a:cubicBezTo>
                  <a:cubicBezTo>
                    <a:pt x="1" y="1820"/>
                    <a:pt x="4" y="2186"/>
                    <a:pt x="242" y="2193"/>
                  </a:cubicBezTo>
                  <a:cubicBezTo>
                    <a:pt x="2484" y="2265"/>
                    <a:pt x="4726" y="2301"/>
                    <a:pt x="6969" y="2301"/>
                  </a:cubicBezTo>
                  <a:cubicBezTo>
                    <a:pt x="9354" y="2301"/>
                    <a:pt x="11740" y="2260"/>
                    <a:pt x="14125" y="2180"/>
                  </a:cubicBezTo>
                  <a:cubicBezTo>
                    <a:pt x="18727" y="2025"/>
                    <a:pt x="23322" y="1720"/>
                    <a:pt x="27908" y="1266"/>
                  </a:cubicBezTo>
                  <a:cubicBezTo>
                    <a:pt x="30471" y="1011"/>
                    <a:pt x="33028" y="711"/>
                    <a:pt x="35581" y="364"/>
                  </a:cubicBezTo>
                  <a:cubicBezTo>
                    <a:pt x="35808" y="332"/>
                    <a:pt x="35725" y="0"/>
                    <a:pt x="3551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8"/>
            <p:cNvSpPr/>
            <p:nvPr/>
          </p:nvSpPr>
          <p:spPr>
            <a:xfrm>
              <a:off x="1268143" y="1491358"/>
              <a:ext cx="3542628" cy="103919"/>
            </a:xfrm>
            <a:custGeom>
              <a:avLst/>
              <a:gdLst/>
              <a:ahLst/>
              <a:cxnLst/>
              <a:rect l="l" t="t" r="r" b="b"/>
              <a:pathLst>
                <a:path w="38488" h="1129" extrusionOk="0">
                  <a:moveTo>
                    <a:pt x="236" y="1"/>
                  </a:moveTo>
                  <a:cubicBezTo>
                    <a:pt x="0" y="1"/>
                    <a:pt x="2" y="370"/>
                    <a:pt x="241" y="375"/>
                  </a:cubicBezTo>
                  <a:lnTo>
                    <a:pt x="15111" y="670"/>
                  </a:lnTo>
                  <a:lnTo>
                    <a:pt x="29902" y="962"/>
                  </a:lnTo>
                  <a:lnTo>
                    <a:pt x="38247" y="1129"/>
                  </a:lnTo>
                  <a:cubicBezTo>
                    <a:pt x="38248" y="1129"/>
                    <a:pt x="38250" y="1129"/>
                    <a:pt x="38251" y="1129"/>
                  </a:cubicBezTo>
                  <a:cubicBezTo>
                    <a:pt x="38488" y="1129"/>
                    <a:pt x="38487" y="759"/>
                    <a:pt x="38247" y="754"/>
                  </a:cubicBezTo>
                  <a:lnTo>
                    <a:pt x="23379" y="459"/>
                  </a:lnTo>
                  <a:lnTo>
                    <a:pt x="8586" y="166"/>
                  </a:lnTo>
                  <a:lnTo>
                    <a:pt x="241" y="1"/>
                  </a:lnTo>
                  <a:cubicBezTo>
                    <a:pt x="240" y="1"/>
                    <a:pt x="238" y="1"/>
                    <a:pt x="236"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8"/>
            <p:cNvSpPr/>
            <p:nvPr/>
          </p:nvSpPr>
          <p:spPr>
            <a:xfrm>
              <a:off x="1446157" y="762184"/>
              <a:ext cx="3576132" cy="54399"/>
            </a:xfrm>
            <a:custGeom>
              <a:avLst/>
              <a:gdLst/>
              <a:ahLst/>
              <a:cxnLst/>
              <a:rect l="l" t="t" r="r" b="b"/>
              <a:pathLst>
                <a:path w="38852" h="591" extrusionOk="0">
                  <a:moveTo>
                    <a:pt x="38612" y="0"/>
                  </a:moveTo>
                  <a:cubicBezTo>
                    <a:pt x="38611" y="0"/>
                    <a:pt x="38611" y="0"/>
                    <a:pt x="38610" y="0"/>
                  </a:cubicBezTo>
                  <a:lnTo>
                    <a:pt x="23600" y="85"/>
                  </a:lnTo>
                  <a:lnTo>
                    <a:pt x="8667" y="168"/>
                  </a:lnTo>
                  <a:lnTo>
                    <a:pt x="242" y="216"/>
                  </a:lnTo>
                  <a:cubicBezTo>
                    <a:pt x="1" y="217"/>
                    <a:pt x="1" y="590"/>
                    <a:pt x="240" y="590"/>
                  </a:cubicBezTo>
                  <a:cubicBezTo>
                    <a:pt x="241" y="590"/>
                    <a:pt x="241" y="590"/>
                    <a:pt x="242" y="590"/>
                  </a:cubicBezTo>
                  <a:lnTo>
                    <a:pt x="15252" y="505"/>
                  </a:lnTo>
                  <a:lnTo>
                    <a:pt x="30186" y="422"/>
                  </a:lnTo>
                  <a:lnTo>
                    <a:pt x="38610" y="375"/>
                  </a:lnTo>
                  <a:cubicBezTo>
                    <a:pt x="38851" y="373"/>
                    <a:pt x="38851" y="0"/>
                    <a:pt x="3861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8"/>
            <p:cNvSpPr/>
            <p:nvPr/>
          </p:nvSpPr>
          <p:spPr>
            <a:xfrm>
              <a:off x="1483527" y="1027087"/>
              <a:ext cx="3422141" cy="46851"/>
            </a:xfrm>
            <a:custGeom>
              <a:avLst/>
              <a:gdLst/>
              <a:ahLst/>
              <a:cxnLst/>
              <a:rect l="l" t="t" r="r" b="b"/>
              <a:pathLst>
                <a:path w="37179" h="509" extrusionOk="0">
                  <a:moveTo>
                    <a:pt x="120" y="1"/>
                  </a:moveTo>
                  <a:cubicBezTo>
                    <a:pt x="1" y="1"/>
                    <a:pt x="1" y="186"/>
                    <a:pt x="121" y="187"/>
                  </a:cubicBezTo>
                  <a:lnTo>
                    <a:pt x="14572" y="314"/>
                  </a:lnTo>
                  <a:lnTo>
                    <a:pt x="28949" y="439"/>
                  </a:lnTo>
                  <a:lnTo>
                    <a:pt x="37058" y="509"/>
                  </a:lnTo>
                  <a:cubicBezTo>
                    <a:pt x="37058" y="509"/>
                    <a:pt x="37059" y="509"/>
                    <a:pt x="37059" y="509"/>
                  </a:cubicBezTo>
                  <a:cubicBezTo>
                    <a:pt x="37178" y="509"/>
                    <a:pt x="37178" y="324"/>
                    <a:pt x="37058" y="322"/>
                  </a:cubicBezTo>
                  <a:lnTo>
                    <a:pt x="22607" y="196"/>
                  </a:lnTo>
                  <a:lnTo>
                    <a:pt x="8232" y="71"/>
                  </a:lnTo>
                  <a:lnTo>
                    <a:pt x="121" y="1"/>
                  </a:lnTo>
                  <a:cubicBezTo>
                    <a:pt x="121" y="1"/>
                    <a:pt x="120" y="1"/>
                    <a:pt x="12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8"/>
            <p:cNvSpPr/>
            <p:nvPr/>
          </p:nvSpPr>
          <p:spPr>
            <a:xfrm>
              <a:off x="1457570" y="1820416"/>
              <a:ext cx="3269899" cy="87351"/>
            </a:xfrm>
            <a:custGeom>
              <a:avLst/>
              <a:gdLst/>
              <a:ahLst/>
              <a:cxnLst/>
              <a:rect l="l" t="t" r="r" b="b"/>
              <a:pathLst>
                <a:path w="35525" h="949" extrusionOk="0">
                  <a:moveTo>
                    <a:pt x="35407" y="0"/>
                  </a:moveTo>
                  <a:cubicBezTo>
                    <a:pt x="35406" y="0"/>
                    <a:pt x="35405" y="0"/>
                    <a:pt x="35404" y="0"/>
                  </a:cubicBezTo>
                  <a:lnTo>
                    <a:pt x="21601" y="297"/>
                  </a:lnTo>
                  <a:lnTo>
                    <a:pt x="7868" y="595"/>
                  </a:lnTo>
                  <a:lnTo>
                    <a:pt x="121" y="762"/>
                  </a:lnTo>
                  <a:cubicBezTo>
                    <a:pt x="1" y="764"/>
                    <a:pt x="0" y="949"/>
                    <a:pt x="118" y="949"/>
                  </a:cubicBezTo>
                  <a:cubicBezTo>
                    <a:pt x="119" y="949"/>
                    <a:pt x="120" y="949"/>
                    <a:pt x="121" y="949"/>
                  </a:cubicBezTo>
                  <a:lnTo>
                    <a:pt x="13924" y="652"/>
                  </a:lnTo>
                  <a:lnTo>
                    <a:pt x="27658" y="355"/>
                  </a:lnTo>
                  <a:lnTo>
                    <a:pt x="35404" y="188"/>
                  </a:lnTo>
                  <a:cubicBezTo>
                    <a:pt x="35524" y="186"/>
                    <a:pt x="35525" y="0"/>
                    <a:pt x="35407"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8"/>
            <p:cNvSpPr/>
            <p:nvPr/>
          </p:nvSpPr>
          <p:spPr>
            <a:xfrm>
              <a:off x="1530009" y="2399834"/>
              <a:ext cx="3342246" cy="133557"/>
            </a:xfrm>
            <a:custGeom>
              <a:avLst/>
              <a:gdLst/>
              <a:ahLst/>
              <a:cxnLst/>
              <a:rect l="l" t="t" r="r" b="b"/>
              <a:pathLst>
                <a:path w="36311" h="1451" extrusionOk="0">
                  <a:moveTo>
                    <a:pt x="36194" y="1"/>
                  </a:moveTo>
                  <a:cubicBezTo>
                    <a:pt x="36192" y="1"/>
                    <a:pt x="36191" y="1"/>
                    <a:pt x="36190" y="1"/>
                  </a:cubicBezTo>
                  <a:lnTo>
                    <a:pt x="22080" y="494"/>
                  </a:lnTo>
                  <a:lnTo>
                    <a:pt x="8041" y="985"/>
                  </a:lnTo>
                  <a:lnTo>
                    <a:pt x="123" y="1262"/>
                  </a:lnTo>
                  <a:cubicBezTo>
                    <a:pt x="4" y="1266"/>
                    <a:pt x="1" y="1450"/>
                    <a:pt x="119" y="1450"/>
                  </a:cubicBezTo>
                  <a:cubicBezTo>
                    <a:pt x="120" y="1450"/>
                    <a:pt x="121" y="1450"/>
                    <a:pt x="123" y="1450"/>
                  </a:cubicBezTo>
                  <a:lnTo>
                    <a:pt x="14233" y="956"/>
                  </a:lnTo>
                  <a:lnTo>
                    <a:pt x="28271" y="464"/>
                  </a:lnTo>
                  <a:lnTo>
                    <a:pt x="36191" y="187"/>
                  </a:lnTo>
                  <a:cubicBezTo>
                    <a:pt x="36309" y="184"/>
                    <a:pt x="36310" y="1"/>
                    <a:pt x="36194"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3" name="Google Shape;733;p18"/>
          <p:cNvSpPr txBox="1">
            <a:spLocks noGrp="1"/>
          </p:cNvSpPr>
          <p:nvPr>
            <p:ph type="title"/>
          </p:nvPr>
        </p:nvSpPr>
        <p:spPr>
          <a:xfrm>
            <a:off x="719975" y="173525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4" name="Google Shape;734;p18"/>
          <p:cNvSpPr txBox="1">
            <a:spLocks noGrp="1"/>
          </p:cNvSpPr>
          <p:nvPr>
            <p:ph type="subTitle" idx="1"/>
          </p:nvPr>
        </p:nvSpPr>
        <p:spPr>
          <a:xfrm>
            <a:off x="719975" y="21439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5" name="Google Shape;735;p18"/>
          <p:cNvSpPr txBox="1">
            <a:spLocks noGrp="1"/>
          </p:cNvSpPr>
          <p:nvPr>
            <p:ph type="title" idx="2"/>
          </p:nvPr>
        </p:nvSpPr>
        <p:spPr>
          <a:xfrm>
            <a:off x="3419246" y="173525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6" name="Google Shape;736;p18"/>
          <p:cNvSpPr txBox="1">
            <a:spLocks noGrp="1"/>
          </p:cNvSpPr>
          <p:nvPr>
            <p:ph type="subTitle" idx="3"/>
          </p:nvPr>
        </p:nvSpPr>
        <p:spPr>
          <a:xfrm>
            <a:off x="3419244" y="21439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7" name="Google Shape;737;p18"/>
          <p:cNvSpPr txBox="1">
            <a:spLocks noGrp="1"/>
          </p:cNvSpPr>
          <p:nvPr>
            <p:ph type="title" idx="4"/>
          </p:nvPr>
        </p:nvSpPr>
        <p:spPr>
          <a:xfrm>
            <a:off x="719975" y="349817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8" name="Google Shape;738;p18"/>
          <p:cNvSpPr txBox="1">
            <a:spLocks noGrp="1"/>
          </p:cNvSpPr>
          <p:nvPr>
            <p:ph type="subTitle" idx="5"/>
          </p:nvPr>
        </p:nvSpPr>
        <p:spPr>
          <a:xfrm>
            <a:off x="719975" y="39068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9" name="Google Shape;739;p18"/>
          <p:cNvSpPr txBox="1">
            <a:spLocks noGrp="1"/>
          </p:cNvSpPr>
          <p:nvPr>
            <p:ph type="title" idx="6"/>
          </p:nvPr>
        </p:nvSpPr>
        <p:spPr>
          <a:xfrm>
            <a:off x="3419246" y="349817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0" name="Google Shape;740;p18"/>
          <p:cNvSpPr txBox="1">
            <a:spLocks noGrp="1"/>
          </p:cNvSpPr>
          <p:nvPr>
            <p:ph type="subTitle" idx="7"/>
          </p:nvPr>
        </p:nvSpPr>
        <p:spPr>
          <a:xfrm>
            <a:off x="3419244" y="39068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1" name="Google Shape;741;p18"/>
          <p:cNvSpPr txBox="1">
            <a:spLocks noGrp="1"/>
          </p:cNvSpPr>
          <p:nvPr>
            <p:ph type="title" idx="8"/>
          </p:nvPr>
        </p:nvSpPr>
        <p:spPr>
          <a:xfrm>
            <a:off x="6118525" y="173525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2" name="Google Shape;742;p18"/>
          <p:cNvSpPr txBox="1">
            <a:spLocks noGrp="1"/>
          </p:cNvSpPr>
          <p:nvPr>
            <p:ph type="subTitle" idx="9"/>
          </p:nvPr>
        </p:nvSpPr>
        <p:spPr>
          <a:xfrm>
            <a:off x="6118520" y="21439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3" name="Google Shape;743;p18"/>
          <p:cNvSpPr txBox="1">
            <a:spLocks noGrp="1"/>
          </p:cNvSpPr>
          <p:nvPr>
            <p:ph type="title" idx="13"/>
          </p:nvPr>
        </p:nvSpPr>
        <p:spPr>
          <a:xfrm>
            <a:off x="6118525" y="349817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500" b="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4" name="Google Shape;744;p18"/>
          <p:cNvSpPr txBox="1">
            <a:spLocks noGrp="1"/>
          </p:cNvSpPr>
          <p:nvPr>
            <p:ph type="subTitle" idx="14"/>
          </p:nvPr>
        </p:nvSpPr>
        <p:spPr>
          <a:xfrm>
            <a:off x="6118520" y="3906800"/>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5" name="Google Shape;745;p18"/>
          <p:cNvSpPr txBox="1">
            <a:spLocks noGrp="1"/>
          </p:cNvSpPr>
          <p:nvPr>
            <p:ph type="title" idx="15"/>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46" name="Google Shape;746;p18"/>
          <p:cNvGrpSpPr/>
          <p:nvPr/>
        </p:nvGrpSpPr>
        <p:grpSpPr>
          <a:xfrm>
            <a:off x="-354225" y="4273231"/>
            <a:ext cx="9616251" cy="951462"/>
            <a:chOff x="-354225" y="4273231"/>
            <a:chExt cx="9616251" cy="951462"/>
          </a:xfrm>
        </p:grpSpPr>
        <p:sp>
          <p:nvSpPr>
            <p:cNvPr id="747" name="Google Shape;747;p18"/>
            <p:cNvSpPr/>
            <p:nvPr/>
          </p:nvSpPr>
          <p:spPr>
            <a:xfrm>
              <a:off x="-354225" y="4651974"/>
              <a:ext cx="9616251" cy="572720"/>
            </a:xfrm>
            <a:custGeom>
              <a:avLst/>
              <a:gdLst/>
              <a:ahLst/>
              <a:cxnLst/>
              <a:rect l="l" t="t" r="r" b="b"/>
              <a:pathLst>
                <a:path w="98381" h="18698" extrusionOk="0">
                  <a:moveTo>
                    <a:pt x="55361" y="1"/>
                  </a:moveTo>
                  <a:cubicBezTo>
                    <a:pt x="37925" y="1"/>
                    <a:pt x="20489" y="2117"/>
                    <a:pt x="3572" y="6341"/>
                  </a:cubicBezTo>
                  <a:lnTo>
                    <a:pt x="1" y="16031"/>
                  </a:lnTo>
                  <a:cubicBezTo>
                    <a:pt x="3300" y="16008"/>
                    <a:pt x="6599" y="15996"/>
                    <a:pt x="9898" y="15996"/>
                  </a:cubicBezTo>
                  <a:cubicBezTo>
                    <a:pt x="38922" y="15996"/>
                    <a:pt x="67931" y="16897"/>
                    <a:pt x="96927" y="18697"/>
                  </a:cubicBezTo>
                  <a:cubicBezTo>
                    <a:pt x="97393" y="14008"/>
                    <a:pt x="97914" y="9051"/>
                    <a:pt x="98380" y="4362"/>
                  </a:cubicBezTo>
                  <a:cubicBezTo>
                    <a:pt x="84238" y="1452"/>
                    <a:pt x="69799" y="1"/>
                    <a:pt x="55361"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8"/>
            <p:cNvSpPr/>
            <p:nvPr/>
          </p:nvSpPr>
          <p:spPr>
            <a:xfrm>
              <a:off x="5467953" y="4808012"/>
              <a:ext cx="139384" cy="47309"/>
            </a:xfrm>
            <a:custGeom>
              <a:avLst/>
              <a:gdLst/>
              <a:ahLst/>
              <a:cxnLst/>
              <a:rect l="l" t="t" r="r" b="b"/>
              <a:pathLst>
                <a:path w="1426" h="484" extrusionOk="0">
                  <a:moveTo>
                    <a:pt x="714" y="1"/>
                  </a:moveTo>
                  <a:cubicBezTo>
                    <a:pt x="320" y="1"/>
                    <a:pt x="0" y="109"/>
                    <a:pt x="0" y="242"/>
                  </a:cubicBezTo>
                  <a:cubicBezTo>
                    <a:pt x="0" y="375"/>
                    <a:pt x="319" y="483"/>
                    <a:pt x="714" y="483"/>
                  </a:cubicBezTo>
                  <a:cubicBezTo>
                    <a:pt x="1107" y="483"/>
                    <a:pt x="1425" y="375"/>
                    <a:pt x="1425" y="242"/>
                  </a:cubicBezTo>
                  <a:cubicBezTo>
                    <a:pt x="1425" y="109"/>
                    <a:pt x="1107" y="1"/>
                    <a:pt x="714"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8"/>
            <p:cNvSpPr/>
            <p:nvPr/>
          </p:nvSpPr>
          <p:spPr>
            <a:xfrm>
              <a:off x="2280149" y="4961360"/>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8"/>
            <p:cNvSpPr/>
            <p:nvPr/>
          </p:nvSpPr>
          <p:spPr>
            <a:xfrm>
              <a:off x="2885945" y="4761439"/>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8"/>
            <p:cNvSpPr/>
            <p:nvPr/>
          </p:nvSpPr>
          <p:spPr>
            <a:xfrm>
              <a:off x="6425689" y="4797791"/>
              <a:ext cx="200377" cy="67737"/>
            </a:xfrm>
            <a:custGeom>
              <a:avLst/>
              <a:gdLst/>
              <a:ahLst/>
              <a:cxnLst/>
              <a:rect l="l" t="t" r="r" b="b"/>
              <a:pathLst>
                <a:path w="2050" h="693" extrusionOk="0">
                  <a:moveTo>
                    <a:pt x="1025" y="1"/>
                  </a:moveTo>
                  <a:cubicBezTo>
                    <a:pt x="460" y="1"/>
                    <a:pt x="1" y="156"/>
                    <a:pt x="1" y="346"/>
                  </a:cubicBezTo>
                  <a:cubicBezTo>
                    <a:pt x="1" y="537"/>
                    <a:pt x="460" y="692"/>
                    <a:pt x="1025" y="692"/>
                  </a:cubicBezTo>
                  <a:cubicBezTo>
                    <a:pt x="1591" y="692"/>
                    <a:pt x="2050" y="537"/>
                    <a:pt x="2050" y="346"/>
                  </a:cubicBezTo>
                  <a:cubicBezTo>
                    <a:pt x="2050" y="156"/>
                    <a:pt x="1591" y="1"/>
                    <a:pt x="1025"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8"/>
            <p:cNvSpPr/>
            <p:nvPr/>
          </p:nvSpPr>
          <p:spPr>
            <a:xfrm>
              <a:off x="5811382" y="4951047"/>
              <a:ext cx="200377" cy="67737"/>
            </a:xfrm>
            <a:custGeom>
              <a:avLst/>
              <a:gdLst/>
              <a:ahLst/>
              <a:cxnLst/>
              <a:rect l="l" t="t" r="r" b="b"/>
              <a:pathLst>
                <a:path w="2050" h="693" extrusionOk="0">
                  <a:moveTo>
                    <a:pt x="1025" y="1"/>
                  </a:moveTo>
                  <a:cubicBezTo>
                    <a:pt x="460" y="1"/>
                    <a:pt x="0" y="154"/>
                    <a:pt x="0" y="346"/>
                  </a:cubicBezTo>
                  <a:cubicBezTo>
                    <a:pt x="0" y="537"/>
                    <a:pt x="460" y="692"/>
                    <a:pt x="1025" y="692"/>
                  </a:cubicBezTo>
                  <a:cubicBezTo>
                    <a:pt x="1590" y="692"/>
                    <a:pt x="2050" y="537"/>
                    <a:pt x="2050" y="346"/>
                  </a:cubicBezTo>
                  <a:cubicBezTo>
                    <a:pt x="2050" y="154"/>
                    <a:pt x="1590" y="1"/>
                    <a:pt x="1025"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2002960" y="4837463"/>
              <a:ext cx="200475" cy="67835"/>
            </a:xfrm>
            <a:custGeom>
              <a:avLst/>
              <a:gdLst/>
              <a:ahLst/>
              <a:cxnLst/>
              <a:rect l="l" t="t" r="r" b="b"/>
              <a:pathLst>
                <a:path w="2051" h="694" extrusionOk="0">
                  <a:moveTo>
                    <a:pt x="1026" y="0"/>
                  </a:moveTo>
                  <a:cubicBezTo>
                    <a:pt x="460" y="0"/>
                    <a:pt x="1" y="155"/>
                    <a:pt x="1" y="347"/>
                  </a:cubicBezTo>
                  <a:cubicBezTo>
                    <a:pt x="1" y="538"/>
                    <a:pt x="460" y="693"/>
                    <a:pt x="1026" y="693"/>
                  </a:cubicBezTo>
                  <a:cubicBezTo>
                    <a:pt x="1591" y="693"/>
                    <a:pt x="2050" y="538"/>
                    <a:pt x="2050" y="347"/>
                  </a:cubicBezTo>
                  <a:cubicBezTo>
                    <a:pt x="2050" y="157"/>
                    <a:pt x="1591" y="0"/>
                    <a:pt x="1026"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8"/>
            <p:cNvSpPr/>
            <p:nvPr/>
          </p:nvSpPr>
          <p:spPr>
            <a:xfrm>
              <a:off x="205331" y="4273231"/>
              <a:ext cx="682749" cy="661538"/>
            </a:xfrm>
            <a:custGeom>
              <a:avLst/>
              <a:gdLst/>
              <a:ahLst/>
              <a:cxnLst/>
              <a:rect l="l" t="t" r="r" b="b"/>
              <a:pathLst>
                <a:path w="6985" h="6768" extrusionOk="0">
                  <a:moveTo>
                    <a:pt x="1538" y="0"/>
                  </a:moveTo>
                  <a:cubicBezTo>
                    <a:pt x="1324" y="0"/>
                    <a:pt x="1114" y="48"/>
                    <a:pt x="931" y="158"/>
                  </a:cubicBezTo>
                  <a:cubicBezTo>
                    <a:pt x="563" y="381"/>
                    <a:pt x="368" y="808"/>
                    <a:pt x="281" y="1230"/>
                  </a:cubicBezTo>
                  <a:cubicBezTo>
                    <a:pt x="1" y="2579"/>
                    <a:pt x="622" y="3954"/>
                    <a:pt x="1819" y="4635"/>
                  </a:cubicBezTo>
                  <a:cubicBezTo>
                    <a:pt x="1633" y="4601"/>
                    <a:pt x="1435" y="4569"/>
                    <a:pt x="1244" y="4569"/>
                  </a:cubicBezTo>
                  <a:cubicBezTo>
                    <a:pt x="1013" y="4569"/>
                    <a:pt x="792" y="4616"/>
                    <a:pt x="615" y="4760"/>
                  </a:cubicBezTo>
                  <a:cubicBezTo>
                    <a:pt x="368" y="4963"/>
                    <a:pt x="282" y="5320"/>
                    <a:pt x="358" y="5630"/>
                  </a:cubicBezTo>
                  <a:cubicBezTo>
                    <a:pt x="433" y="5940"/>
                    <a:pt x="651" y="6201"/>
                    <a:pt x="913" y="6383"/>
                  </a:cubicBezTo>
                  <a:cubicBezTo>
                    <a:pt x="1176" y="6565"/>
                    <a:pt x="1480" y="6676"/>
                    <a:pt x="1786" y="6768"/>
                  </a:cubicBezTo>
                  <a:lnTo>
                    <a:pt x="6510" y="5991"/>
                  </a:lnTo>
                  <a:cubicBezTo>
                    <a:pt x="6721" y="5689"/>
                    <a:pt x="6866" y="5344"/>
                    <a:pt x="6936" y="4983"/>
                  </a:cubicBezTo>
                  <a:cubicBezTo>
                    <a:pt x="6985" y="4730"/>
                    <a:pt x="6985" y="4433"/>
                    <a:pt x="6798" y="4252"/>
                  </a:cubicBezTo>
                  <a:cubicBezTo>
                    <a:pt x="6693" y="4150"/>
                    <a:pt x="6546" y="4106"/>
                    <a:pt x="6398" y="4106"/>
                  </a:cubicBezTo>
                  <a:cubicBezTo>
                    <a:pt x="6343" y="4106"/>
                    <a:pt x="6287" y="4112"/>
                    <a:pt x="6234" y="4123"/>
                  </a:cubicBezTo>
                  <a:cubicBezTo>
                    <a:pt x="6039" y="4166"/>
                    <a:pt x="5863" y="4271"/>
                    <a:pt x="5690" y="4374"/>
                  </a:cubicBezTo>
                  <a:cubicBezTo>
                    <a:pt x="5722" y="4089"/>
                    <a:pt x="5754" y="3792"/>
                    <a:pt x="5659" y="3519"/>
                  </a:cubicBezTo>
                  <a:cubicBezTo>
                    <a:pt x="5570" y="3264"/>
                    <a:pt x="5334" y="3041"/>
                    <a:pt x="5069" y="3041"/>
                  </a:cubicBezTo>
                  <a:cubicBezTo>
                    <a:pt x="5052" y="3041"/>
                    <a:pt x="5035" y="3042"/>
                    <a:pt x="5017" y="3044"/>
                  </a:cubicBezTo>
                  <a:cubicBezTo>
                    <a:pt x="4798" y="3070"/>
                    <a:pt x="4623" y="3242"/>
                    <a:pt x="4505" y="3429"/>
                  </a:cubicBezTo>
                  <a:cubicBezTo>
                    <a:pt x="4387" y="3615"/>
                    <a:pt x="4307" y="3826"/>
                    <a:pt x="4176" y="4003"/>
                  </a:cubicBezTo>
                  <a:cubicBezTo>
                    <a:pt x="4077" y="3261"/>
                    <a:pt x="3978" y="2510"/>
                    <a:pt x="3699" y="1817"/>
                  </a:cubicBezTo>
                  <a:cubicBezTo>
                    <a:pt x="3420" y="1123"/>
                    <a:pt x="2937" y="481"/>
                    <a:pt x="2258" y="167"/>
                  </a:cubicBezTo>
                  <a:cubicBezTo>
                    <a:pt x="2035" y="63"/>
                    <a:pt x="1784" y="0"/>
                    <a:pt x="1538"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8"/>
            <p:cNvSpPr/>
            <p:nvPr/>
          </p:nvSpPr>
          <p:spPr>
            <a:xfrm>
              <a:off x="8482250" y="4467014"/>
              <a:ext cx="489116" cy="466830"/>
            </a:xfrm>
            <a:custGeom>
              <a:avLst/>
              <a:gdLst/>
              <a:ahLst/>
              <a:cxnLst/>
              <a:rect l="l" t="t" r="r" b="b"/>
              <a:pathLst>
                <a:path w="5004" h="4776" extrusionOk="0">
                  <a:moveTo>
                    <a:pt x="3889" y="0"/>
                  </a:moveTo>
                  <a:cubicBezTo>
                    <a:pt x="3806" y="0"/>
                    <a:pt x="3725" y="13"/>
                    <a:pt x="3647" y="43"/>
                  </a:cubicBezTo>
                  <a:cubicBezTo>
                    <a:pt x="3461" y="111"/>
                    <a:pt x="3316" y="262"/>
                    <a:pt x="3194" y="421"/>
                  </a:cubicBezTo>
                  <a:cubicBezTo>
                    <a:pt x="2829" y="901"/>
                    <a:pt x="2624" y="1483"/>
                    <a:pt x="2610" y="2086"/>
                  </a:cubicBezTo>
                  <a:cubicBezTo>
                    <a:pt x="2569" y="1885"/>
                    <a:pt x="2414" y="1709"/>
                    <a:pt x="2218" y="1654"/>
                  </a:cubicBezTo>
                  <a:cubicBezTo>
                    <a:pt x="2176" y="1643"/>
                    <a:pt x="2133" y="1637"/>
                    <a:pt x="2089" y="1637"/>
                  </a:cubicBezTo>
                  <a:cubicBezTo>
                    <a:pt x="1928" y="1637"/>
                    <a:pt x="1766" y="1715"/>
                    <a:pt x="1677" y="1849"/>
                  </a:cubicBezTo>
                  <a:cubicBezTo>
                    <a:pt x="1563" y="2020"/>
                    <a:pt x="1586" y="2271"/>
                    <a:pt x="1734" y="2412"/>
                  </a:cubicBezTo>
                  <a:cubicBezTo>
                    <a:pt x="1508" y="2303"/>
                    <a:pt x="1258" y="2228"/>
                    <a:pt x="1008" y="2228"/>
                  </a:cubicBezTo>
                  <a:cubicBezTo>
                    <a:pt x="949" y="2228"/>
                    <a:pt x="890" y="2232"/>
                    <a:pt x="832" y="2241"/>
                  </a:cubicBezTo>
                  <a:cubicBezTo>
                    <a:pt x="525" y="2288"/>
                    <a:pt x="229" y="2481"/>
                    <a:pt x="116" y="2771"/>
                  </a:cubicBezTo>
                  <a:cubicBezTo>
                    <a:pt x="1" y="3065"/>
                    <a:pt x="88" y="3409"/>
                    <a:pt x="272" y="3667"/>
                  </a:cubicBezTo>
                  <a:cubicBezTo>
                    <a:pt x="456" y="3924"/>
                    <a:pt x="721" y="4109"/>
                    <a:pt x="989" y="4276"/>
                  </a:cubicBezTo>
                  <a:lnTo>
                    <a:pt x="3318" y="4775"/>
                  </a:lnTo>
                  <a:cubicBezTo>
                    <a:pt x="3723" y="4526"/>
                    <a:pt x="4045" y="4155"/>
                    <a:pt x="4281" y="3743"/>
                  </a:cubicBezTo>
                  <a:cubicBezTo>
                    <a:pt x="4520" y="3332"/>
                    <a:pt x="4677" y="2880"/>
                    <a:pt x="4804" y="2422"/>
                  </a:cubicBezTo>
                  <a:cubicBezTo>
                    <a:pt x="4916" y="2019"/>
                    <a:pt x="5003" y="1600"/>
                    <a:pt x="4956" y="1183"/>
                  </a:cubicBezTo>
                  <a:cubicBezTo>
                    <a:pt x="4910" y="769"/>
                    <a:pt x="4708" y="353"/>
                    <a:pt x="4350" y="136"/>
                  </a:cubicBezTo>
                  <a:cubicBezTo>
                    <a:pt x="4212" y="51"/>
                    <a:pt x="4050" y="0"/>
                    <a:pt x="3889"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3811593" y="4713449"/>
              <a:ext cx="433108" cy="347190"/>
            </a:xfrm>
            <a:custGeom>
              <a:avLst/>
              <a:gdLst/>
              <a:ahLst/>
              <a:cxnLst/>
              <a:rect l="l" t="t" r="r" b="b"/>
              <a:pathLst>
                <a:path w="4431" h="3552" extrusionOk="0">
                  <a:moveTo>
                    <a:pt x="2801" y="0"/>
                  </a:moveTo>
                  <a:cubicBezTo>
                    <a:pt x="2735" y="0"/>
                    <a:pt x="2668" y="9"/>
                    <a:pt x="2604" y="26"/>
                  </a:cubicBezTo>
                  <a:cubicBezTo>
                    <a:pt x="2404" y="76"/>
                    <a:pt x="2226" y="194"/>
                    <a:pt x="2080" y="336"/>
                  </a:cubicBezTo>
                  <a:cubicBezTo>
                    <a:pt x="1806" y="601"/>
                    <a:pt x="1625" y="953"/>
                    <a:pt x="1513" y="1319"/>
                  </a:cubicBezTo>
                  <a:cubicBezTo>
                    <a:pt x="1400" y="1683"/>
                    <a:pt x="1350" y="2065"/>
                    <a:pt x="1304" y="2444"/>
                  </a:cubicBezTo>
                  <a:cubicBezTo>
                    <a:pt x="1096" y="2365"/>
                    <a:pt x="882" y="2284"/>
                    <a:pt x="661" y="2284"/>
                  </a:cubicBezTo>
                  <a:cubicBezTo>
                    <a:pt x="653" y="2284"/>
                    <a:pt x="645" y="2284"/>
                    <a:pt x="638" y="2284"/>
                  </a:cubicBezTo>
                  <a:cubicBezTo>
                    <a:pt x="408" y="2290"/>
                    <a:pt x="166" y="2405"/>
                    <a:pt x="77" y="2616"/>
                  </a:cubicBezTo>
                  <a:cubicBezTo>
                    <a:pt x="1" y="2798"/>
                    <a:pt x="54" y="3013"/>
                    <a:pt x="167" y="3174"/>
                  </a:cubicBezTo>
                  <a:cubicBezTo>
                    <a:pt x="281" y="3335"/>
                    <a:pt x="447" y="3450"/>
                    <a:pt x="615" y="3552"/>
                  </a:cubicBezTo>
                  <a:lnTo>
                    <a:pt x="4105" y="3338"/>
                  </a:lnTo>
                  <a:cubicBezTo>
                    <a:pt x="4256" y="3183"/>
                    <a:pt x="4379" y="2992"/>
                    <a:pt x="4405" y="2777"/>
                  </a:cubicBezTo>
                  <a:cubicBezTo>
                    <a:pt x="4431" y="2563"/>
                    <a:pt x="4345" y="2326"/>
                    <a:pt x="4158" y="2218"/>
                  </a:cubicBezTo>
                  <a:cubicBezTo>
                    <a:pt x="4097" y="2183"/>
                    <a:pt x="4027" y="2167"/>
                    <a:pt x="3957" y="2167"/>
                  </a:cubicBezTo>
                  <a:cubicBezTo>
                    <a:pt x="3810" y="2167"/>
                    <a:pt x="3664" y="2239"/>
                    <a:pt x="3607" y="2372"/>
                  </a:cubicBezTo>
                  <a:cubicBezTo>
                    <a:pt x="3682" y="1850"/>
                    <a:pt x="3664" y="1317"/>
                    <a:pt x="3554" y="799"/>
                  </a:cubicBezTo>
                  <a:cubicBezTo>
                    <a:pt x="3501" y="542"/>
                    <a:pt x="3409" y="270"/>
                    <a:pt x="3194" y="118"/>
                  </a:cubicBezTo>
                  <a:cubicBezTo>
                    <a:pt x="3080" y="38"/>
                    <a:pt x="2941" y="0"/>
                    <a:pt x="2801"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8"/>
            <p:cNvSpPr/>
            <p:nvPr/>
          </p:nvSpPr>
          <p:spPr>
            <a:xfrm>
              <a:off x="7168229" y="4761441"/>
              <a:ext cx="282581" cy="282679"/>
            </a:xfrm>
            <a:custGeom>
              <a:avLst/>
              <a:gdLst/>
              <a:ahLst/>
              <a:cxnLst/>
              <a:rect l="l" t="t" r="r" b="b"/>
              <a:pathLst>
                <a:path w="2891" h="2892" extrusionOk="0">
                  <a:moveTo>
                    <a:pt x="566" y="1"/>
                  </a:moveTo>
                  <a:cubicBezTo>
                    <a:pt x="565" y="1"/>
                    <a:pt x="564" y="1"/>
                    <a:pt x="563" y="1"/>
                  </a:cubicBezTo>
                  <a:cubicBezTo>
                    <a:pt x="342" y="4"/>
                    <a:pt x="152" y="185"/>
                    <a:pt x="76" y="393"/>
                  </a:cubicBezTo>
                  <a:cubicBezTo>
                    <a:pt x="0" y="601"/>
                    <a:pt x="16" y="830"/>
                    <a:pt x="43" y="1050"/>
                  </a:cubicBezTo>
                  <a:cubicBezTo>
                    <a:pt x="98" y="1499"/>
                    <a:pt x="208" y="1954"/>
                    <a:pt x="477" y="2317"/>
                  </a:cubicBezTo>
                  <a:cubicBezTo>
                    <a:pt x="681" y="2594"/>
                    <a:pt x="1082" y="2891"/>
                    <a:pt x="1458" y="2891"/>
                  </a:cubicBezTo>
                  <a:cubicBezTo>
                    <a:pt x="1503" y="2891"/>
                    <a:pt x="1548" y="2887"/>
                    <a:pt x="1592" y="2878"/>
                  </a:cubicBezTo>
                  <a:cubicBezTo>
                    <a:pt x="2002" y="2792"/>
                    <a:pt x="2424" y="2304"/>
                    <a:pt x="2652" y="1978"/>
                  </a:cubicBezTo>
                  <a:cubicBezTo>
                    <a:pt x="2748" y="1841"/>
                    <a:pt x="2834" y="1691"/>
                    <a:pt x="2862" y="1525"/>
                  </a:cubicBezTo>
                  <a:cubicBezTo>
                    <a:pt x="2890" y="1358"/>
                    <a:pt x="2852" y="1175"/>
                    <a:pt x="2731" y="1059"/>
                  </a:cubicBezTo>
                  <a:cubicBezTo>
                    <a:pt x="2645" y="976"/>
                    <a:pt x="2531" y="941"/>
                    <a:pt x="2413" y="941"/>
                  </a:cubicBezTo>
                  <a:cubicBezTo>
                    <a:pt x="2268" y="941"/>
                    <a:pt x="2115" y="994"/>
                    <a:pt x="1995" y="1077"/>
                  </a:cubicBezTo>
                  <a:cubicBezTo>
                    <a:pt x="1777" y="1229"/>
                    <a:pt x="1628" y="1459"/>
                    <a:pt x="1442" y="1648"/>
                  </a:cubicBezTo>
                  <a:cubicBezTo>
                    <a:pt x="1530" y="1149"/>
                    <a:pt x="1384" y="637"/>
                    <a:pt x="1045" y="259"/>
                  </a:cubicBezTo>
                  <a:cubicBezTo>
                    <a:pt x="918" y="122"/>
                    <a:pt x="753" y="1"/>
                    <a:pt x="566"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8"/>
            <p:cNvSpPr/>
            <p:nvPr/>
          </p:nvSpPr>
          <p:spPr>
            <a:xfrm>
              <a:off x="4807467" y="4724101"/>
              <a:ext cx="246904" cy="215137"/>
            </a:xfrm>
            <a:custGeom>
              <a:avLst/>
              <a:gdLst/>
              <a:ahLst/>
              <a:cxnLst/>
              <a:rect l="l" t="t" r="r" b="b"/>
              <a:pathLst>
                <a:path w="2526" h="2201" extrusionOk="0">
                  <a:moveTo>
                    <a:pt x="584" y="1"/>
                  </a:moveTo>
                  <a:cubicBezTo>
                    <a:pt x="406" y="1"/>
                    <a:pt x="228" y="79"/>
                    <a:pt x="137" y="230"/>
                  </a:cubicBezTo>
                  <a:cubicBezTo>
                    <a:pt x="0" y="452"/>
                    <a:pt x="85" y="742"/>
                    <a:pt x="200" y="974"/>
                  </a:cubicBezTo>
                  <a:cubicBezTo>
                    <a:pt x="379" y="1338"/>
                    <a:pt x="884" y="2201"/>
                    <a:pt x="1378" y="2201"/>
                  </a:cubicBezTo>
                  <a:cubicBezTo>
                    <a:pt x="1393" y="2201"/>
                    <a:pt x="1408" y="2200"/>
                    <a:pt x="1422" y="2198"/>
                  </a:cubicBezTo>
                  <a:cubicBezTo>
                    <a:pt x="1992" y="2138"/>
                    <a:pt x="2431" y="1304"/>
                    <a:pt x="2501" y="814"/>
                  </a:cubicBezTo>
                  <a:cubicBezTo>
                    <a:pt x="2526" y="649"/>
                    <a:pt x="2500" y="438"/>
                    <a:pt x="2342" y="379"/>
                  </a:cubicBezTo>
                  <a:cubicBezTo>
                    <a:pt x="2316" y="369"/>
                    <a:pt x="2289" y="365"/>
                    <a:pt x="2261" y="365"/>
                  </a:cubicBezTo>
                  <a:cubicBezTo>
                    <a:pt x="2202" y="365"/>
                    <a:pt x="2141" y="384"/>
                    <a:pt x="2085" y="409"/>
                  </a:cubicBezTo>
                  <a:cubicBezTo>
                    <a:pt x="1828" y="521"/>
                    <a:pt x="1622" y="723"/>
                    <a:pt x="1506" y="979"/>
                  </a:cubicBezTo>
                  <a:cubicBezTo>
                    <a:pt x="1430" y="775"/>
                    <a:pt x="1351" y="570"/>
                    <a:pt x="1226" y="390"/>
                  </a:cubicBezTo>
                  <a:cubicBezTo>
                    <a:pt x="1101" y="211"/>
                    <a:pt x="924" y="60"/>
                    <a:pt x="711" y="14"/>
                  </a:cubicBezTo>
                  <a:cubicBezTo>
                    <a:pt x="669" y="5"/>
                    <a:pt x="626" y="1"/>
                    <a:pt x="584"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8"/>
            <p:cNvSpPr/>
            <p:nvPr/>
          </p:nvSpPr>
          <p:spPr>
            <a:xfrm>
              <a:off x="4198784" y="4810522"/>
              <a:ext cx="195099" cy="153069"/>
            </a:xfrm>
            <a:custGeom>
              <a:avLst/>
              <a:gdLst/>
              <a:ahLst/>
              <a:cxnLst/>
              <a:rect l="l" t="t" r="r" b="b"/>
              <a:pathLst>
                <a:path w="1996" h="1566" extrusionOk="0">
                  <a:moveTo>
                    <a:pt x="253" y="0"/>
                  </a:moveTo>
                  <a:cubicBezTo>
                    <a:pt x="247" y="0"/>
                    <a:pt x="242" y="0"/>
                    <a:pt x="236" y="1"/>
                  </a:cubicBezTo>
                  <a:cubicBezTo>
                    <a:pt x="105" y="17"/>
                    <a:pt x="48" y="172"/>
                    <a:pt x="36" y="302"/>
                  </a:cubicBezTo>
                  <a:cubicBezTo>
                    <a:pt x="0" y="685"/>
                    <a:pt x="181" y="1396"/>
                    <a:pt x="602" y="1546"/>
                  </a:cubicBezTo>
                  <a:cubicBezTo>
                    <a:pt x="639" y="1560"/>
                    <a:pt x="677" y="1566"/>
                    <a:pt x="717" y="1566"/>
                  </a:cubicBezTo>
                  <a:cubicBezTo>
                    <a:pt x="1083" y="1566"/>
                    <a:pt x="1561" y="1065"/>
                    <a:pt x="1748" y="840"/>
                  </a:cubicBezTo>
                  <a:cubicBezTo>
                    <a:pt x="1877" y="685"/>
                    <a:pt x="1995" y="480"/>
                    <a:pt x="1932" y="288"/>
                  </a:cubicBezTo>
                  <a:cubicBezTo>
                    <a:pt x="1879" y="126"/>
                    <a:pt x="1707" y="24"/>
                    <a:pt x="1537" y="21"/>
                  </a:cubicBezTo>
                  <a:cubicBezTo>
                    <a:pt x="1534" y="21"/>
                    <a:pt x="1532" y="21"/>
                    <a:pt x="1529" y="21"/>
                  </a:cubicBezTo>
                  <a:cubicBezTo>
                    <a:pt x="1363" y="21"/>
                    <a:pt x="1204" y="102"/>
                    <a:pt x="1078" y="212"/>
                  </a:cubicBezTo>
                  <a:cubicBezTo>
                    <a:pt x="952" y="325"/>
                    <a:pt x="854" y="466"/>
                    <a:pt x="760" y="607"/>
                  </a:cubicBezTo>
                  <a:cubicBezTo>
                    <a:pt x="718" y="393"/>
                    <a:pt x="599" y="202"/>
                    <a:pt x="425" y="71"/>
                  </a:cubicBezTo>
                  <a:cubicBezTo>
                    <a:pt x="374" y="33"/>
                    <a:pt x="315" y="0"/>
                    <a:pt x="253" y="0"/>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8"/>
            <p:cNvSpPr/>
            <p:nvPr/>
          </p:nvSpPr>
          <p:spPr>
            <a:xfrm>
              <a:off x="7899078" y="4556420"/>
              <a:ext cx="250325" cy="208001"/>
            </a:xfrm>
            <a:custGeom>
              <a:avLst/>
              <a:gdLst/>
              <a:ahLst/>
              <a:cxnLst/>
              <a:rect l="l" t="t" r="r" b="b"/>
              <a:pathLst>
                <a:path w="2561" h="2128" extrusionOk="0">
                  <a:moveTo>
                    <a:pt x="2042" y="1"/>
                  </a:moveTo>
                  <a:cubicBezTo>
                    <a:pt x="2031" y="1"/>
                    <a:pt x="2020" y="2"/>
                    <a:pt x="2009" y="3"/>
                  </a:cubicBezTo>
                  <a:cubicBezTo>
                    <a:pt x="1922" y="18"/>
                    <a:pt x="1853" y="85"/>
                    <a:pt x="1798" y="156"/>
                  </a:cubicBezTo>
                  <a:cubicBezTo>
                    <a:pt x="1629" y="378"/>
                    <a:pt x="1548" y="655"/>
                    <a:pt x="1571" y="935"/>
                  </a:cubicBezTo>
                  <a:cubicBezTo>
                    <a:pt x="1405" y="794"/>
                    <a:pt x="1236" y="653"/>
                    <a:pt x="1039" y="557"/>
                  </a:cubicBezTo>
                  <a:cubicBezTo>
                    <a:pt x="906" y="493"/>
                    <a:pt x="758" y="452"/>
                    <a:pt x="611" y="452"/>
                  </a:cubicBezTo>
                  <a:cubicBezTo>
                    <a:pt x="542" y="452"/>
                    <a:pt x="473" y="461"/>
                    <a:pt x="406" y="481"/>
                  </a:cubicBezTo>
                  <a:cubicBezTo>
                    <a:pt x="198" y="543"/>
                    <a:pt x="20" y="731"/>
                    <a:pt x="12" y="948"/>
                  </a:cubicBezTo>
                  <a:cubicBezTo>
                    <a:pt x="0" y="1209"/>
                    <a:pt x="215" y="1421"/>
                    <a:pt x="431" y="1569"/>
                  </a:cubicBezTo>
                  <a:cubicBezTo>
                    <a:pt x="704" y="1755"/>
                    <a:pt x="1327" y="2128"/>
                    <a:pt x="1780" y="2128"/>
                  </a:cubicBezTo>
                  <a:cubicBezTo>
                    <a:pt x="1899" y="2128"/>
                    <a:pt x="2006" y="2102"/>
                    <a:pt x="2092" y="2041"/>
                  </a:cubicBezTo>
                  <a:cubicBezTo>
                    <a:pt x="2560" y="1711"/>
                    <a:pt x="2537" y="768"/>
                    <a:pt x="2359" y="306"/>
                  </a:cubicBezTo>
                  <a:cubicBezTo>
                    <a:pt x="2303" y="160"/>
                    <a:pt x="2191" y="1"/>
                    <a:pt x="20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8"/>
            <p:cNvSpPr/>
            <p:nvPr/>
          </p:nvSpPr>
          <p:spPr>
            <a:xfrm>
              <a:off x="3223873" y="4962379"/>
              <a:ext cx="251693" cy="199693"/>
            </a:xfrm>
            <a:custGeom>
              <a:avLst/>
              <a:gdLst/>
              <a:ahLst/>
              <a:cxnLst/>
              <a:rect l="l" t="t" r="r" b="b"/>
              <a:pathLst>
                <a:path w="2575" h="2043" extrusionOk="0">
                  <a:moveTo>
                    <a:pt x="366" y="0"/>
                  </a:moveTo>
                  <a:cubicBezTo>
                    <a:pt x="361" y="0"/>
                    <a:pt x="356" y="0"/>
                    <a:pt x="352" y="1"/>
                  </a:cubicBezTo>
                  <a:cubicBezTo>
                    <a:pt x="185" y="11"/>
                    <a:pt x="99" y="206"/>
                    <a:pt x="75" y="371"/>
                  </a:cubicBezTo>
                  <a:cubicBezTo>
                    <a:pt x="0" y="860"/>
                    <a:pt x="182" y="1786"/>
                    <a:pt x="709" y="2008"/>
                  </a:cubicBezTo>
                  <a:cubicBezTo>
                    <a:pt x="765" y="2032"/>
                    <a:pt x="824" y="2042"/>
                    <a:pt x="887" y="2042"/>
                  </a:cubicBezTo>
                  <a:cubicBezTo>
                    <a:pt x="1355" y="2042"/>
                    <a:pt x="1981" y="1457"/>
                    <a:pt x="2231" y="1187"/>
                  </a:cubicBezTo>
                  <a:cubicBezTo>
                    <a:pt x="2409" y="998"/>
                    <a:pt x="2574" y="744"/>
                    <a:pt x="2507" y="492"/>
                  </a:cubicBezTo>
                  <a:cubicBezTo>
                    <a:pt x="2451" y="282"/>
                    <a:pt x="2239" y="137"/>
                    <a:pt x="2020" y="121"/>
                  </a:cubicBezTo>
                  <a:cubicBezTo>
                    <a:pt x="2003" y="120"/>
                    <a:pt x="1986" y="119"/>
                    <a:pt x="1968" y="119"/>
                  </a:cubicBezTo>
                  <a:cubicBezTo>
                    <a:pt x="1769" y="119"/>
                    <a:pt x="1576" y="208"/>
                    <a:pt x="1418" y="332"/>
                  </a:cubicBezTo>
                  <a:cubicBezTo>
                    <a:pt x="1247" y="467"/>
                    <a:pt x="1114" y="642"/>
                    <a:pt x="980" y="814"/>
                  </a:cubicBezTo>
                  <a:cubicBezTo>
                    <a:pt x="943" y="537"/>
                    <a:pt x="804" y="283"/>
                    <a:pt x="590" y="103"/>
                  </a:cubicBezTo>
                  <a:cubicBezTo>
                    <a:pt x="526" y="48"/>
                    <a:pt x="449" y="0"/>
                    <a:pt x="366" y="0"/>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8"/>
            <p:cNvSpPr/>
            <p:nvPr/>
          </p:nvSpPr>
          <p:spPr>
            <a:xfrm>
              <a:off x="1457063" y="4885064"/>
              <a:ext cx="251791" cy="199693"/>
            </a:xfrm>
            <a:custGeom>
              <a:avLst/>
              <a:gdLst/>
              <a:ahLst/>
              <a:cxnLst/>
              <a:rect l="l" t="t" r="r" b="b"/>
              <a:pathLst>
                <a:path w="2576" h="2043" extrusionOk="0">
                  <a:moveTo>
                    <a:pt x="363" y="1"/>
                  </a:moveTo>
                  <a:cubicBezTo>
                    <a:pt x="360" y="1"/>
                    <a:pt x="356" y="1"/>
                    <a:pt x="353" y="1"/>
                  </a:cubicBezTo>
                  <a:cubicBezTo>
                    <a:pt x="186" y="13"/>
                    <a:pt x="100" y="206"/>
                    <a:pt x="76" y="371"/>
                  </a:cubicBezTo>
                  <a:cubicBezTo>
                    <a:pt x="1" y="862"/>
                    <a:pt x="183" y="1788"/>
                    <a:pt x="711" y="2009"/>
                  </a:cubicBezTo>
                  <a:cubicBezTo>
                    <a:pt x="767" y="2032"/>
                    <a:pt x="827" y="2043"/>
                    <a:pt x="890" y="2043"/>
                  </a:cubicBezTo>
                  <a:cubicBezTo>
                    <a:pt x="1357" y="2043"/>
                    <a:pt x="1982" y="1458"/>
                    <a:pt x="2232" y="1189"/>
                  </a:cubicBezTo>
                  <a:cubicBezTo>
                    <a:pt x="2410" y="998"/>
                    <a:pt x="2575" y="746"/>
                    <a:pt x="2508" y="493"/>
                  </a:cubicBezTo>
                  <a:cubicBezTo>
                    <a:pt x="2452" y="282"/>
                    <a:pt x="2240" y="139"/>
                    <a:pt x="2021" y="122"/>
                  </a:cubicBezTo>
                  <a:cubicBezTo>
                    <a:pt x="2005" y="120"/>
                    <a:pt x="1989" y="120"/>
                    <a:pt x="1973" y="120"/>
                  </a:cubicBezTo>
                  <a:cubicBezTo>
                    <a:pt x="1772" y="120"/>
                    <a:pt x="1578" y="209"/>
                    <a:pt x="1419" y="334"/>
                  </a:cubicBezTo>
                  <a:cubicBezTo>
                    <a:pt x="1248" y="469"/>
                    <a:pt x="1115" y="644"/>
                    <a:pt x="981" y="816"/>
                  </a:cubicBezTo>
                  <a:cubicBezTo>
                    <a:pt x="944" y="539"/>
                    <a:pt x="805" y="285"/>
                    <a:pt x="591" y="104"/>
                  </a:cubicBezTo>
                  <a:cubicBezTo>
                    <a:pt x="526" y="49"/>
                    <a:pt x="448" y="1"/>
                    <a:pt x="363"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18"/>
          <p:cNvGrpSpPr/>
          <p:nvPr userDrawn="1"/>
        </p:nvGrpSpPr>
        <p:grpSpPr>
          <a:xfrm rot="7690122" flipH="1">
            <a:off x="-727730" y="1708863"/>
            <a:ext cx="1336926" cy="1243149"/>
            <a:chOff x="932475" y="4800200"/>
            <a:chExt cx="567050" cy="527275"/>
          </a:xfrm>
        </p:grpSpPr>
        <p:sp>
          <p:nvSpPr>
            <p:cNvPr id="764" name="Google Shape;764;p18"/>
            <p:cNvSpPr/>
            <p:nvPr/>
          </p:nvSpPr>
          <p:spPr>
            <a:xfrm>
              <a:off x="1060500" y="4932325"/>
              <a:ext cx="439025" cy="395150"/>
            </a:xfrm>
            <a:custGeom>
              <a:avLst/>
              <a:gdLst/>
              <a:ahLst/>
              <a:cxnLst/>
              <a:rect l="l" t="t" r="r" b="b"/>
              <a:pathLst>
                <a:path w="17561" h="15806" extrusionOk="0">
                  <a:moveTo>
                    <a:pt x="253" y="0"/>
                  </a:moveTo>
                  <a:cubicBezTo>
                    <a:pt x="236" y="0"/>
                    <a:pt x="219" y="2"/>
                    <a:pt x="202" y="6"/>
                  </a:cubicBezTo>
                  <a:cubicBezTo>
                    <a:pt x="78" y="35"/>
                    <a:pt x="1" y="158"/>
                    <a:pt x="29" y="283"/>
                  </a:cubicBezTo>
                  <a:cubicBezTo>
                    <a:pt x="962" y="4289"/>
                    <a:pt x="3161" y="8010"/>
                    <a:pt x="6219" y="10761"/>
                  </a:cubicBezTo>
                  <a:cubicBezTo>
                    <a:pt x="9011" y="13271"/>
                    <a:pt x="12531" y="14982"/>
                    <a:pt x="16229" y="15643"/>
                  </a:cubicBezTo>
                  <a:cubicBezTo>
                    <a:pt x="16583" y="15706"/>
                    <a:pt x="16938" y="15761"/>
                    <a:pt x="17295" y="15804"/>
                  </a:cubicBezTo>
                  <a:cubicBezTo>
                    <a:pt x="17303" y="15805"/>
                    <a:pt x="17311" y="15805"/>
                    <a:pt x="17319" y="15805"/>
                  </a:cubicBezTo>
                  <a:cubicBezTo>
                    <a:pt x="17434" y="15805"/>
                    <a:pt x="17531" y="15718"/>
                    <a:pt x="17546" y="15603"/>
                  </a:cubicBezTo>
                  <a:cubicBezTo>
                    <a:pt x="17561" y="15480"/>
                    <a:pt x="17475" y="15366"/>
                    <a:pt x="17351" y="15348"/>
                  </a:cubicBezTo>
                  <a:cubicBezTo>
                    <a:pt x="13360" y="14857"/>
                    <a:pt x="9518" y="13107"/>
                    <a:pt x="6527" y="10418"/>
                  </a:cubicBezTo>
                  <a:cubicBezTo>
                    <a:pt x="3538" y="7731"/>
                    <a:pt x="1390" y="4094"/>
                    <a:pt x="479" y="178"/>
                  </a:cubicBezTo>
                  <a:cubicBezTo>
                    <a:pt x="453" y="72"/>
                    <a:pt x="358" y="0"/>
                    <a:pt x="253" y="0"/>
                  </a:cubicBezTo>
                  <a:close/>
                </a:path>
              </a:pathLst>
            </a:custGeom>
            <a:solidFill>
              <a:srgbClr val="0881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8"/>
            <p:cNvSpPr/>
            <p:nvPr/>
          </p:nvSpPr>
          <p:spPr>
            <a:xfrm>
              <a:off x="1031225" y="4800200"/>
              <a:ext cx="86700" cy="205000"/>
            </a:xfrm>
            <a:custGeom>
              <a:avLst/>
              <a:gdLst/>
              <a:ahLst/>
              <a:cxnLst/>
              <a:rect l="l" t="t" r="r" b="b"/>
              <a:pathLst>
                <a:path w="3468" h="8200" extrusionOk="0">
                  <a:moveTo>
                    <a:pt x="1367" y="0"/>
                  </a:moveTo>
                  <a:cubicBezTo>
                    <a:pt x="614" y="1355"/>
                    <a:pt x="1" y="2846"/>
                    <a:pt x="27" y="4397"/>
                  </a:cubicBezTo>
                  <a:cubicBezTo>
                    <a:pt x="54" y="5948"/>
                    <a:pt x="842" y="7561"/>
                    <a:pt x="2255" y="8200"/>
                  </a:cubicBezTo>
                  <a:cubicBezTo>
                    <a:pt x="3149" y="7046"/>
                    <a:pt x="3468" y="5422"/>
                    <a:pt x="3171" y="3991"/>
                  </a:cubicBezTo>
                  <a:cubicBezTo>
                    <a:pt x="2875" y="2562"/>
                    <a:pt x="2175" y="1216"/>
                    <a:pt x="1367" y="0"/>
                  </a:cubicBezTo>
                  <a:close/>
                </a:path>
              </a:pathLst>
            </a:custGeom>
            <a:solidFill>
              <a:srgbClr val="0881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8"/>
            <p:cNvSpPr/>
            <p:nvPr/>
          </p:nvSpPr>
          <p:spPr>
            <a:xfrm>
              <a:off x="1061125" y="4800200"/>
              <a:ext cx="28275" cy="205000"/>
            </a:xfrm>
            <a:custGeom>
              <a:avLst/>
              <a:gdLst/>
              <a:ahLst/>
              <a:cxnLst/>
              <a:rect l="l" t="t" r="r" b="b"/>
              <a:pathLst>
                <a:path w="1131" h="8200" extrusionOk="0">
                  <a:moveTo>
                    <a:pt x="169" y="0"/>
                  </a:moveTo>
                  <a:cubicBezTo>
                    <a:pt x="141" y="52"/>
                    <a:pt x="112" y="105"/>
                    <a:pt x="83" y="158"/>
                  </a:cubicBezTo>
                  <a:cubicBezTo>
                    <a:pt x="0" y="2318"/>
                    <a:pt x="299" y="4469"/>
                    <a:pt x="687" y="6588"/>
                  </a:cubicBezTo>
                  <a:cubicBezTo>
                    <a:pt x="784" y="7115"/>
                    <a:pt x="886" y="7640"/>
                    <a:pt x="989" y="8164"/>
                  </a:cubicBezTo>
                  <a:cubicBezTo>
                    <a:pt x="1012" y="8175"/>
                    <a:pt x="1035" y="8190"/>
                    <a:pt x="1059" y="8200"/>
                  </a:cubicBezTo>
                  <a:cubicBezTo>
                    <a:pt x="1084" y="8168"/>
                    <a:pt x="1106" y="8134"/>
                    <a:pt x="1131" y="8099"/>
                  </a:cubicBezTo>
                  <a:cubicBezTo>
                    <a:pt x="720" y="6000"/>
                    <a:pt x="324" y="3888"/>
                    <a:pt x="238" y="1745"/>
                  </a:cubicBezTo>
                  <a:cubicBezTo>
                    <a:pt x="215" y="1200"/>
                    <a:pt x="215" y="653"/>
                    <a:pt x="238" y="105"/>
                  </a:cubicBezTo>
                  <a:cubicBezTo>
                    <a:pt x="215" y="69"/>
                    <a:pt x="192" y="35"/>
                    <a:pt x="169" y="0"/>
                  </a:cubicBezTo>
                  <a:close/>
                </a:path>
              </a:pathLst>
            </a:custGeom>
            <a:solidFill>
              <a:srgbClr val="3D9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8"/>
            <p:cNvSpPr/>
            <p:nvPr/>
          </p:nvSpPr>
          <p:spPr>
            <a:xfrm>
              <a:off x="964725" y="5101000"/>
              <a:ext cx="204000" cy="82350"/>
            </a:xfrm>
            <a:custGeom>
              <a:avLst/>
              <a:gdLst/>
              <a:ahLst/>
              <a:cxnLst/>
              <a:rect l="l" t="t" r="r" b="b"/>
              <a:pathLst>
                <a:path w="8160" h="3294" extrusionOk="0">
                  <a:moveTo>
                    <a:pt x="3911" y="0"/>
                  </a:moveTo>
                  <a:cubicBezTo>
                    <a:pt x="2587" y="0"/>
                    <a:pt x="1253" y="319"/>
                    <a:pt x="0" y="748"/>
                  </a:cubicBezTo>
                  <a:cubicBezTo>
                    <a:pt x="1122" y="1820"/>
                    <a:pt x="2411" y="2792"/>
                    <a:pt x="3918" y="3156"/>
                  </a:cubicBezTo>
                  <a:cubicBezTo>
                    <a:pt x="4292" y="3247"/>
                    <a:pt x="4681" y="3293"/>
                    <a:pt x="5070" y="3293"/>
                  </a:cubicBezTo>
                  <a:cubicBezTo>
                    <a:pt x="6249" y="3293"/>
                    <a:pt x="7426" y="2867"/>
                    <a:pt x="8160" y="1961"/>
                  </a:cubicBezTo>
                  <a:cubicBezTo>
                    <a:pt x="7269" y="804"/>
                    <a:pt x="5778" y="87"/>
                    <a:pt x="4320" y="11"/>
                  </a:cubicBezTo>
                  <a:cubicBezTo>
                    <a:pt x="4184" y="4"/>
                    <a:pt x="4048" y="0"/>
                    <a:pt x="3911" y="0"/>
                  </a:cubicBezTo>
                  <a:close/>
                </a:path>
              </a:pathLst>
            </a:custGeom>
            <a:solidFill>
              <a:srgbClr val="0881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8"/>
            <p:cNvSpPr/>
            <p:nvPr/>
          </p:nvSpPr>
          <p:spPr>
            <a:xfrm>
              <a:off x="964750" y="5118725"/>
              <a:ext cx="203975" cy="32750"/>
            </a:xfrm>
            <a:custGeom>
              <a:avLst/>
              <a:gdLst/>
              <a:ahLst/>
              <a:cxnLst/>
              <a:rect l="l" t="t" r="r" b="b"/>
              <a:pathLst>
                <a:path w="8159" h="1310" extrusionOk="0">
                  <a:moveTo>
                    <a:pt x="120" y="1"/>
                  </a:moveTo>
                  <a:cubicBezTo>
                    <a:pt x="81" y="13"/>
                    <a:pt x="41" y="26"/>
                    <a:pt x="1" y="39"/>
                  </a:cubicBezTo>
                  <a:cubicBezTo>
                    <a:pt x="44" y="81"/>
                    <a:pt x="88" y="122"/>
                    <a:pt x="131" y="163"/>
                  </a:cubicBezTo>
                  <a:cubicBezTo>
                    <a:pt x="2201" y="790"/>
                    <a:pt x="4357" y="1044"/>
                    <a:pt x="6507" y="1203"/>
                  </a:cubicBezTo>
                  <a:cubicBezTo>
                    <a:pt x="7039" y="1243"/>
                    <a:pt x="7573" y="1276"/>
                    <a:pt x="8107" y="1309"/>
                  </a:cubicBezTo>
                  <a:cubicBezTo>
                    <a:pt x="8126" y="1291"/>
                    <a:pt x="8143" y="1272"/>
                    <a:pt x="8159" y="1252"/>
                  </a:cubicBezTo>
                  <a:cubicBezTo>
                    <a:pt x="8134" y="1219"/>
                    <a:pt x="8107" y="1187"/>
                    <a:pt x="8080" y="1156"/>
                  </a:cubicBezTo>
                  <a:cubicBezTo>
                    <a:pt x="5944" y="1024"/>
                    <a:pt x="3801" y="873"/>
                    <a:pt x="1707" y="415"/>
                  </a:cubicBezTo>
                  <a:cubicBezTo>
                    <a:pt x="1173" y="299"/>
                    <a:pt x="644" y="160"/>
                    <a:pt x="120" y="1"/>
                  </a:cubicBezTo>
                  <a:close/>
                </a:path>
              </a:pathLst>
            </a:custGeom>
            <a:solidFill>
              <a:srgbClr val="3D9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8"/>
            <p:cNvSpPr/>
            <p:nvPr/>
          </p:nvSpPr>
          <p:spPr>
            <a:xfrm>
              <a:off x="1078950" y="5207800"/>
              <a:ext cx="205700" cy="80825"/>
            </a:xfrm>
            <a:custGeom>
              <a:avLst/>
              <a:gdLst/>
              <a:ahLst/>
              <a:cxnLst/>
              <a:rect l="l" t="t" r="r" b="b"/>
              <a:pathLst>
                <a:path w="8228" h="3233" extrusionOk="0">
                  <a:moveTo>
                    <a:pt x="4373" y="1"/>
                  </a:moveTo>
                  <a:cubicBezTo>
                    <a:pt x="4332" y="1"/>
                    <a:pt x="4291" y="1"/>
                    <a:pt x="4249" y="2"/>
                  </a:cubicBezTo>
                  <a:cubicBezTo>
                    <a:pt x="2790" y="39"/>
                    <a:pt x="1341" y="488"/>
                    <a:pt x="0" y="1067"/>
                  </a:cubicBezTo>
                  <a:cubicBezTo>
                    <a:pt x="1199" y="2050"/>
                    <a:pt x="2559" y="2919"/>
                    <a:pt x="4089" y="3169"/>
                  </a:cubicBezTo>
                  <a:cubicBezTo>
                    <a:pt x="4346" y="3211"/>
                    <a:pt x="4608" y="3232"/>
                    <a:pt x="4871" y="3232"/>
                  </a:cubicBezTo>
                  <a:cubicBezTo>
                    <a:pt x="6175" y="3232"/>
                    <a:pt x="7494" y="2715"/>
                    <a:pt x="8227" y="1654"/>
                  </a:cubicBezTo>
                  <a:cubicBezTo>
                    <a:pt x="7277" y="598"/>
                    <a:pt x="5797" y="1"/>
                    <a:pt x="4373" y="1"/>
                  </a:cubicBezTo>
                  <a:close/>
                </a:path>
              </a:pathLst>
            </a:custGeom>
            <a:solidFill>
              <a:srgbClr val="0881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8"/>
            <p:cNvSpPr/>
            <p:nvPr/>
          </p:nvSpPr>
          <p:spPr>
            <a:xfrm>
              <a:off x="1078900" y="5233225"/>
              <a:ext cx="205700" cy="17875"/>
            </a:xfrm>
            <a:custGeom>
              <a:avLst/>
              <a:gdLst/>
              <a:ahLst/>
              <a:cxnLst/>
              <a:rect l="l" t="t" r="r" b="b"/>
              <a:pathLst>
                <a:path w="8228" h="715" extrusionOk="0">
                  <a:moveTo>
                    <a:pt x="117" y="1"/>
                  </a:moveTo>
                  <a:cubicBezTo>
                    <a:pt x="78" y="18"/>
                    <a:pt x="40" y="34"/>
                    <a:pt x="1" y="50"/>
                  </a:cubicBezTo>
                  <a:cubicBezTo>
                    <a:pt x="47" y="89"/>
                    <a:pt x="94" y="126"/>
                    <a:pt x="141" y="163"/>
                  </a:cubicBezTo>
                  <a:cubicBezTo>
                    <a:pt x="2204" y="619"/>
                    <a:pt x="4324" y="714"/>
                    <a:pt x="6433" y="714"/>
                  </a:cubicBezTo>
                  <a:cubicBezTo>
                    <a:pt x="6481" y="714"/>
                    <a:pt x="6529" y="714"/>
                    <a:pt x="6577" y="714"/>
                  </a:cubicBezTo>
                  <a:cubicBezTo>
                    <a:pt x="7111" y="714"/>
                    <a:pt x="7646" y="707"/>
                    <a:pt x="8180" y="698"/>
                  </a:cubicBezTo>
                  <a:cubicBezTo>
                    <a:pt x="8196" y="678"/>
                    <a:pt x="8213" y="658"/>
                    <a:pt x="8228" y="637"/>
                  </a:cubicBezTo>
                  <a:cubicBezTo>
                    <a:pt x="8200" y="605"/>
                    <a:pt x="8170" y="576"/>
                    <a:pt x="8143" y="546"/>
                  </a:cubicBezTo>
                  <a:cubicBezTo>
                    <a:pt x="7561" y="555"/>
                    <a:pt x="6979" y="562"/>
                    <a:pt x="6397" y="562"/>
                  </a:cubicBezTo>
                  <a:cubicBezTo>
                    <a:pt x="4837" y="562"/>
                    <a:pt x="3278" y="510"/>
                    <a:pt x="1731" y="295"/>
                  </a:cubicBezTo>
                  <a:cubicBezTo>
                    <a:pt x="1190" y="219"/>
                    <a:pt x="652" y="122"/>
                    <a:pt x="117" y="1"/>
                  </a:cubicBezTo>
                  <a:close/>
                </a:path>
              </a:pathLst>
            </a:custGeom>
            <a:solidFill>
              <a:srgbClr val="3D9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8"/>
            <p:cNvSpPr/>
            <p:nvPr/>
          </p:nvSpPr>
          <p:spPr>
            <a:xfrm>
              <a:off x="932475" y="4970375"/>
              <a:ext cx="181000" cy="110600"/>
            </a:xfrm>
            <a:custGeom>
              <a:avLst/>
              <a:gdLst/>
              <a:ahLst/>
              <a:cxnLst/>
              <a:rect l="l" t="t" r="r" b="b"/>
              <a:pathLst>
                <a:path w="7240" h="4424" extrusionOk="0">
                  <a:moveTo>
                    <a:pt x="0" y="1"/>
                  </a:moveTo>
                  <a:lnTo>
                    <a:pt x="0" y="1"/>
                  </a:lnTo>
                  <a:cubicBezTo>
                    <a:pt x="685" y="1393"/>
                    <a:pt x="1557" y="2749"/>
                    <a:pt x="2846" y="3611"/>
                  </a:cubicBezTo>
                  <a:cubicBezTo>
                    <a:pt x="3606" y="4120"/>
                    <a:pt x="4536" y="4424"/>
                    <a:pt x="5444" y="4424"/>
                  </a:cubicBezTo>
                  <a:cubicBezTo>
                    <a:pt x="6074" y="4424"/>
                    <a:pt x="6694" y="4277"/>
                    <a:pt x="7240" y="3951"/>
                  </a:cubicBezTo>
                  <a:cubicBezTo>
                    <a:pt x="6804" y="2558"/>
                    <a:pt x="5651" y="1371"/>
                    <a:pt x="4308" y="797"/>
                  </a:cubicBezTo>
                  <a:cubicBezTo>
                    <a:pt x="2965" y="225"/>
                    <a:pt x="1461" y="31"/>
                    <a:pt x="0" y="1"/>
                  </a:cubicBezTo>
                  <a:close/>
                </a:path>
              </a:pathLst>
            </a:custGeom>
            <a:solidFill>
              <a:srgbClr val="0881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8"/>
            <p:cNvSpPr/>
            <p:nvPr/>
          </p:nvSpPr>
          <p:spPr>
            <a:xfrm>
              <a:off x="932550" y="4970375"/>
              <a:ext cx="180975" cy="99775"/>
            </a:xfrm>
            <a:custGeom>
              <a:avLst/>
              <a:gdLst/>
              <a:ahLst/>
              <a:cxnLst/>
              <a:rect l="l" t="t" r="r" b="b"/>
              <a:pathLst>
                <a:path w="7239" h="3991" extrusionOk="0">
                  <a:moveTo>
                    <a:pt x="0" y="1"/>
                  </a:moveTo>
                  <a:cubicBezTo>
                    <a:pt x="26" y="54"/>
                    <a:pt x="53" y="108"/>
                    <a:pt x="80" y="162"/>
                  </a:cubicBezTo>
                  <a:cubicBezTo>
                    <a:pt x="1805" y="1463"/>
                    <a:pt x="3741" y="2446"/>
                    <a:pt x="5704" y="3337"/>
                  </a:cubicBezTo>
                  <a:cubicBezTo>
                    <a:pt x="6191" y="3558"/>
                    <a:pt x="6680" y="3775"/>
                    <a:pt x="7169" y="3990"/>
                  </a:cubicBezTo>
                  <a:cubicBezTo>
                    <a:pt x="7192" y="3977"/>
                    <a:pt x="7217" y="3966"/>
                    <a:pt x="7238" y="3953"/>
                  </a:cubicBezTo>
                  <a:cubicBezTo>
                    <a:pt x="7227" y="3913"/>
                    <a:pt x="7211" y="3874"/>
                    <a:pt x="7198" y="3835"/>
                  </a:cubicBezTo>
                  <a:cubicBezTo>
                    <a:pt x="5238" y="2974"/>
                    <a:pt x="3278" y="2093"/>
                    <a:pt x="1471" y="941"/>
                  </a:cubicBezTo>
                  <a:cubicBezTo>
                    <a:pt x="1009" y="648"/>
                    <a:pt x="561" y="335"/>
                    <a:pt x="125" y="4"/>
                  </a:cubicBezTo>
                  <a:cubicBezTo>
                    <a:pt x="83" y="2"/>
                    <a:pt x="42" y="1"/>
                    <a:pt x="0" y="1"/>
                  </a:cubicBezTo>
                  <a:close/>
                </a:path>
              </a:pathLst>
            </a:custGeom>
            <a:solidFill>
              <a:srgbClr val="3D9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8"/>
            <p:cNvSpPr/>
            <p:nvPr/>
          </p:nvSpPr>
          <p:spPr>
            <a:xfrm>
              <a:off x="1116875" y="4899575"/>
              <a:ext cx="89425" cy="203825"/>
            </a:xfrm>
            <a:custGeom>
              <a:avLst/>
              <a:gdLst/>
              <a:ahLst/>
              <a:cxnLst/>
              <a:rect l="l" t="t" r="r" b="b"/>
              <a:pathLst>
                <a:path w="3577" h="8153" extrusionOk="0">
                  <a:moveTo>
                    <a:pt x="2336" y="0"/>
                  </a:moveTo>
                  <a:cubicBezTo>
                    <a:pt x="1475" y="1180"/>
                    <a:pt x="718" y="2494"/>
                    <a:pt x="359" y="3909"/>
                  </a:cubicBezTo>
                  <a:cubicBezTo>
                    <a:pt x="0" y="5325"/>
                    <a:pt x="245" y="6961"/>
                    <a:pt x="1089" y="8152"/>
                  </a:cubicBezTo>
                  <a:cubicBezTo>
                    <a:pt x="2529" y="7577"/>
                    <a:pt x="3388" y="6000"/>
                    <a:pt x="3483" y="4453"/>
                  </a:cubicBezTo>
                  <a:cubicBezTo>
                    <a:pt x="3576" y="2905"/>
                    <a:pt x="3029" y="1388"/>
                    <a:pt x="2336" y="0"/>
                  </a:cubicBezTo>
                  <a:close/>
                </a:path>
              </a:pathLst>
            </a:custGeom>
            <a:solidFill>
              <a:srgbClr val="0881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8"/>
            <p:cNvSpPr/>
            <p:nvPr/>
          </p:nvSpPr>
          <p:spPr>
            <a:xfrm>
              <a:off x="1142375" y="4899575"/>
              <a:ext cx="34925" cy="203825"/>
            </a:xfrm>
            <a:custGeom>
              <a:avLst/>
              <a:gdLst/>
              <a:ahLst/>
              <a:cxnLst/>
              <a:rect l="l" t="t" r="r" b="b"/>
              <a:pathLst>
                <a:path w="1397" h="8153" extrusionOk="0">
                  <a:moveTo>
                    <a:pt x="1318" y="0"/>
                  </a:moveTo>
                  <a:cubicBezTo>
                    <a:pt x="1293" y="33"/>
                    <a:pt x="1269" y="68"/>
                    <a:pt x="1244" y="102"/>
                  </a:cubicBezTo>
                  <a:cubicBezTo>
                    <a:pt x="1243" y="650"/>
                    <a:pt x="1219" y="1196"/>
                    <a:pt x="1173" y="1741"/>
                  </a:cubicBezTo>
                  <a:cubicBezTo>
                    <a:pt x="992" y="3878"/>
                    <a:pt x="504" y="5970"/>
                    <a:pt x="0" y="8049"/>
                  </a:cubicBezTo>
                  <a:cubicBezTo>
                    <a:pt x="23" y="8083"/>
                    <a:pt x="45" y="8118"/>
                    <a:pt x="69" y="8152"/>
                  </a:cubicBezTo>
                  <a:cubicBezTo>
                    <a:pt x="94" y="8142"/>
                    <a:pt x="117" y="8131"/>
                    <a:pt x="141" y="8119"/>
                  </a:cubicBezTo>
                  <a:cubicBezTo>
                    <a:pt x="267" y="7600"/>
                    <a:pt x="392" y="7080"/>
                    <a:pt x="511" y="6560"/>
                  </a:cubicBezTo>
                  <a:cubicBezTo>
                    <a:pt x="993" y="4459"/>
                    <a:pt x="1385" y="2322"/>
                    <a:pt x="1397" y="161"/>
                  </a:cubicBezTo>
                  <a:cubicBezTo>
                    <a:pt x="1371" y="108"/>
                    <a:pt x="1345" y="53"/>
                    <a:pt x="1318" y="0"/>
                  </a:cubicBezTo>
                  <a:close/>
                </a:path>
              </a:pathLst>
            </a:custGeom>
            <a:solidFill>
              <a:srgbClr val="3D9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8"/>
            <p:cNvSpPr/>
            <p:nvPr/>
          </p:nvSpPr>
          <p:spPr>
            <a:xfrm>
              <a:off x="1209500" y="5006700"/>
              <a:ext cx="84000" cy="200700"/>
            </a:xfrm>
            <a:custGeom>
              <a:avLst/>
              <a:gdLst/>
              <a:ahLst/>
              <a:cxnLst/>
              <a:rect l="l" t="t" r="r" b="b"/>
              <a:pathLst>
                <a:path w="3360" h="8028" extrusionOk="0">
                  <a:moveTo>
                    <a:pt x="1488" y="0"/>
                  </a:moveTo>
                  <a:cubicBezTo>
                    <a:pt x="830" y="1260"/>
                    <a:pt x="287" y="2632"/>
                    <a:pt x="144" y="4047"/>
                  </a:cubicBezTo>
                  <a:cubicBezTo>
                    <a:pt x="0" y="5460"/>
                    <a:pt x="474" y="7000"/>
                    <a:pt x="1455" y="8027"/>
                  </a:cubicBezTo>
                  <a:cubicBezTo>
                    <a:pt x="2758" y="7265"/>
                    <a:pt x="3360" y="5625"/>
                    <a:pt x="3229" y="4121"/>
                  </a:cubicBezTo>
                  <a:cubicBezTo>
                    <a:pt x="3098" y="2619"/>
                    <a:pt x="2355" y="1236"/>
                    <a:pt x="1488" y="0"/>
                  </a:cubicBezTo>
                  <a:close/>
                </a:path>
              </a:pathLst>
            </a:custGeom>
            <a:solidFill>
              <a:srgbClr val="0881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8"/>
            <p:cNvSpPr/>
            <p:nvPr/>
          </p:nvSpPr>
          <p:spPr>
            <a:xfrm>
              <a:off x="1243850" y="5006700"/>
              <a:ext cx="12850" cy="200650"/>
            </a:xfrm>
            <a:custGeom>
              <a:avLst/>
              <a:gdLst/>
              <a:ahLst/>
              <a:cxnLst/>
              <a:rect l="l" t="t" r="r" b="b"/>
              <a:pathLst>
                <a:path w="514" h="8026" extrusionOk="0">
                  <a:moveTo>
                    <a:pt x="114" y="0"/>
                  </a:moveTo>
                  <a:cubicBezTo>
                    <a:pt x="96" y="37"/>
                    <a:pt x="77" y="73"/>
                    <a:pt x="58" y="109"/>
                  </a:cubicBezTo>
                  <a:cubicBezTo>
                    <a:pt x="136" y="637"/>
                    <a:pt x="192" y="1165"/>
                    <a:pt x="225" y="1698"/>
                  </a:cubicBezTo>
                  <a:cubicBezTo>
                    <a:pt x="357" y="3778"/>
                    <a:pt x="187" y="5863"/>
                    <a:pt x="1" y="7937"/>
                  </a:cubicBezTo>
                  <a:cubicBezTo>
                    <a:pt x="28" y="7966"/>
                    <a:pt x="54" y="7997"/>
                    <a:pt x="81" y="8026"/>
                  </a:cubicBezTo>
                  <a:cubicBezTo>
                    <a:pt x="103" y="8013"/>
                    <a:pt x="124" y="7999"/>
                    <a:pt x="146" y="7984"/>
                  </a:cubicBezTo>
                  <a:cubicBezTo>
                    <a:pt x="192" y="7466"/>
                    <a:pt x="238" y="6948"/>
                    <a:pt x="278" y="6429"/>
                  </a:cubicBezTo>
                  <a:cubicBezTo>
                    <a:pt x="441" y="4338"/>
                    <a:pt x="513" y="2226"/>
                    <a:pt x="215" y="144"/>
                  </a:cubicBezTo>
                  <a:cubicBezTo>
                    <a:pt x="182" y="96"/>
                    <a:pt x="149" y="49"/>
                    <a:pt x="114" y="0"/>
                  </a:cubicBezTo>
                  <a:close/>
                </a:path>
              </a:pathLst>
            </a:custGeom>
            <a:solidFill>
              <a:srgbClr val="3D9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8"/>
            <p:cNvSpPr/>
            <p:nvPr/>
          </p:nvSpPr>
          <p:spPr>
            <a:xfrm>
              <a:off x="1300475" y="5078825"/>
              <a:ext cx="87950" cy="198175"/>
            </a:xfrm>
            <a:custGeom>
              <a:avLst/>
              <a:gdLst/>
              <a:ahLst/>
              <a:cxnLst/>
              <a:rect l="l" t="t" r="r" b="b"/>
              <a:pathLst>
                <a:path w="3518" h="7927" extrusionOk="0">
                  <a:moveTo>
                    <a:pt x="759" y="1"/>
                  </a:moveTo>
                  <a:cubicBezTo>
                    <a:pt x="313" y="1350"/>
                    <a:pt x="0" y="2793"/>
                    <a:pt x="89" y="4211"/>
                  </a:cubicBezTo>
                  <a:cubicBezTo>
                    <a:pt x="178" y="5630"/>
                    <a:pt x="893" y="7074"/>
                    <a:pt x="2029" y="7926"/>
                  </a:cubicBezTo>
                  <a:cubicBezTo>
                    <a:pt x="3192" y="6965"/>
                    <a:pt x="3517" y="5249"/>
                    <a:pt x="3146" y="3786"/>
                  </a:cubicBezTo>
                  <a:cubicBezTo>
                    <a:pt x="2773" y="2324"/>
                    <a:pt x="1814" y="1080"/>
                    <a:pt x="759" y="1"/>
                  </a:cubicBezTo>
                  <a:close/>
                </a:path>
              </a:pathLst>
            </a:custGeom>
            <a:solidFill>
              <a:srgbClr val="0881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8"/>
            <p:cNvSpPr/>
            <p:nvPr/>
          </p:nvSpPr>
          <p:spPr>
            <a:xfrm>
              <a:off x="1318525" y="5078875"/>
              <a:ext cx="34100" cy="198125"/>
            </a:xfrm>
            <a:custGeom>
              <a:avLst/>
              <a:gdLst/>
              <a:ahLst/>
              <a:cxnLst/>
              <a:rect l="l" t="t" r="r" b="b"/>
              <a:pathLst>
                <a:path w="1364" h="7925" extrusionOk="0">
                  <a:moveTo>
                    <a:pt x="37" y="0"/>
                  </a:moveTo>
                  <a:cubicBezTo>
                    <a:pt x="25" y="39"/>
                    <a:pt x="13" y="78"/>
                    <a:pt x="0" y="116"/>
                  </a:cubicBezTo>
                  <a:cubicBezTo>
                    <a:pt x="162" y="624"/>
                    <a:pt x="303" y="1137"/>
                    <a:pt x="422" y="1656"/>
                  </a:cubicBezTo>
                  <a:cubicBezTo>
                    <a:pt x="890" y="3688"/>
                    <a:pt x="1061" y="5773"/>
                    <a:pt x="1213" y="7848"/>
                  </a:cubicBezTo>
                  <a:cubicBezTo>
                    <a:pt x="1244" y="7874"/>
                    <a:pt x="1274" y="7900"/>
                    <a:pt x="1307" y="7924"/>
                  </a:cubicBezTo>
                  <a:cubicBezTo>
                    <a:pt x="1327" y="7908"/>
                    <a:pt x="1345" y="7890"/>
                    <a:pt x="1363" y="7873"/>
                  </a:cubicBezTo>
                  <a:cubicBezTo>
                    <a:pt x="1326" y="7355"/>
                    <a:pt x="1287" y="6835"/>
                    <a:pt x="1243" y="6317"/>
                  </a:cubicBezTo>
                  <a:cubicBezTo>
                    <a:pt x="1063" y="4226"/>
                    <a:pt x="792" y="2131"/>
                    <a:pt x="159" y="125"/>
                  </a:cubicBezTo>
                  <a:cubicBezTo>
                    <a:pt x="119" y="83"/>
                    <a:pt x="79" y="42"/>
                    <a:pt x="37" y="0"/>
                  </a:cubicBezTo>
                  <a:close/>
                </a:path>
              </a:pathLst>
            </a:custGeom>
            <a:solidFill>
              <a:srgbClr val="3D9C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9" name="Google Shape;779;p18"/>
          <p:cNvSpPr/>
          <p:nvPr/>
        </p:nvSpPr>
        <p:spPr>
          <a:xfrm>
            <a:off x="194750" y="2040138"/>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8"/>
          <p:cNvSpPr/>
          <p:nvPr/>
        </p:nvSpPr>
        <p:spPr>
          <a:xfrm>
            <a:off x="445438" y="1659038"/>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8"/>
          <p:cNvSpPr/>
          <p:nvPr/>
        </p:nvSpPr>
        <p:spPr>
          <a:xfrm>
            <a:off x="8745050" y="954900"/>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 name="Google Shape;782;p18"/>
          <p:cNvGrpSpPr/>
          <p:nvPr/>
        </p:nvGrpSpPr>
        <p:grpSpPr>
          <a:xfrm>
            <a:off x="8172979" y="230136"/>
            <a:ext cx="654195" cy="635660"/>
            <a:chOff x="1860550" y="3536650"/>
            <a:chExt cx="477375" cy="463850"/>
          </a:xfrm>
        </p:grpSpPr>
        <p:sp>
          <p:nvSpPr>
            <p:cNvPr id="783" name="Google Shape;783;p18"/>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8"/>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8"/>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8"/>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8"/>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8"/>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8"/>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8"/>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835"/>
        <p:cNvGrpSpPr/>
        <p:nvPr/>
      </p:nvGrpSpPr>
      <p:grpSpPr>
        <a:xfrm>
          <a:off x="0" y="0"/>
          <a:ext cx="0" cy="0"/>
          <a:chOff x="0" y="0"/>
          <a:chExt cx="0" cy="0"/>
        </a:xfrm>
      </p:grpSpPr>
      <p:grpSp>
        <p:nvGrpSpPr>
          <p:cNvPr id="836" name="Google Shape;836;p20"/>
          <p:cNvGrpSpPr/>
          <p:nvPr/>
        </p:nvGrpSpPr>
        <p:grpSpPr>
          <a:xfrm>
            <a:off x="-982256" y="471325"/>
            <a:ext cx="11108307" cy="2924151"/>
            <a:chOff x="1113325" y="471325"/>
            <a:chExt cx="4143036" cy="2924151"/>
          </a:xfrm>
        </p:grpSpPr>
        <p:sp>
          <p:nvSpPr>
            <p:cNvPr id="837" name="Google Shape;837;p20"/>
            <p:cNvSpPr/>
            <p:nvPr/>
          </p:nvSpPr>
          <p:spPr>
            <a:xfrm>
              <a:off x="1330641" y="471325"/>
              <a:ext cx="3925719" cy="46483"/>
            </a:xfrm>
            <a:custGeom>
              <a:avLst/>
              <a:gdLst/>
              <a:ahLst/>
              <a:cxnLst/>
              <a:rect l="l" t="t" r="r" b="b"/>
              <a:pathLst>
                <a:path w="42650" h="505" extrusionOk="0">
                  <a:moveTo>
                    <a:pt x="42590" y="0"/>
                  </a:moveTo>
                  <a:cubicBezTo>
                    <a:pt x="42590" y="0"/>
                    <a:pt x="42589" y="0"/>
                    <a:pt x="42589" y="0"/>
                  </a:cubicBezTo>
                  <a:lnTo>
                    <a:pt x="25950" y="161"/>
                  </a:lnTo>
                  <a:lnTo>
                    <a:pt x="9398" y="320"/>
                  </a:lnTo>
                  <a:lnTo>
                    <a:pt x="60" y="409"/>
                  </a:lnTo>
                  <a:cubicBezTo>
                    <a:pt x="0" y="409"/>
                    <a:pt x="0" y="504"/>
                    <a:pt x="60" y="504"/>
                  </a:cubicBezTo>
                  <a:lnTo>
                    <a:pt x="16698" y="343"/>
                  </a:lnTo>
                  <a:lnTo>
                    <a:pt x="33251" y="183"/>
                  </a:lnTo>
                  <a:lnTo>
                    <a:pt x="42589" y="94"/>
                  </a:lnTo>
                  <a:cubicBezTo>
                    <a:pt x="42649" y="94"/>
                    <a:pt x="42649" y="0"/>
                    <a:pt x="4259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0"/>
            <p:cNvSpPr/>
            <p:nvPr/>
          </p:nvSpPr>
          <p:spPr>
            <a:xfrm>
              <a:off x="1113325" y="1126127"/>
              <a:ext cx="3864878" cy="305497"/>
            </a:xfrm>
            <a:custGeom>
              <a:avLst/>
              <a:gdLst/>
              <a:ahLst/>
              <a:cxnLst/>
              <a:rect l="l" t="t" r="r" b="b"/>
              <a:pathLst>
                <a:path w="41989" h="3319" extrusionOk="0">
                  <a:moveTo>
                    <a:pt x="41932" y="1"/>
                  </a:moveTo>
                  <a:cubicBezTo>
                    <a:pt x="41931" y="1"/>
                    <a:pt x="41929" y="1"/>
                    <a:pt x="41928" y="1"/>
                  </a:cubicBezTo>
                  <a:lnTo>
                    <a:pt x="25582" y="1260"/>
                  </a:lnTo>
                  <a:lnTo>
                    <a:pt x="9236" y="2520"/>
                  </a:lnTo>
                  <a:lnTo>
                    <a:pt x="61" y="3226"/>
                  </a:lnTo>
                  <a:cubicBezTo>
                    <a:pt x="3" y="3230"/>
                    <a:pt x="1" y="3319"/>
                    <a:pt x="57" y="3319"/>
                  </a:cubicBezTo>
                  <a:cubicBezTo>
                    <a:pt x="58" y="3319"/>
                    <a:pt x="59" y="3319"/>
                    <a:pt x="61" y="3319"/>
                  </a:cubicBezTo>
                  <a:lnTo>
                    <a:pt x="16408" y="2060"/>
                  </a:lnTo>
                  <a:lnTo>
                    <a:pt x="32754" y="802"/>
                  </a:lnTo>
                  <a:lnTo>
                    <a:pt x="41928" y="94"/>
                  </a:lnTo>
                  <a:cubicBezTo>
                    <a:pt x="41987" y="90"/>
                    <a:pt x="41988" y="1"/>
                    <a:pt x="4193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0"/>
            <p:cNvSpPr/>
            <p:nvPr/>
          </p:nvSpPr>
          <p:spPr>
            <a:xfrm>
              <a:off x="1482606" y="2103544"/>
              <a:ext cx="3682444" cy="120119"/>
            </a:xfrm>
            <a:custGeom>
              <a:avLst/>
              <a:gdLst/>
              <a:ahLst/>
              <a:cxnLst/>
              <a:rect l="l" t="t" r="r" b="b"/>
              <a:pathLst>
                <a:path w="40007" h="1305" extrusionOk="0">
                  <a:moveTo>
                    <a:pt x="5163" y="1"/>
                  </a:moveTo>
                  <a:cubicBezTo>
                    <a:pt x="3463" y="1"/>
                    <a:pt x="1762" y="9"/>
                    <a:pt x="61" y="27"/>
                  </a:cubicBezTo>
                  <a:cubicBezTo>
                    <a:pt x="1" y="27"/>
                    <a:pt x="1" y="122"/>
                    <a:pt x="61" y="122"/>
                  </a:cubicBezTo>
                  <a:cubicBezTo>
                    <a:pt x="1793" y="103"/>
                    <a:pt x="3524" y="94"/>
                    <a:pt x="5256" y="94"/>
                  </a:cubicBezTo>
                  <a:cubicBezTo>
                    <a:pt x="8719" y="94"/>
                    <a:pt x="12182" y="131"/>
                    <a:pt x="15645" y="203"/>
                  </a:cubicBezTo>
                  <a:cubicBezTo>
                    <a:pt x="20838" y="311"/>
                    <a:pt x="26030" y="500"/>
                    <a:pt x="31217" y="772"/>
                  </a:cubicBezTo>
                  <a:cubicBezTo>
                    <a:pt x="34129" y="924"/>
                    <a:pt x="37038" y="1100"/>
                    <a:pt x="39946" y="1304"/>
                  </a:cubicBezTo>
                  <a:cubicBezTo>
                    <a:pt x="39948" y="1304"/>
                    <a:pt x="39949" y="1304"/>
                    <a:pt x="39950" y="1304"/>
                  </a:cubicBezTo>
                  <a:cubicBezTo>
                    <a:pt x="40007" y="1304"/>
                    <a:pt x="40005" y="1214"/>
                    <a:pt x="39946" y="1209"/>
                  </a:cubicBezTo>
                  <a:cubicBezTo>
                    <a:pt x="34765" y="849"/>
                    <a:pt x="29577" y="568"/>
                    <a:pt x="24387" y="368"/>
                  </a:cubicBezTo>
                  <a:cubicBezTo>
                    <a:pt x="19195" y="169"/>
                    <a:pt x="14002" y="50"/>
                    <a:pt x="8807" y="14"/>
                  </a:cubicBezTo>
                  <a:cubicBezTo>
                    <a:pt x="7593" y="5"/>
                    <a:pt x="6378" y="1"/>
                    <a:pt x="5163"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0"/>
            <p:cNvSpPr/>
            <p:nvPr/>
          </p:nvSpPr>
          <p:spPr>
            <a:xfrm>
              <a:off x="1475887" y="2637860"/>
              <a:ext cx="3332121" cy="192374"/>
            </a:xfrm>
            <a:custGeom>
              <a:avLst/>
              <a:gdLst/>
              <a:ahLst/>
              <a:cxnLst/>
              <a:rect l="l" t="t" r="r" b="b"/>
              <a:pathLst>
                <a:path w="36201" h="2090" extrusionOk="0">
                  <a:moveTo>
                    <a:pt x="36143" y="1"/>
                  </a:moveTo>
                  <a:cubicBezTo>
                    <a:pt x="36142" y="1"/>
                    <a:pt x="36141" y="1"/>
                    <a:pt x="36141" y="1"/>
                  </a:cubicBezTo>
                  <a:lnTo>
                    <a:pt x="22025" y="781"/>
                  </a:lnTo>
                  <a:lnTo>
                    <a:pt x="7982" y="1558"/>
                  </a:lnTo>
                  <a:lnTo>
                    <a:pt x="61" y="1997"/>
                  </a:lnTo>
                  <a:cubicBezTo>
                    <a:pt x="1" y="1999"/>
                    <a:pt x="1" y="2090"/>
                    <a:pt x="58" y="2090"/>
                  </a:cubicBezTo>
                  <a:cubicBezTo>
                    <a:pt x="59" y="2090"/>
                    <a:pt x="60" y="2090"/>
                    <a:pt x="61" y="2090"/>
                  </a:cubicBezTo>
                  <a:lnTo>
                    <a:pt x="14175" y="1309"/>
                  </a:lnTo>
                  <a:lnTo>
                    <a:pt x="28218" y="533"/>
                  </a:lnTo>
                  <a:lnTo>
                    <a:pt x="36141" y="95"/>
                  </a:lnTo>
                  <a:cubicBezTo>
                    <a:pt x="36199" y="91"/>
                    <a:pt x="36201" y="1"/>
                    <a:pt x="36143"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0"/>
            <p:cNvSpPr/>
            <p:nvPr/>
          </p:nvSpPr>
          <p:spPr>
            <a:xfrm>
              <a:off x="1237769" y="3294871"/>
              <a:ext cx="3867363" cy="100605"/>
            </a:xfrm>
            <a:custGeom>
              <a:avLst/>
              <a:gdLst/>
              <a:ahLst/>
              <a:cxnLst/>
              <a:rect l="l" t="t" r="r" b="b"/>
              <a:pathLst>
                <a:path w="42016" h="1093" extrusionOk="0">
                  <a:moveTo>
                    <a:pt x="59" y="0"/>
                  </a:moveTo>
                  <a:cubicBezTo>
                    <a:pt x="0" y="0"/>
                    <a:pt x="1" y="92"/>
                    <a:pt x="61" y="93"/>
                  </a:cubicBezTo>
                  <a:lnTo>
                    <a:pt x="16451" y="484"/>
                  </a:lnTo>
                  <a:lnTo>
                    <a:pt x="32757" y="873"/>
                  </a:lnTo>
                  <a:lnTo>
                    <a:pt x="41955" y="1092"/>
                  </a:lnTo>
                  <a:cubicBezTo>
                    <a:pt x="41955" y="1092"/>
                    <a:pt x="41956" y="1092"/>
                    <a:pt x="41956" y="1092"/>
                  </a:cubicBezTo>
                  <a:cubicBezTo>
                    <a:pt x="42015" y="1092"/>
                    <a:pt x="42015" y="1000"/>
                    <a:pt x="41955" y="999"/>
                  </a:cubicBezTo>
                  <a:lnTo>
                    <a:pt x="25566" y="609"/>
                  </a:lnTo>
                  <a:lnTo>
                    <a:pt x="9259" y="220"/>
                  </a:lnTo>
                  <a:lnTo>
                    <a:pt x="61" y="0"/>
                  </a:lnTo>
                  <a:cubicBezTo>
                    <a:pt x="60" y="0"/>
                    <a:pt x="60" y="0"/>
                    <a:pt x="59"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0"/>
            <p:cNvSpPr/>
            <p:nvPr/>
          </p:nvSpPr>
          <p:spPr>
            <a:xfrm>
              <a:off x="1584683" y="2897516"/>
              <a:ext cx="3239616" cy="50441"/>
            </a:xfrm>
            <a:custGeom>
              <a:avLst/>
              <a:gdLst/>
              <a:ahLst/>
              <a:cxnLst/>
              <a:rect l="l" t="t" r="r" b="b"/>
              <a:pathLst>
                <a:path w="35196" h="548" extrusionOk="0">
                  <a:moveTo>
                    <a:pt x="34956" y="1"/>
                  </a:moveTo>
                  <a:cubicBezTo>
                    <a:pt x="34955" y="1"/>
                    <a:pt x="34955" y="1"/>
                    <a:pt x="34954" y="1"/>
                  </a:cubicBezTo>
                  <a:lnTo>
                    <a:pt x="21375" y="68"/>
                  </a:lnTo>
                  <a:lnTo>
                    <a:pt x="7865" y="134"/>
                  </a:lnTo>
                  <a:lnTo>
                    <a:pt x="243" y="173"/>
                  </a:lnTo>
                  <a:cubicBezTo>
                    <a:pt x="2" y="173"/>
                    <a:pt x="1" y="548"/>
                    <a:pt x="243" y="548"/>
                  </a:cubicBezTo>
                  <a:lnTo>
                    <a:pt x="13823" y="480"/>
                  </a:lnTo>
                  <a:lnTo>
                    <a:pt x="27333" y="413"/>
                  </a:lnTo>
                  <a:lnTo>
                    <a:pt x="34954" y="375"/>
                  </a:lnTo>
                  <a:cubicBezTo>
                    <a:pt x="35195" y="374"/>
                    <a:pt x="35195" y="1"/>
                    <a:pt x="34956"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0"/>
            <p:cNvSpPr/>
            <p:nvPr/>
          </p:nvSpPr>
          <p:spPr>
            <a:xfrm>
              <a:off x="1459871" y="2466934"/>
              <a:ext cx="3296039" cy="211796"/>
            </a:xfrm>
            <a:custGeom>
              <a:avLst/>
              <a:gdLst/>
              <a:ahLst/>
              <a:cxnLst/>
              <a:rect l="l" t="t" r="r" b="b"/>
              <a:pathLst>
                <a:path w="35809" h="2301" extrusionOk="0">
                  <a:moveTo>
                    <a:pt x="35510" y="0"/>
                  </a:moveTo>
                  <a:cubicBezTo>
                    <a:pt x="35500" y="0"/>
                    <a:pt x="35491" y="1"/>
                    <a:pt x="35481" y="2"/>
                  </a:cubicBezTo>
                  <a:cubicBezTo>
                    <a:pt x="30912" y="622"/>
                    <a:pt x="26324" y="1093"/>
                    <a:pt x="21721" y="1414"/>
                  </a:cubicBezTo>
                  <a:cubicBezTo>
                    <a:pt x="17149" y="1733"/>
                    <a:pt x="12571" y="1902"/>
                    <a:pt x="7987" y="1925"/>
                  </a:cubicBezTo>
                  <a:cubicBezTo>
                    <a:pt x="7665" y="1926"/>
                    <a:pt x="7342" y="1927"/>
                    <a:pt x="7020" y="1927"/>
                  </a:cubicBezTo>
                  <a:cubicBezTo>
                    <a:pt x="4761" y="1927"/>
                    <a:pt x="2501" y="1892"/>
                    <a:pt x="242" y="1820"/>
                  </a:cubicBezTo>
                  <a:cubicBezTo>
                    <a:pt x="239" y="1820"/>
                    <a:pt x="237" y="1820"/>
                    <a:pt x="234" y="1820"/>
                  </a:cubicBezTo>
                  <a:cubicBezTo>
                    <a:pt x="1" y="1820"/>
                    <a:pt x="4" y="2186"/>
                    <a:pt x="242" y="2193"/>
                  </a:cubicBezTo>
                  <a:cubicBezTo>
                    <a:pt x="2484" y="2265"/>
                    <a:pt x="4726" y="2301"/>
                    <a:pt x="6969" y="2301"/>
                  </a:cubicBezTo>
                  <a:cubicBezTo>
                    <a:pt x="9354" y="2301"/>
                    <a:pt x="11740" y="2260"/>
                    <a:pt x="14125" y="2180"/>
                  </a:cubicBezTo>
                  <a:cubicBezTo>
                    <a:pt x="18727" y="2025"/>
                    <a:pt x="23322" y="1720"/>
                    <a:pt x="27908" y="1266"/>
                  </a:cubicBezTo>
                  <a:cubicBezTo>
                    <a:pt x="30471" y="1011"/>
                    <a:pt x="33028" y="711"/>
                    <a:pt x="35581" y="364"/>
                  </a:cubicBezTo>
                  <a:cubicBezTo>
                    <a:pt x="35808" y="332"/>
                    <a:pt x="35725" y="0"/>
                    <a:pt x="3551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0"/>
            <p:cNvSpPr/>
            <p:nvPr/>
          </p:nvSpPr>
          <p:spPr>
            <a:xfrm>
              <a:off x="1268143" y="1491358"/>
              <a:ext cx="3542628" cy="103919"/>
            </a:xfrm>
            <a:custGeom>
              <a:avLst/>
              <a:gdLst/>
              <a:ahLst/>
              <a:cxnLst/>
              <a:rect l="l" t="t" r="r" b="b"/>
              <a:pathLst>
                <a:path w="38488" h="1129" extrusionOk="0">
                  <a:moveTo>
                    <a:pt x="236" y="1"/>
                  </a:moveTo>
                  <a:cubicBezTo>
                    <a:pt x="0" y="1"/>
                    <a:pt x="2" y="370"/>
                    <a:pt x="241" y="375"/>
                  </a:cubicBezTo>
                  <a:lnTo>
                    <a:pt x="15111" y="670"/>
                  </a:lnTo>
                  <a:lnTo>
                    <a:pt x="29902" y="962"/>
                  </a:lnTo>
                  <a:lnTo>
                    <a:pt x="38247" y="1129"/>
                  </a:lnTo>
                  <a:cubicBezTo>
                    <a:pt x="38248" y="1129"/>
                    <a:pt x="38250" y="1129"/>
                    <a:pt x="38251" y="1129"/>
                  </a:cubicBezTo>
                  <a:cubicBezTo>
                    <a:pt x="38488" y="1129"/>
                    <a:pt x="38487" y="759"/>
                    <a:pt x="38247" y="754"/>
                  </a:cubicBezTo>
                  <a:lnTo>
                    <a:pt x="23379" y="459"/>
                  </a:lnTo>
                  <a:lnTo>
                    <a:pt x="8586" y="166"/>
                  </a:lnTo>
                  <a:lnTo>
                    <a:pt x="241" y="1"/>
                  </a:lnTo>
                  <a:cubicBezTo>
                    <a:pt x="240" y="1"/>
                    <a:pt x="238" y="1"/>
                    <a:pt x="236"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0"/>
            <p:cNvSpPr/>
            <p:nvPr/>
          </p:nvSpPr>
          <p:spPr>
            <a:xfrm>
              <a:off x="1446157" y="762184"/>
              <a:ext cx="3576132" cy="54399"/>
            </a:xfrm>
            <a:custGeom>
              <a:avLst/>
              <a:gdLst/>
              <a:ahLst/>
              <a:cxnLst/>
              <a:rect l="l" t="t" r="r" b="b"/>
              <a:pathLst>
                <a:path w="38852" h="591" extrusionOk="0">
                  <a:moveTo>
                    <a:pt x="38612" y="0"/>
                  </a:moveTo>
                  <a:cubicBezTo>
                    <a:pt x="38611" y="0"/>
                    <a:pt x="38611" y="0"/>
                    <a:pt x="38610" y="0"/>
                  </a:cubicBezTo>
                  <a:lnTo>
                    <a:pt x="23600" y="85"/>
                  </a:lnTo>
                  <a:lnTo>
                    <a:pt x="8667" y="168"/>
                  </a:lnTo>
                  <a:lnTo>
                    <a:pt x="242" y="216"/>
                  </a:lnTo>
                  <a:cubicBezTo>
                    <a:pt x="1" y="217"/>
                    <a:pt x="1" y="590"/>
                    <a:pt x="240" y="590"/>
                  </a:cubicBezTo>
                  <a:cubicBezTo>
                    <a:pt x="241" y="590"/>
                    <a:pt x="241" y="590"/>
                    <a:pt x="242" y="590"/>
                  </a:cubicBezTo>
                  <a:lnTo>
                    <a:pt x="15252" y="505"/>
                  </a:lnTo>
                  <a:lnTo>
                    <a:pt x="30186" y="422"/>
                  </a:lnTo>
                  <a:lnTo>
                    <a:pt x="38610" y="375"/>
                  </a:lnTo>
                  <a:cubicBezTo>
                    <a:pt x="38851" y="373"/>
                    <a:pt x="38851" y="0"/>
                    <a:pt x="3861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0"/>
            <p:cNvSpPr/>
            <p:nvPr/>
          </p:nvSpPr>
          <p:spPr>
            <a:xfrm>
              <a:off x="1483527" y="1027087"/>
              <a:ext cx="3422141" cy="46851"/>
            </a:xfrm>
            <a:custGeom>
              <a:avLst/>
              <a:gdLst/>
              <a:ahLst/>
              <a:cxnLst/>
              <a:rect l="l" t="t" r="r" b="b"/>
              <a:pathLst>
                <a:path w="37179" h="509" extrusionOk="0">
                  <a:moveTo>
                    <a:pt x="120" y="1"/>
                  </a:moveTo>
                  <a:cubicBezTo>
                    <a:pt x="1" y="1"/>
                    <a:pt x="1" y="186"/>
                    <a:pt x="121" y="187"/>
                  </a:cubicBezTo>
                  <a:lnTo>
                    <a:pt x="14572" y="314"/>
                  </a:lnTo>
                  <a:lnTo>
                    <a:pt x="28949" y="439"/>
                  </a:lnTo>
                  <a:lnTo>
                    <a:pt x="37058" y="509"/>
                  </a:lnTo>
                  <a:cubicBezTo>
                    <a:pt x="37058" y="509"/>
                    <a:pt x="37059" y="509"/>
                    <a:pt x="37059" y="509"/>
                  </a:cubicBezTo>
                  <a:cubicBezTo>
                    <a:pt x="37178" y="509"/>
                    <a:pt x="37178" y="324"/>
                    <a:pt x="37058" y="322"/>
                  </a:cubicBezTo>
                  <a:lnTo>
                    <a:pt x="22607" y="196"/>
                  </a:lnTo>
                  <a:lnTo>
                    <a:pt x="8232" y="71"/>
                  </a:lnTo>
                  <a:lnTo>
                    <a:pt x="121" y="1"/>
                  </a:lnTo>
                  <a:cubicBezTo>
                    <a:pt x="121" y="1"/>
                    <a:pt x="120" y="1"/>
                    <a:pt x="12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0"/>
            <p:cNvSpPr/>
            <p:nvPr/>
          </p:nvSpPr>
          <p:spPr>
            <a:xfrm>
              <a:off x="1457570" y="1820416"/>
              <a:ext cx="3269899" cy="87351"/>
            </a:xfrm>
            <a:custGeom>
              <a:avLst/>
              <a:gdLst/>
              <a:ahLst/>
              <a:cxnLst/>
              <a:rect l="l" t="t" r="r" b="b"/>
              <a:pathLst>
                <a:path w="35525" h="949" extrusionOk="0">
                  <a:moveTo>
                    <a:pt x="35407" y="0"/>
                  </a:moveTo>
                  <a:cubicBezTo>
                    <a:pt x="35406" y="0"/>
                    <a:pt x="35405" y="0"/>
                    <a:pt x="35404" y="0"/>
                  </a:cubicBezTo>
                  <a:lnTo>
                    <a:pt x="21601" y="297"/>
                  </a:lnTo>
                  <a:lnTo>
                    <a:pt x="7868" y="595"/>
                  </a:lnTo>
                  <a:lnTo>
                    <a:pt x="121" y="762"/>
                  </a:lnTo>
                  <a:cubicBezTo>
                    <a:pt x="1" y="764"/>
                    <a:pt x="0" y="949"/>
                    <a:pt x="118" y="949"/>
                  </a:cubicBezTo>
                  <a:cubicBezTo>
                    <a:pt x="119" y="949"/>
                    <a:pt x="120" y="949"/>
                    <a:pt x="121" y="949"/>
                  </a:cubicBezTo>
                  <a:lnTo>
                    <a:pt x="13924" y="652"/>
                  </a:lnTo>
                  <a:lnTo>
                    <a:pt x="27658" y="355"/>
                  </a:lnTo>
                  <a:lnTo>
                    <a:pt x="35404" y="188"/>
                  </a:lnTo>
                  <a:cubicBezTo>
                    <a:pt x="35524" y="186"/>
                    <a:pt x="35525" y="0"/>
                    <a:pt x="35407"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0"/>
            <p:cNvSpPr/>
            <p:nvPr/>
          </p:nvSpPr>
          <p:spPr>
            <a:xfrm>
              <a:off x="1530009" y="2399834"/>
              <a:ext cx="3342246" cy="133557"/>
            </a:xfrm>
            <a:custGeom>
              <a:avLst/>
              <a:gdLst/>
              <a:ahLst/>
              <a:cxnLst/>
              <a:rect l="l" t="t" r="r" b="b"/>
              <a:pathLst>
                <a:path w="36311" h="1451" extrusionOk="0">
                  <a:moveTo>
                    <a:pt x="36194" y="1"/>
                  </a:moveTo>
                  <a:cubicBezTo>
                    <a:pt x="36192" y="1"/>
                    <a:pt x="36191" y="1"/>
                    <a:pt x="36190" y="1"/>
                  </a:cubicBezTo>
                  <a:lnTo>
                    <a:pt x="22080" y="494"/>
                  </a:lnTo>
                  <a:lnTo>
                    <a:pt x="8041" y="985"/>
                  </a:lnTo>
                  <a:lnTo>
                    <a:pt x="123" y="1262"/>
                  </a:lnTo>
                  <a:cubicBezTo>
                    <a:pt x="4" y="1266"/>
                    <a:pt x="1" y="1450"/>
                    <a:pt x="119" y="1450"/>
                  </a:cubicBezTo>
                  <a:cubicBezTo>
                    <a:pt x="120" y="1450"/>
                    <a:pt x="121" y="1450"/>
                    <a:pt x="123" y="1450"/>
                  </a:cubicBezTo>
                  <a:lnTo>
                    <a:pt x="14233" y="956"/>
                  </a:lnTo>
                  <a:lnTo>
                    <a:pt x="28271" y="464"/>
                  </a:lnTo>
                  <a:lnTo>
                    <a:pt x="36191" y="187"/>
                  </a:lnTo>
                  <a:cubicBezTo>
                    <a:pt x="36309" y="184"/>
                    <a:pt x="36310" y="1"/>
                    <a:pt x="36194"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9" name="Google Shape;849;p20"/>
          <p:cNvGrpSpPr/>
          <p:nvPr/>
        </p:nvGrpSpPr>
        <p:grpSpPr>
          <a:xfrm>
            <a:off x="-37" y="2007480"/>
            <a:ext cx="9144065" cy="2836239"/>
            <a:chOff x="0" y="2323518"/>
            <a:chExt cx="9144065" cy="2836239"/>
          </a:xfrm>
        </p:grpSpPr>
        <p:sp>
          <p:nvSpPr>
            <p:cNvPr id="850" name="Google Shape;850;p20"/>
            <p:cNvSpPr/>
            <p:nvPr/>
          </p:nvSpPr>
          <p:spPr>
            <a:xfrm>
              <a:off x="0" y="3769125"/>
              <a:ext cx="9144065" cy="1390632"/>
            </a:xfrm>
            <a:custGeom>
              <a:avLst/>
              <a:gdLst/>
              <a:ahLst/>
              <a:cxnLst/>
              <a:rect l="l" t="t" r="r" b="b"/>
              <a:pathLst>
                <a:path w="77307" h="20860" extrusionOk="0">
                  <a:moveTo>
                    <a:pt x="20717" y="0"/>
                  </a:moveTo>
                  <a:cubicBezTo>
                    <a:pt x="13642" y="0"/>
                    <a:pt x="6566" y="1324"/>
                    <a:pt x="1" y="3964"/>
                  </a:cubicBezTo>
                  <a:lnTo>
                    <a:pt x="1" y="20860"/>
                  </a:lnTo>
                  <a:lnTo>
                    <a:pt x="77306" y="20860"/>
                  </a:lnTo>
                  <a:lnTo>
                    <a:pt x="77306" y="1685"/>
                  </a:lnTo>
                  <a:cubicBezTo>
                    <a:pt x="73164" y="644"/>
                    <a:pt x="68892" y="217"/>
                    <a:pt x="64614" y="217"/>
                  </a:cubicBezTo>
                  <a:cubicBezTo>
                    <a:pt x="62682" y="217"/>
                    <a:pt x="60749" y="304"/>
                    <a:pt x="58826" y="461"/>
                  </a:cubicBezTo>
                  <a:cubicBezTo>
                    <a:pt x="52544" y="974"/>
                    <a:pt x="46342" y="2147"/>
                    <a:pt x="40185" y="3492"/>
                  </a:cubicBezTo>
                  <a:cubicBezTo>
                    <a:pt x="33976" y="1162"/>
                    <a:pt x="27347" y="0"/>
                    <a:pt x="20717"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0"/>
            <p:cNvSpPr/>
            <p:nvPr/>
          </p:nvSpPr>
          <p:spPr>
            <a:xfrm>
              <a:off x="8272357" y="2323518"/>
              <a:ext cx="721290" cy="1612105"/>
            </a:xfrm>
            <a:custGeom>
              <a:avLst/>
              <a:gdLst/>
              <a:ahLst/>
              <a:cxnLst/>
              <a:rect l="l" t="t" r="r" b="b"/>
              <a:pathLst>
                <a:path w="6646" h="14854" extrusionOk="0">
                  <a:moveTo>
                    <a:pt x="1846" y="1"/>
                  </a:moveTo>
                  <a:cubicBezTo>
                    <a:pt x="1491" y="1"/>
                    <a:pt x="1144" y="93"/>
                    <a:pt x="854" y="302"/>
                  </a:cubicBezTo>
                  <a:cubicBezTo>
                    <a:pt x="415" y="616"/>
                    <a:pt x="167" y="1146"/>
                    <a:pt x="83" y="1679"/>
                  </a:cubicBezTo>
                  <a:cubicBezTo>
                    <a:pt x="0" y="2215"/>
                    <a:pt x="63" y="2760"/>
                    <a:pt x="142" y="3294"/>
                  </a:cubicBezTo>
                  <a:cubicBezTo>
                    <a:pt x="729" y="7272"/>
                    <a:pt x="2121" y="11079"/>
                    <a:pt x="3504" y="14854"/>
                  </a:cubicBezTo>
                  <a:lnTo>
                    <a:pt x="6645" y="14299"/>
                  </a:lnTo>
                  <a:cubicBezTo>
                    <a:pt x="6585" y="12268"/>
                    <a:pt x="6525" y="10233"/>
                    <a:pt x="6257" y="8219"/>
                  </a:cubicBezTo>
                  <a:cubicBezTo>
                    <a:pt x="5987" y="6205"/>
                    <a:pt x="5503" y="4205"/>
                    <a:pt x="4631" y="2370"/>
                  </a:cubicBezTo>
                  <a:cubicBezTo>
                    <a:pt x="4278" y="1628"/>
                    <a:pt x="3842" y="890"/>
                    <a:pt x="3164" y="422"/>
                  </a:cubicBezTo>
                  <a:cubicBezTo>
                    <a:pt x="2782" y="158"/>
                    <a:pt x="2307" y="1"/>
                    <a:pt x="1846"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0"/>
            <p:cNvSpPr/>
            <p:nvPr/>
          </p:nvSpPr>
          <p:spPr>
            <a:xfrm>
              <a:off x="7887617" y="2953531"/>
              <a:ext cx="621551" cy="441934"/>
            </a:xfrm>
            <a:custGeom>
              <a:avLst/>
              <a:gdLst/>
              <a:ahLst/>
              <a:cxnLst/>
              <a:rect l="l" t="t" r="r" b="b"/>
              <a:pathLst>
                <a:path w="5727" h="4072" extrusionOk="0">
                  <a:moveTo>
                    <a:pt x="1116" y="1"/>
                  </a:moveTo>
                  <a:cubicBezTo>
                    <a:pt x="1098" y="1"/>
                    <a:pt x="1080" y="1"/>
                    <a:pt x="1063" y="3"/>
                  </a:cubicBezTo>
                  <a:cubicBezTo>
                    <a:pt x="767" y="27"/>
                    <a:pt x="523" y="253"/>
                    <a:pt x="367" y="504"/>
                  </a:cubicBezTo>
                  <a:cubicBezTo>
                    <a:pt x="12" y="1072"/>
                    <a:pt x="1" y="1818"/>
                    <a:pt x="275" y="2429"/>
                  </a:cubicBezTo>
                  <a:cubicBezTo>
                    <a:pt x="547" y="3039"/>
                    <a:pt x="1084" y="3513"/>
                    <a:pt x="1698" y="3778"/>
                  </a:cubicBezTo>
                  <a:cubicBezTo>
                    <a:pt x="2172" y="3984"/>
                    <a:pt x="2691" y="4071"/>
                    <a:pt x="3209" y="4071"/>
                  </a:cubicBezTo>
                  <a:cubicBezTo>
                    <a:pt x="3361" y="4071"/>
                    <a:pt x="3513" y="4064"/>
                    <a:pt x="3664" y="4050"/>
                  </a:cubicBezTo>
                  <a:cubicBezTo>
                    <a:pt x="4331" y="3985"/>
                    <a:pt x="4979" y="3794"/>
                    <a:pt x="5604" y="3557"/>
                  </a:cubicBezTo>
                  <a:lnTo>
                    <a:pt x="5726" y="2683"/>
                  </a:lnTo>
                  <a:lnTo>
                    <a:pt x="5726" y="2683"/>
                  </a:lnTo>
                  <a:cubicBezTo>
                    <a:pt x="5589" y="2703"/>
                    <a:pt x="5452" y="2713"/>
                    <a:pt x="5315" y="2713"/>
                  </a:cubicBezTo>
                  <a:cubicBezTo>
                    <a:pt x="4689" y="2713"/>
                    <a:pt x="4077" y="2506"/>
                    <a:pt x="3577" y="2118"/>
                  </a:cubicBezTo>
                  <a:cubicBezTo>
                    <a:pt x="2862" y="1558"/>
                    <a:pt x="2440" y="667"/>
                    <a:pt x="1668" y="188"/>
                  </a:cubicBezTo>
                  <a:cubicBezTo>
                    <a:pt x="1501" y="84"/>
                    <a:pt x="1311" y="1"/>
                    <a:pt x="1116"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0"/>
            <p:cNvSpPr/>
            <p:nvPr/>
          </p:nvSpPr>
          <p:spPr>
            <a:xfrm>
              <a:off x="1467528" y="2993183"/>
              <a:ext cx="437146" cy="1045651"/>
            </a:xfrm>
            <a:custGeom>
              <a:avLst/>
              <a:gdLst/>
              <a:ahLst/>
              <a:cxnLst/>
              <a:rect l="l" t="t" r="r" b="b"/>
              <a:pathLst>
                <a:path w="4044" h="9673" extrusionOk="0">
                  <a:moveTo>
                    <a:pt x="2842" y="0"/>
                  </a:moveTo>
                  <a:cubicBezTo>
                    <a:pt x="2527" y="0"/>
                    <a:pt x="2203" y="115"/>
                    <a:pt x="1950" y="306"/>
                  </a:cubicBezTo>
                  <a:cubicBezTo>
                    <a:pt x="1522" y="624"/>
                    <a:pt x="1255" y="1114"/>
                    <a:pt x="1044" y="1603"/>
                  </a:cubicBezTo>
                  <a:cubicBezTo>
                    <a:pt x="522" y="2813"/>
                    <a:pt x="255" y="4122"/>
                    <a:pt x="127" y="5435"/>
                  </a:cubicBezTo>
                  <a:cubicBezTo>
                    <a:pt x="1" y="6746"/>
                    <a:pt x="10" y="8068"/>
                    <a:pt x="20" y="9387"/>
                  </a:cubicBezTo>
                  <a:lnTo>
                    <a:pt x="2069" y="9672"/>
                  </a:lnTo>
                  <a:cubicBezTo>
                    <a:pt x="2877" y="7192"/>
                    <a:pt x="3690" y="4690"/>
                    <a:pt x="3977" y="2097"/>
                  </a:cubicBezTo>
                  <a:cubicBezTo>
                    <a:pt x="4015" y="1748"/>
                    <a:pt x="4043" y="1392"/>
                    <a:pt x="3977" y="1048"/>
                  </a:cubicBezTo>
                  <a:cubicBezTo>
                    <a:pt x="3911" y="703"/>
                    <a:pt x="3736" y="366"/>
                    <a:pt x="3445" y="172"/>
                  </a:cubicBezTo>
                  <a:cubicBezTo>
                    <a:pt x="3265" y="53"/>
                    <a:pt x="3056" y="0"/>
                    <a:pt x="2842"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0"/>
            <p:cNvSpPr/>
            <p:nvPr/>
          </p:nvSpPr>
          <p:spPr>
            <a:xfrm>
              <a:off x="1767609" y="3389260"/>
              <a:ext cx="399204" cy="291005"/>
            </a:xfrm>
            <a:custGeom>
              <a:avLst/>
              <a:gdLst/>
              <a:ahLst/>
              <a:cxnLst/>
              <a:rect l="l" t="t" r="r" b="b"/>
              <a:pathLst>
                <a:path w="3693" h="2692" extrusionOk="0">
                  <a:moveTo>
                    <a:pt x="2940" y="1"/>
                  </a:moveTo>
                  <a:cubicBezTo>
                    <a:pt x="2809" y="1"/>
                    <a:pt x="2683" y="61"/>
                    <a:pt x="2573" y="135"/>
                  </a:cubicBezTo>
                  <a:cubicBezTo>
                    <a:pt x="2084" y="465"/>
                    <a:pt x="1831" y="1052"/>
                    <a:pt x="1381" y="1432"/>
                  </a:cubicBezTo>
                  <a:cubicBezTo>
                    <a:pt x="1048" y="1710"/>
                    <a:pt x="630" y="1860"/>
                    <a:pt x="201" y="1860"/>
                  </a:cubicBezTo>
                  <a:cubicBezTo>
                    <a:pt x="134" y="1860"/>
                    <a:pt x="67" y="1857"/>
                    <a:pt x="0" y="1849"/>
                  </a:cubicBezTo>
                  <a:lnTo>
                    <a:pt x="0" y="1849"/>
                  </a:lnTo>
                  <a:lnTo>
                    <a:pt x="101" y="2412"/>
                  </a:lnTo>
                  <a:cubicBezTo>
                    <a:pt x="511" y="2551"/>
                    <a:pt x="936" y="2660"/>
                    <a:pt x="1369" y="2686"/>
                  </a:cubicBezTo>
                  <a:cubicBezTo>
                    <a:pt x="1431" y="2690"/>
                    <a:pt x="1494" y="2692"/>
                    <a:pt x="1556" y="2692"/>
                  </a:cubicBezTo>
                  <a:cubicBezTo>
                    <a:pt x="1929" y="2692"/>
                    <a:pt x="2302" y="2624"/>
                    <a:pt x="2639" y="2464"/>
                  </a:cubicBezTo>
                  <a:cubicBezTo>
                    <a:pt x="3031" y="2277"/>
                    <a:pt x="3367" y="1959"/>
                    <a:pt x="3530" y="1555"/>
                  </a:cubicBezTo>
                  <a:cubicBezTo>
                    <a:pt x="3692" y="1154"/>
                    <a:pt x="3668" y="670"/>
                    <a:pt x="3426" y="310"/>
                  </a:cubicBezTo>
                  <a:cubicBezTo>
                    <a:pt x="3318" y="149"/>
                    <a:pt x="3154" y="10"/>
                    <a:pt x="2962" y="1"/>
                  </a:cubicBezTo>
                  <a:cubicBezTo>
                    <a:pt x="2955" y="1"/>
                    <a:pt x="2948" y="1"/>
                    <a:pt x="2940"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0"/>
            <p:cNvSpPr/>
            <p:nvPr/>
          </p:nvSpPr>
          <p:spPr>
            <a:xfrm>
              <a:off x="379630" y="2499926"/>
              <a:ext cx="693554" cy="1612095"/>
            </a:xfrm>
            <a:custGeom>
              <a:avLst/>
              <a:gdLst/>
              <a:ahLst/>
              <a:cxnLst/>
              <a:rect l="l" t="t" r="r" b="b"/>
              <a:pathLst>
                <a:path w="6416" h="14913" extrusionOk="0">
                  <a:moveTo>
                    <a:pt x="4562" y="1"/>
                  </a:moveTo>
                  <a:cubicBezTo>
                    <a:pt x="4087" y="1"/>
                    <a:pt x="3598" y="169"/>
                    <a:pt x="3210" y="451"/>
                  </a:cubicBezTo>
                  <a:cubicBezTo>
                    <a:pt x="2543" y="933"/>
                    <a:pt x="2119" y="1679"/>
                    <a:pt x="1781" y="2429"/>
                  </a:cubicBezTo>
                  <a:cubicBezTo>
                    <a:pt x="943" y="4285"/>
                    <a:pt x="498" y="6298"/>
                    <a:pt x="268" y="8320"/>
                  </a:cubicBezTo>
                  <a:cubicBezTo>
                    <a:pt x="39" y="10343"/>
                    <a:pt x="20" y="12383"/>
                    <a:pt x="0" y="14417"/>
                  </a:cubicBezTo>
                  <a:lnTo>
                    <a:pt x="3157" y="14912"/>
                  </a:lnTo>
                  <a:cubicBezTo>
                    <a:pt x="4467" y="11104"/>
                    <a:pt x="5786" y="7262"/>
                    <a:pt x="6294" y="3266"/>
                  </a:cubicBezTo>
                  <a:cubicBezTo>
                    <a:pt x="6363" y="2729"/>
                    <a:pt x="6416" y="2181"/>
                    <a:pt x="6321" y="1647"/>
                  </a:cubicBezTo>
                  <a:cubicBezTo>
                    <a:pt x="6228" y="1115"/>
                    <a:pt x="5968" y="590"/>
                    <a:pt x="5522" y="283"/>
                  </a:cubicBezTo>
                  <a:cubicBezTo>
                    <a:pt x="5237" y="88"/>
                    <a:pt x="4903" y="1"/>
                    <a:pt x="4562"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0"/>
            <p:cNvSpPr/>
            <p:nvPr/>
          </p:nvSpPr>
          <p:spPr>
            <a:xfrm>
              <a:off x="850181" y="3119444"/>
              <a:ext cx="618318" cy="445372"/>
            </a:xfrm>
            <a:custGeom>
              <a:avLst/>
              <a:gdLst/>
              <a:ahLst/>
              <a:cxnLst/>
              <a:rect l="l" t="t" r="r" b="b"/>
              <a:pathLst>
                <a:path w="5720" h="4120" extrusionOk="0">
                  <a:moveTo>
                    <a:pt x="4577" y="0"/>
                  </a:moveTo>
                  <a:cubicBezTo>
                    <a:pt x="4378" y="0"/>
                    <a:pt x="4186" y="90"/>
                    <a:pt x="4017" y="198"/>
                  </a:cubicBezTo>
                  <a:cubicBezTo>
                    <a:pt x="3254" y="695"/>
                    <a:pt x="2848" y="1595"/>
                    <a:pt x="2143" y="2170"/>
                  </a:cubicBezTo>
                  <a:cubicBezTo>
                    <a:pt x="1635" y="2582"/>
                    <a:pt x="1003" y="2802"/>
                    <a:pt x="355" y="2802"/>
                  </a:cubicBezTo>
                  <a:cubicBezTo>
                    <a:pt x="238" y="2802"/>
                    <a:pt x="119" y="2795"/>
                    <a:pt x="1" y="2780"/>
                  </a:cubicBezTo>
                  <a:lnTo>
                    <a:pt x="1" y="2780"/>
                  </a:lnTo>
                  <a:lnTo>
                    <a:pt x="141" y="3651"/>
                  </a:lnTo>
                  <a:cubicBezTo>
                    <a:pt x="773" y="3876"/>
                    <a:pt x="1426" y="4056"/>
                    <a:pt x="2094" y="4106"/>
                  </a:cubicBezTo>
                  <a:cubicBezTo>
                    <a:pt x="2216" y="4115"/>
                    <a:pt x="2338" y="4120"/>
                    <a:pt x="2460" y="4120"/>
                  </a:cubicBezTo>
                  <a:cubicBezTo>
                    <a:pt x="3009" y="4120"/>
                    <a:pt x="3560" y="4024"/>
                    <a:pt x="4059" y="3796"/>
                  </a:cubicBezTo>
                  <a:cubicBezTo>
                    <a:pt x="4669" y="3517"/>
                    <a:pt x="5195" y="3032"/>
                    <a:pt x="5458" y="2415"/>
                  </a:cubicBezTo>
                  <a:cubicBezTo>
                    <a:pt x="5719" y="1798"/>
                    <a:pt x="5693" y="1051"/>
                    <a:pt x="5327" y="490"/>
                  </a:cubicBezTo>
                  <a:cubicBezTo>
                    <a:pt x="5165" y="240"/>
                    <a:pt x="4917" y="20"/>
                    <a:pt x="4620" y="2"/>
                  </a:cubicBezTo>
                  <a:cubicBezTo>
                    <a:pt x="4605" y="1"/>
                    <a:pt x="4591" y="0"/>
                    <a:pt x="4577"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7324778" y="3174171"/>
              <a:ext cx="358800" cy="815494"/>
            </a:xfrm>
            <a:custGeom>
              <a:avLst/>
              <a:gdLst/>
              <a:ahLst/>
              <a:cxnLst/>
              <a:rect l="l" t="t" r="r" b="b"/>
              <a:pathLst>
                <a:path w="3306" h="7514" extrusionOk="0">
                  <a:moveTo>
                    <a:pt x="934" y="0"/>
                  </a:moveTo>
                  <a:cubicBezTo>
                    <a:pt x="758" y="0"/>
                    <a:pt x="586" y="46"/>
                    <a:pt x="441" y="148"/>
                  </a:cubicBezTo>
                  <a:cubicBezTo>
                    <a:pt x="219" y="305"/>
                    <a:pt x="90" y="571"/>
                    <a:pt x="45" y="841"/>
                  </a:cubicBezTo>
                  <a:cubicBezTo>
                    <a:pt x="1" y="1111"/>
                    <a:pt x="31" y="1387"/>
                    <a:pt x="68" y="1658"/>
                  </a:cubicBezTo>
                  <a:cubicBezTo>
                    <a:pt x="348" y="3670"/>
                    <a:pt x="1034" y="5600"/>
                    <a:pt x="1717" y="7514"/>
                  </a:cubicBezTo>
                  <a:lnTo>
                    <a:pt x="3305" y="7247"/>
                  </a:lnTo>
                  <a:cubicBezTo>
                    <a:pt x="3284" y="6220"/>
                    <a:pt x="3262" y="5192"/>
                    <a:pt x="3136" y="4173"/>
                  </a:cubicBezTo>
                  <a:cubicBezTo>
                    <a:pt x="3008" y="3154"/>
                    <a:pt x="2773" y="2141"/>
                    <a:pt x="2340" y="1210"/>
                  </a:cubicBezTo>
                  <a:cubicBezTo>
                    <a:pt x="2165" y="833"/>
                    <a:pt x="1946" y="460"/>
                    <a:pt x="1608" y="220"/>
                  </a:cubicBezTo>
                  <a:cubicBezTo>
                    <a:pt x="1413" y="83"/>
                    <a:pt x="1170" y="0"/>
                    <a:pt x="934"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7127903" y="3490534"/>
              <a:ext cx="313760" cy="224223"/>
            </a:xfrm>
            <a:custGeom>
              <a:avLst/>
              <a:gdLst/>
              <a:ahLst/>
              <a:cxnLst/>
              <a:rect l="l" t="t" r="r" b="b"/>
              <a:pathLst>
                <a:path w="2891" h="2066" extrusionOk="0">
                  <a:moveTo>
                    <a:pt x="571" y="0"/>
                  </a:moveTo>
                  <a:cubicBezTo>
                    <a:pt x="562" y="0"/>
                    <a:pt x="553" y="1"/>
                    <a:pt x="545" y="1"/>
                  </a:cubicBezTo>
                  <a:cubicBezTo>
                    <a:pt x="395" y="11"/>
                    <a:pt x="272" y="125"/>
                    <a:pt x="192" y="251"/>
                  </a:cubicBezTo>
                  <a:cubicBezTo>
                    <a:pt x="9" y="536"/>
                    <a:pt x="1" y="914"/>
                    <a:pt x="136" y="1224"/>
                  </a:cubicBezTo>
                  <a:cubicBezTo>
                    <a:pt x="272" y="1532"/>
                    <a:pt x="540" y="1775"/>
                    <a:pt x="849" y="1911"/>
                  </a:cubicBezTo>
                  <a:cubicBezTo>
                    <a:pt x="1093" y="2020"/>
                    <a:pt x="1360" y="2066"/>
                    <a:pt x="1627" y="2066"/>
                  </a:cubicBezTo>
                  <a:cubicBezTo>
                    <a:pt x="1699" y="2066"/>
                    <a:pt x="1771" y="2063"/>
                    <a:pt x="1842" y="2056"/>
                  </a:cubicBezTo>
                  <a:cubicBezTo>
                    <a:pt x="2179" y="2027"/>
                    <a:pt x="2508" y="1934"/>
                    <a:pt x="2825" y="1817"/>
                  </a:cubicBezTo>
                  <a:lnTo>
                    <a:pt x="2891" y="1376"/>
                  </a:lnTo>
                  <a:lnTo>
                    <a:pt x="2891" y="1376"/>
                  </a:lnTo>
                  <a:cubicBezTo>
                    <a:pt x="2825" y="1385"/>
                    <a:pt x="2760" y="1389"/>
                    <a:pt x="2695" y="1389"/>
                  </a:cubicBezTo>
                  <a:cubicBezTo>
                    <a:pt x="2374" y="1389"/>
                    <a:pt x="2060" y="1282"/>
                    <a:pt x="1806" y="1080"/>
                  </a:cubicBezTo>
                  <a:cubicBezTo>
                    <a:pt x="1447" y="793"/>
                    <a:pt x="1238" y="343"/>
                    <a:pt x="849" y="97"/>
                  </a:cubicBezTo>
                  <a:cubicBezTo>
                    <a:pt x="765" y="43"/>
                    <a:pt x="669" y="0"/>
                    <a:pt x="571"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0"/>
            <p:cNvSpPr/>
            <p:nvPr/>
          </p:nvSpPr>
          <p:spPr>
            <a:xfrm>
              <a:off x="7572553" y="3271630"/>
              <a:ext cx="265030" cy="285325"/>
            </a:xfrm>
            <a:custGeom>
              <a:avLst/>
              <a:gdLst/>
              <a:ahLst/>
              <a:cxnLst/>
              <a:rect l="l" t="t" r="r" b="b"/>
              <a:pathLst>
                <a:path w="2442" h="2629" extrusionOk="0">
                  <a:moveTo>
                    <a:pt x="1674" y="0"/>
                  </a:moveTo>
                  <a:cubicBezTo>
                    <a:pt x="1632" y="0"/>
                    <a:pt x="1591" y="7"/>
                    <a:pt x="1550" y="22"/>
                  </a:cubicBezTo>
                  <a:cubicBezTo>
                    <a:pt x="1449" y="59"/>
                    <a:pt x="1373" y="146"/>
                    <a:pt x="1314" y="237"/>
                  </a:cubicBezTo>
                  <a:cubicBezTo>
                    <a:pt x="1065" y="623"/>
                    <a:pt x="1065" y="1121"/>
                    <a:pt x="860" y="1532"/>
                  </a:cubicBezTo>
                  <a:cubicBezTo>
                    <a:pt x="684" y="1880"/>
                    <a:pt x="374" y="2142"/>
                    <a:pt x="1" y="2256"/>
                  </a:cubicBezTo>
                  <a:lnTo>
                    <a:pt x="246" y="2628"/>
                  </a:lnTo>
                  <a:cubicBezTo>
                    <a:pt x="583" y="2601"/>
                    <a:pt x="920" y="2548"/>
                    <a:pt x="1238" y="2433"/>
                  </a:cubicBezTo>
                  <a:cubicBezTo>
                    <a:pt x="1556" y="2318"/>
                    <a:pt x="1855" y="2137"/>
                    <a:pt x="2077" y="1883"/>
                  </a:cubicBezTo>
                  <a:cubicBezTo>
                    <a:pt x="2301" y="1629"/>
                    <a:pt x="2442" y="1298"/>
                    <a:pt x="2436" y="959"/>
                  </a:cubicBezTo>
                  <a:cubicBezTo>
                    <a:pt x="2429" y="622"/>
                    <a:pt x="2261" y="283"/>
                    <a:pt x="1977" y="100"/>
                  </a:cubicBezTo>
                  <a:cubicBezTo>
                    <a:pt x="1886" y="42"/>
                    <a:pt x="1779" y="0"/>
                    <a:pt x="1674"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0" name="Google Shape;860;p20"/>
          <p:cNvSpPr txBox="1">
            <a:spLocks noGrp="1"/>
          </p:cNvSpPr>
          <p:nvPr>
            <p:ph type="ctrTitle"/>
          </p:nvPr>
        </p:nvSpPr>
        <p:spPr>
          <a:xfrm>
            <a:off x="2429950" y="609600"/>
            <a:ext cx="4284000" cy="82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61" name="Google Shape;861;p20"/>
          <p:cNvSpPr txBox="1">
            <a:spLocks noGrp="1"/>
          </p:cNvSpPr>
          <p:nvPr>
            <p:ph type="subTitle" idx="1"/>
          </p:nvPr>
        </p:nvSpPr>
        <p:spPr>
          <a:xfrm>
            <a:off x="2425050" y="1352100"/>
            <a:ext cx="4293900" cy="128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863" name="Google Shape;863;p20"/>
          <p:cNvGrpSpPr/>
          <p:nvPr/>
        </p:nvGrpSpPr>
        <p:grpSpPr>
          <a:xfrm>
            <a:off x="147302" y="-592494"/>
            <a:ext cx="1265633" cy="2529056"/>
            <a:chOff x="4874700" y="1406200"/>
            <a:chExt cx="559025" cy="1117025"/>
          </a:xfrm>
        </p:grpSpPr>
        <p:sp>
          <p:nvSpPr>
            <p:cNvPr id="864" name="Google Shape;864;p20"/>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0"/>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3" name="Google Shape;873;p20"/>
          <p:cNvGrpSpPr/>
          <p:nvPr/>
        </p:nvGrpSpPr>
        <p:grpSpPr>
          <a:xfrm rot="-697597">
            <a:off x="1049469" y="-134791"/>
            <a:ext cx="754411" cy="1522340"/>
            <a:chOff x="3744025" y="3745525"/>
            <a:chExt cx="433900" cy="875575"/>
          </a:xfrm>
        </p:grpSpPr>
        <p:sp>
          <p:nvSpPr>
            <p:cNvPr id="874" name="Google Shape;874;p20"/>
            <p:cNvSpPr/>
            <p:nvPr/>
          </p:nvSpPr>
          <p:spPr>
            <a:xfrm>
              <a:off x="3966100" y="3866125"/>
              <a:ext cx="83325" cy="83250"/>
            </a:xfrm>
            <a:custGeom>
              <a:avLst/>
              <a:gdLst/>
              <a:ahLst/>
              <a:cxnLst/>
              <a:rect l="l" t="t" r="r" b="b"/>
              <a:pathLst>
                <a:path w="3333" h="3330" fill="none" extrusionOk="0">
                  <a:moveTo>
                    <a:pt x="0" y="2758"/>
                  </a:moveTo>
                  <a:cubicBezTo>
                    <a:pt x="714" y="1875"/>
                    <a:pt x="1382" y="953"/>
                    <a:pt x="2002" y="0"/>
                  </a:cubicBezTo>
                  <a:cubicBezTo>
                    <a:pt x="2456" y="1111"/>
                    <a:pt x="2879" y="2219"/>
                    <a:pt x="3332" y="33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a:off x="4016150" y="3745525"/>
              <a:ext cx="10125" cy="120625"/>
            </a:xfrm>
            <a:custGeom>
              <a:avLst/>
              <a:gdLst/>
              <a:ahLst/>
              <a:cxnLst/>
              <a:rect l="l" t="t" r="r" b="b"/>
              <a:pathLst>
                <a:path w="405" h="4825" fill="none" extrusionOk="0">
                  <a:moveTo>
                    <a:pt x="0" y="4824"/>
                  </a:moveTo>
                  <a:cubicBezTo>
                    <a:pt x="370" y="3245"/>
                    <a:pt x="405" y="1614"/>
                    <a:pt x="225"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a:off x="3744025" y="4282925"/>
              <a:ext cx="241925" cy="252750"/>
            </a:xfrm>
            <a:custGeom>
              <a:avLst/>
              <a:gdLst/>
              <a:ahLst/>
              <a:cxnLst/>
              <a:rect l="l" t="t" r="r" b="b"/>
              <a:pathLst>
                <a:path w="9677" h="10110" extrusionOk="0">
                  <a:moveTo>
                    <a:pt x="9254" y="0"/>
                  </a:moveTo>
                  <a:cubicBezTo>
                    <a:pt x="9089" y="0"/>
                    <a:pt x="8938" y="105"/>
                    <a:pt x="8886" y="268"/>
                  </a:cubicBezTo>
                  <a:lnTo>
                    <a:pt x="8883" y="276"/>
                  </a:lnTo>
                  <a:cubicBezTo>
                    <a:pt x="8589" y="1178"/>
                    <a:pt x="7864" y="1889"/>
                    <a:pt x="7035" y="2422"/>
                  </a:cubicBezTo>
                  <a:cubicBezTo>
                    <a:pt x="6203" y="2963"/>
                    <a:pt x="5236" y="3325"/>
                    <a:pt x="4241" y="3768"/>
                  </a:cubicBezTo>
                  <a:cubicBezTo>
                    <a:pt x="3743" y="3989"/>
                    <a:pt x="3237" y="4233"/>
                    <a:pt x="2740" y="4533"/>
                  </a:cubicBezTo>
                  <a:cubicBezTo>
                    <a:pt x="2488" y="4687"/>
                    <a:pt x="2242" y="4855"/>
                    <a:pt x="2008" y="5037"/>
                  </a:cubicBezTo>
                  <a:cubicBezTo>
                    <a:pt x="1769" y="5228"/>
                    <a:pt x="1543" y="5436"/>
                    <a:pt x="1334" y="5658"/>
                  </a:cubicBezTo>
                  <a:cubicBezTo>
                    <a:pt x="915" y="6109"/>
                    <a:pt x="550" y="6636"/>
                    <a:pt x="302" y="7251"/>
                  </a:cubicBezTo>
                  <a:cubicBezTo>
                    <a:pt x="177" y="7568"/>
                    <a:pt x="90" y="7900"/>
                    <a:pt x="44" y="8238"/>
                  </a:cubicBezTo>
                  <a:cubicBezTo>
                    <a:pt x="1" y="8591"/>
                    <a:pt x="7" y="8950"/>
                    <a:pt x="60" y="9302"/>
                  </a:cubicBezTo>
                  <a:cubicBezTo>
                    <a:pt x="64" y="9329"/>
                    <a:pt x="70" y="9358"/>
                    <a:pt x="77" y="9385"/>
                  </a:cubicBezTo>
                  <a:cubicBezTo>
                    <a:pt x="182" y="9819"/>
                    <a:pt x="571" y="10110"/>
                    <a:pt x="998" y="10110"/>
                  </a:cubicBezTo>
                  <a:cubicBezTo>
                    <a:pt x="1073" y="10110"/>
                    <a:pt x="1149" y="10101"/>
                    <a:pt x="1225" y="10082"/>
                  </a:cubicBezTo>
                  <a:cubicBezTo>
                    <a:pt x="1736" y="9959"/>
                    <a:pt x="2049" y="9444"/>
                    <a:pt x="1924" y="8934"/>
                  </a:cubicBezTo>
                  <a:cubicBezTo>
                    <a:pt x="1882" y="8762"/>
                    <a:pt x="1862" y="8587"/>
                    <a:pt x="1865" y="8411"/>
                  </a:cubicBezTo>
                  <a:cubicBezTo>
                    <a:pt x="1873" y="8218"/>
                    <a:pt x="1905" y="8029"/>
                    <a:pt x="1958" y="7845"/>
                  </a:cubicBezTo>
                  <a:cubicBezTo>
                    <a:pt x="2073" y="7459"/>
                    <a:pt x="2284" y="7070"/>
                    <a:pt x="2556" y="6716"/>
                  </a:cubicBezTo>
                  <a:cubicBezTo>
                    <a:pt x="3095" y="6007"/>
                    <a:pt x="3928" y="5469"/>
                    <a:pt x="4835" y="4964"/>
                  </a:cubicBezTo>
                  <a:cubicBezTo>
                    <a:pt x="5739" y="4457"/>
                    <a:pt x="6745" y="3984"/>
                    <a:pt x="7646" y="3279"/>
                  </a:cubicBezTo>
                  <a:cubicBezTo>
                    <a:pt x="8094" y="2929"/>
                    <a:pt x="8513" y="2530"/>
                    <a:pt x="8865" y="2064"/>
                  </a:cubicBezTo>
                  <a:cubicBezTo>
                    <a:pt x="9041" y="1828"/>
                    <a:pt x="9195" y="1577"/>
                    <a:pt x="9327" y="1315"/>
                  </a:cubicBezTo>
                  <a:cubicBezTo>
                    <a:pt x="9454" y="1046"/>
                    <a:pt x="9555" y="766"/>
                    <a:pt x="9625" y="479"/>
                  </a:cubicBezTo>
                  <a:lnTo>
                    <a:pt x="9625" y="478"/>
                  </a:lnTo>
                  <a:cubicBezTo>
                    <a:pt x="9677" y="277"/>
                    <a:pt x="9558" y="72"/>
                    <a:pt x="9358" y="14"/>
                  </a:cubicBezTo>
                  <a:cubicBezTo>
                    <a:pt x="9323" y="5"/>
                    <a:pt x="9288" y="0"/>
                    <a:pt x="9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0"/>
            <p:cNvSpPr/>
            <p:nvPr/>
          </p:nvSpPr>
          <p:spPr>
            <a:xfrm>
              <a:off x="3844075" y="4252125"/>
              <a:ext cx="150600" cy="368975"/>
            </a:xfrm>
            <a:custGeom>
              <a:avLst/>
              <a:gdLst/>
              <a:ahLst/>
              <a:cxnLst/>
              <a:rect l="l" t="t" r="r" b="b"/>
              <a:pathLst>
                <a:path w="6024" h="14759" extrusionOk="0">
                  <a:moveTo>
                    <a:pt x="5115" y="1"/>
                  </a:moveTo>
                  <a:cubicBezTo>
                    <a:pt x="5084" y="1"/>
                    <a:pt x="5052" y="6"/>
                    <a:pt x="5021" y="18"/>
                  </a:cubicBezTo>
                  <a:cubicBezTo>
                    <a:pt x="4881" y="70"/>
                    <a:pt x="4811" y="225"/>
                    <a:pt x="4863" y="364"/>
                  </a:cubicBezTo>
                  <a:lnTo>
                    <a:pt x="4864" y="367"/>
                  </a:lnTo>
                  <a:cubicBezTo>
                    <a:pt x="5236" y="1498"/>
                    <a:pt x="5279" y="2710"/>
                    <a:pt x="4992" y="3865"/>
                  </a:cubicBezTo>
                  <a:cubicBezTo>
                    <a:pt x="4854" y="4429"/>
                    <a:pt x="4635" y="4970"/>
                    <a:pt x="4340" y="5473"/>
                  </a:cubicBezTo>
                  <a:cubicBezTo>
                    <a:pt x="4049" y="5969"/>
                    <a:pt x="3677" y="6430"/>
                    <a:pt x="3277" y="6886"/>
                  </a:cubicBezTo>
                  <a:cubicBezTo>
                    <a:pt x="2482" y="7796"/>
                    <a:pt x="1526" y="8697"/>
                    <a:pt x="879" y="9950"/>
                  </a:cubicBezTo>
                  <a:cubicBezTo>
                    <a:pt x="238" y="11214"/>
                    <a:pt x="1" y="12645"/>
                    <a:pt x="203" y="14047"/>
                  </a:cubicBezTo>
                  <a:lnTo>
                    <a:pt x="205" y="14057"/>
                  </a:lnTo>
                  <a:cubicBezTo>
                    <a:pt x="208" y="14078"/>
                    <a:pt x="212" y="14100"/>
                    <a:pt x="216" y="14121"/>
                  </a:cubicBezTo>
                  <a:cubicBezTo>
                    <a:pt x="314" y="14503"/>
                    <a:pt x="657" y="14758"/>
                    <a:pt x="1035" y="14758"/>
                  </a:cubicBezTo>
                  <a:cubicBezTo>
                    <a:pt x="1097" y="14758"/>
                    <a:pt x="1160" y="14751"/>
                    <a:pt x="1224" y="14737"/>
                  </a:cubicBezTo>
                  <a:cubicBezTo>
                    <a:pt x="1671" y="14636"/>
                    <a:pt x="1957" y="14196"/>
                    <a:pt x="1866" y="13745"/>
                  </a:cubicBezTo>
                  <a:cubicBezTo>
                    <a:pt x="1630" y="12705"/>
                    <a:pt x="1726" y="11561"/>
                    <a:pt x="2149" y="10547"/>
                  </a:cubicBezTo>
                  <a:cubicBezTo>
                    <a:pt x="2568" y="9528"/>
                    <a:pt x="3372" y="8605"/>
                    <a:pt x="4141" y="7588"/>
                  </a:cubicBezTo>
                  <a:cubicBezTo>
                    <a:pt x="4524" y="7077"/>
                    <a:pt x="4901" y="6534"/>
                    <a:pt x="5196" y="5929"/>
                  </a:cubicBezTo>
                  <a:cubicBezTo>
                    <a:pt x="5488" y="5329"/>
                    <a:pt x="5692" y="4690"/>
                    <a:pt x="5801" y="4030"/>
                  </a:cubicBezTo>
                  <a:cubicBezTo>
                    <a:pt x="6024" y="2726"/>
                    <a:pt x="5869" y="1374"/>
                    <a:pt x="5366" y="175"/>
                  </a:cubicBezTo>
                  <a:lnTo>
                    <a:pt x="5366" y="176"/>
                  </a:lnTo>
                  <a:cubicBezTo>
                    <a:pt x="5326" y="68"/>
                    <a:pt x="5224" y="1"/>
                    <a:pt x="5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0"/>
            <p:cNvSpPr/>
            <p:nvPr/>
          </p:nvSpPr>
          <p:spPr>
            <a:xfrm>
              <a:off x="3981525" y="4261100"/>
              <a:ext cx="196400" cy="333800"/>
            </a:xfrm>
            <a:custGeom>
              <a:avLst/>
              <a:gdLst/>
              <a:ahLst/>
              <a:cxnLst/>
              <a:rect l="l" t="t" r="r" b="b"/>
              <a:pathLst>
                <a:path w="7856" h="13352" extrusionOk="0">
                  <a:moveTo>
                    <a:pt x="292" y="0"/>
                  </a:moveTo>
                  <a:cubicBezTo>
                    <a:pt x="179" y="0"/>
                    <a:pt x="83" y="85"/>
                    <a:pt x="71" y="197"/>
                  </a:cubicBezTo>
                  <a:cubicBezTo>
                    <a:pt x="0" y="833"/>
                    <a:pt x="99" y="1489"/>
                    <a:pt x="325" y="2084"/>
                  </a:cubicBezTo>
                  <a:cubicBezTo>
                    <a:pt x="544" y="2686"/>
                    <a:pt x="874" y="3232"/>
                    <a:pt x="1249" y="3737"/>
                  </a:cubicBezTo>
                  <a:cubicBezTo>
                    <a:pt x="2009" y="4755"/>
                    <a:pt x="2959" y="5543"/>
                    <a:pt x="3766" y="6376"/>
                  </a:cubicBezTo>
                  <a:cubicBezTo>
                    <a:pt x="4172" y="6791"/>
                    <a:pt x="4541" y="7216"/>
                    <a:pt x="4843" y="7664"/>
                  </a:cubicBezTo>
                  <a:cubicBezTo>
                    <a:pt x="5139" y="8111"/>
                    <a:pt x="5386" y="8592"/>
                    <a:pt x="5555" y="9097"/>
                  </a:cubicBezTo>
                  <a:cubicBezTo>
                    <a:pt x="5904" y="10090"/>
                    <a:pt x="5994" y="11156"/>
                    <a:pt x="5818" y="12195"/>
                  </a:cubicBezTo>
                  <a:cubicBezTo>
                    <a:pt x="5719" y="12752"/>
                    <a:pt x="6109" y="13279"/>
                    <a:pt x="6673" y="13345"/>
                  </a:cubicBezTo>
                  <a:cubicBezTo>
                    <a:pt x="6711" y="13349"/>
                    <a:pt x="6749" y="13351"/>
                    <a:pt x="6787" y="13351"/>
                  </a:cubicBezTo>
                  <a:cubicBezTo>
                    <a:pt x="7302" y="13351"/>
                    <a:pt x="7740" y="12949"/>
                    <a:pt x="7769" y="12422"/>
                  </a:cubicBezTo>
                  <a:lnTo>
                    <a:pt x="7769" y="12416"/>
                  </a:lnTo>
                  <a:cubicBezTo>
                    <a:pt x="7855" y="11064"/>
                    <a:pt x="7597" y="9713"/>
                    <a:pt x="7019" y="8487"/>
                  </a:cubicBezTo>
                  <a:cubicBezTo>
                    <a:pt x="6739" y="7884"/>
                    <a:pt x="6373" y="7325"/>
                    <a:pt x="5953" y="6817"/>
                  </a:cubicBezTo>
                  <a:cubicBezTo>
                    <a:pt x="5528" y="6315"/>
                    <a:pt x="5056" y="5883"/>
                    <a:pt x="4581" y="5490"/>
                  </a:cubicBezTo>
                  <a:cubicBezTo>
                    <a:pt x="3634" y="4702"/>
                    <a:pt x="2651" y="4043"/>
                    <a:pt x="1882" y="3211"/>
                  </a:cubicBezTo>
                  <a:cubicBezTo>
                    <a:pt x="1499" y="2793"/>
                    <a:pt x="1154" y="2337"/>
                    <a:pt x="907" y="1835"/>
                  </a:cubicBezTo>
                  <a:cubicBezTo>
                    <a:pt x="656" y="1335"/>
                    <a:pt x="513" y="787"/>
                    <a:pt x="513" y="226"/>
                  </a:cubicBezTo>
                  <a:lnTo>
                    <a:pt x="513" y="222"/>
                  </a:lnTo>
                  <a:cubicBezTo>
                    <a:pt x="511" y="104"/>
                    <a:pt x="419" y="8"/>
                    <a:pt x="303" y="1"/>
                  </a:cubicBezTo>
                  <a:cubicBezTo>
                    <a:pt x="299" y="0"/>
                    <a:pt x="296"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a:off x="3843950" y="3922650"/>
              <a:ext cx="280675" cy="374525"/>
            </a:xfrm>
            <a:custGeom>
              <a:avLst/>
              <a:gdLst/>
              <a:ahLst/>
              <a:cxnLst/>
              <a:rect l="l" t="t" r="r" b="b"/>
              <a:pathLst>
                <a:path w="11227" h="14981" extrusionOk="0">
                  <a:moveTo>
                    <a:pt x="5142" y="1"/>
                  </a:moveTo>
                  <a:cubicBezTo>
                    <a:pt x="3325" y="2199"/>
                    <a:pt x="1514" y="4507"/>
                    <a:pt x="0" y="6925"/>
                  </a:cubicBezTo>
                  <a:lnTo>
                    <a:pt x="3903" y="14819"/>
                  </a:lnTo>
                  <a:lnTo>
                    <a:pt x="6778" y="14981"/>
                  </a:lnTo>
                  <a:cubicBezTo>
                    <a:pt x="8594" y="12404"/>
                    <a:pt x="10229" y="9910"/>
                    <a:pt x="11226" y="7714"/>
                  </a:cubicBezTo>
                  <a:cubicBezTo>
                    <a:pt x="10377" y="5108"/>
                    <a:pt x="9328" y="2624"/>
                    <a:pt x="8078" y="262"/>
                  </a:cubicBezTo>
                  <a:lnTo>
                    <a:pt x="5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3843950" y="3922650"/>
              <a:ext cx="167050" cy="372375"/>
            </a:xfrm>
            <a:custGeom>
              <a:avLst/>
              <a:gdLst/>
              <a:ahLst/>
              <a:cxnLst/>
              <a:rect l="l" t="t" r="r" b="b"/>
              <a:pathLst>
                <a:path w="6682" h="14895" extrusionOk="0">
                  <a:moveTo>
                    <a:pt x="5142" y="1"/>
                  </a:moveTo>
                  <a:cubicBezTo>
                    <a:pt x="3200" y="2199"/>
                    <a:pt x="1392" y="4507"/>
                    <a:pt x="0" y="6925"/>
                  </a:cubicBezTo>
                  <a:cubicBezTo>
                    <a:pt x="975" y="9541"/>
                    <a:pt x="2316" y="12174"/>
                    <a:pt x="3903" y="14817"/>
                  </a:cubicBezTo>
                  <a:lnTo>
                    <a:pt x="5245" y="14895"/>
                  </a:lnTo>
                  <a:lnTo>
                    <a:pt x="6682" y="137"/>
                  </a:lnTo>
                  <a:lnTo>
                    <a:pt x="51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3923475" y="3924575"/>
              <a:ext cx="131675" cy="371825"/>
            </a:xfrm>
            <a:custGeom>
              <a:avLst/>
              <a:gdLst/>
              <a:ahLst/>
              <a:cxnLst/>
              <a:rect l="l" t="t" r="r" b="b"/>
              <a:pathLst>
                <a:path w="5267" h="14873" extrusionOk="0">
                  <a:moveTo>
                    <a:pt x="2827" y="0"/>
                  </a:moveTo>
                  <a:lnTo>
                    <a:pt x="1" y="6686"/>
                  </a:lnTo>
                  <a:lnTo>
                    <a:pt x="1285" y="14773"/>
                  </a:lnTo>
                  <a:lnTo>
                    <a:pt x="3031" y="14872"/>
                  </a:lnTo>
                  <a:cubicBezTo>
                    <a:pt x="3697" y="12720"/>
                    <a:pt x="5238" y="7733"/>
                    <a:pt x="5253" y="7614"/>
                  </a:cubicBezTo>
                  <a:cubicBezTo>
                    <a:pt x="5267" y="7491"/>
                    <a:pt x="4537" y="2150"/>
                    <a:pt x="4258" y="128"/>
                  </a:cubicBezTo>
                  <a:lnTo>
                    <a:pt x="28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3877050" y="3938800"/>
              <a:ext cx="107450" cy="140650"/>
            </a:xfrm>
            <a:custGeom>
              <a:avLst/>
              <a:gdLst/>
              <a:ahLst/>
              <a:cxnLst/>
              <a:rect l="l" t="t" r="r" b="b"/>
              <a:pathLst>
                <a:path w="4298" h="5626" extrusionOk="0">
                  <a:moveTo>
                    <a:pt x="3894" y="0"/>
                  </a:moveTo>
                  <a:cubicBezTo>
                    <a:pt x="3797" y="0"/>
                    <a:pt x="3697" y="32"/>
                    <a:pt x="3614" y="84"/>
                  </a:cubicBezTo>
                  <a:cubicBezTo>
                    <a:pt x="3468" y="176"/>
                    <a:pt x="3363" y="321"/>
                    <a:pt x="3264" y="463"/>
                  </a:cubicBezTo>
                  <a:cubicBezTo>
                    <a:pt x="2554" y="1466"/>
                    <a:pt x="1868" y="2486"/>
                    <a:pt x="1209" y="3524"/>
                  </a:cubicBezTo>
                  <a:cubicBezTo>
                    <a:pt x="899" y="4009"/>
                    <a:pt x="572" y="4491"/>
                    <a:pt x="278" y="4984"/>
                  </a:cubicBezTo>
                  <a:cubicBezTo>
                    <a:pt x="1" y="5448"/>
                    <a:pt x="315" y="5576"/>
                    <a:pt x="796" y="5601"/>
                  </a:cubicBezTo>
                  <a:cubicBezTo>
                    <a:pt x="1021" y="5613"/>
                    <a:pt x="1248" y="5625"/>
                    <a:pt x="1473" y="5625"/>
                  </a:cubicBezTo>
                  <a:cubicBezTo>
                    <a:pt x="1741" y="5625"/>
                    <a:pt x="2008" y="5609"/>
                    <a:pt x="2269" y="5556"/>
                  </a:cubicBezTo>
                  <a:cubicBezTo>
                    <a:pt x="2753" y="5459"/>
                    <a:pt x="3227" y="5223"/>
                    <a:pt x="3511" y="4818"/>
                  </a:cubicBezTo>
                  <a:cubicBezTo>
                    <a:pt x="3757" y="4465"/>
                    <a:pt x="3836" y="4024"/>
                    <a:pt x="3904" y="3598"/>
                  </a:cubicBezTo>
                  <a:cubicBezTo>
                    <a:pt x="4055" y="2640"/>
                    <a:pt x="4178" y="1678"/>
                    <a:pt x="4273" y="712"/>
                  </a:cubicBezTo>
                  <a:cubicBezTo>
                    <a:pt x="4296" y="479"/>
                    <a:pt x="4297" y="196"/>
                    <a:pt x="4103" y="62"/>
                  </a:cubicBezTo>
                  <a:cubicBezTo>
                    <a:pt x="4041" y="19"/>
                    <a:pt x="3968" y="0"/>
                    <a:pt x="3894"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a:off x="3962625" y="3907425"/>
              <a:ext cx="92525" cy="29050"/>
            </a:xfrm>
            <a:custGeom>
              <a:avLst/>
              <a:gdLst/>
              <a:ahLst/>
              <a:cxnLst/>
              <a:rect l="l" t="t" r="r" b="b"/>
              <a:pathLst>
                <a:path w="3701" h="1162" extrusionOk="0">
                  <a:moveTo>
                    <a:pt x="478" y="1"/>
                  </a:moveTo>
                  <a:cubicBezTo>
                    <a:pt x="257" y="1"/>
                    <a:pt x="36" y="166"/>
                    <a:pt x="19" y="398"/>
                  </a:cubicBezTo>
                  <a:cubicBezTo>
                    <a:pt x="0" y="636"/>
                    <a:pt x="162" y="875"/>
                    <a:pt x="413" y="900"/>
                  </a:cubicBezTo>
                  <a:lnTo>
                    <a:pt x="3180" y="1160"/>
                  </a:lnTo>
                  <a:cubicBezTo>
                    <a:pt x="3194" y="1161"/>
                    <a:pt x="3207" y="1161"/>
                    <a:pt x="3221" y="1161"/>
                  </a:cubicBezTo>
                  <a:cubicBezTo>
                    <a:pt x="3443" y="1161"/>
                    <a:pt x="3665" y="998"/>
                    <a:pt x="3682" y="765"/>
                  </a:cubicBezTo>
                  <a:cubicBezTo>
                    <a:pt x="3701" y="524"/>
                    <a:pt x="3540" y="286"/>
                    <a:pt x="3288" y="263"/>
                  </a:cubicBezTo>
                  <a:lnTo>
                    <a:pt x="521" y="3"/>
                  </a:lnTo>
                  <a:cubicBezTo>
                    <a:pt x="507" y="2"/>
                    <a:pt x="493" y="1"/>
                    <a:pt x="478"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a:off x="3929575" y="4283125"/>
              <a:ext cx="93375" cy="26800"/>
            </a:xfrm>
            <a:custGeom>
              <a:avLst/>
              <a:gdLst/>
              <a:ahLst/>
              <a:cxnLst/>
              <a:rect l="l" t="t" r="r" b="b"/>
              <a:pathLst>
                <a:path w="3735" h="1072" extrusionOk="0">
                  <a:moveTo>
                    <a:pt x="470" y="0"/>
                  </a:moveTo>
                  <a:cubicBezTo>
                    <a:pt x="252" y="0"/>
                    <a:pt x="35" y="175"/>
                    <a:pt x="19" y="398"/>
                  </a:cubicBezTo>
                  <a:cubicBezTo>
                    <a:pt x="1" y="645"/>
                    <a:pt x="163" y="866"/>
                    <a:pt x="414" y="900"/>
                  </a:cubicBezTo>
                  <a:cubicBezTo>
                    <a:pt x="1291" y="1014"/>
                    <a:pt x="2175" y="1072"/>
                    <a:pt x="3060" y="1072"/>
                  </a:cubicBezTo>
                  <a:cubicBezTo>
                    <a:pt x="3112" y="1072"/>
                    <a:pt x="3164" y="1072"/>
                    <a:pt x="3216" y="1071"/>
                  </a:cubicBezTo>
                  <a:cubicBezTo>
                    <a:pt x="3450" y="1070"/>
                    <a:pt x="3698" y="941"/>
                    <a:pt x="3719" y="677"/>
                  </a:cubicBezTo>
                  <a:cubicBezTo>
                    <a:pt x="3734" y="457"/>
                    <a:pt x="3578" y="174"/>
                    <a:pt x="3328" y="174"/>
                  </a:cubicBezTo>
                  <a:cubicBezTo>
                    <a:pt x="3326" y="174"/>
                    <a:pt x="3325" y="174"/>
                    <a:pt x="3324" y="174"/>
                  </a:cubicBezTo>
                  <a:cubicBezTo>
                    <a:pt x="3272" y="175"/>
                    <a:pt x="3220" y="175"/>
                    <a:pt x="3168" y="175"/>
                  </a:cubicBezTo>
                  <a:cubicBezTo>
                    <a:pt x="2283" y="175"/>
                    <a:pt x="1398" y="117"/>
                    <a:pt x="521" y="4"/>
                  </a:cubicBezTo>
                  <a:cubicBezTo>
                    <a:pt x="504" y="1"/>
                    <a:pt x="487"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20"/>
          <p:cNvGrpSpPr/>
          <p:nvPr/>
        </p:nvGrpSpPr>
        <p:grpSpPr>
          <a:xfrm rot="697597" flipH="1">
            <a:off x="7103965" y="-134750"/>
            <a:ext cx="754411" cy="1522340"/>
            <a:chOff x="3744025" y="3745525"/>
            <a:chExt cx="433900" cy="875575"/>
          </a:xfrm>
        </p:grpSpPr>
        <p:sp>
          <p:nvSpPr>
            <p:cNvPr id="886" name="Google Shape;886;p20"/>
            <p:cNvSpPr/>
            <p:nvPr/>
          </p:nvSpPr>
          <p:spPr>
            <a:xfrm>
              <a:off x="3966100" y="3866125"/>
              <a:ext cx="83325" cy="83250"/>
            </a:xfrm>
            <a:custGeom>
              <a:avLst/>
              <a:gdLst/>
              <a:ahLst/>
              <a:cxnLst/>
              <a:rect l="l" t="t" r="r" b="b"/>
              <a:pathLst>
                <a:path w="3333" h="3330" fill="none" extrusionOk="0">
                  <a:moveTo>
                    <a:pt x="0" y="2758"/>
                  </a:moveTo>
                  <a:cubicBezTo>
                    <a:pt x="714" y="1875"/>
                    <a:pt x="1382" y="953"/>
                    <a:pt x="2002" y="0"/>
                  </a:cubicBezTo>
                  <a:cubicBezTo>
                    <a:pt x="2456" y="1111"/>
                    <a:pt x="2879" y="2219"/>
                    <a:pt x="3332" y="33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a:off x="4016150" y="3745525"/>
              <a:ext cx="10125" cy="120625"/>
            </a:xfrm>
            <a:custGeom>
              <a:avLst/>
              <a:gdLst/>
              <a:ahLst/>
              <a:cxnLst/>
              <a:rect l="l" t="t" r="r" b="b"/>
              <a:pathLst>
                <a:path w="405" h="4825" fill="none" extrusionOk="0">
                  <a:moveTo>
                    <a:pt x="0" y="4824"/>
                  </a:moveTo>
                  <a:cubicBezTo>
                    <a:pt x="370" y="3245"/>
                    <a:pt x="405" y="1614"/>
                    <a:pt x="225"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3744025" y="4282925"/>
              <a:ext cx="241925" cy="252750"/>
            </a:xfrm>
            <a:custGeom>
              <a:avLst/>
              <a:gdLst/>
              <a:ahLst/>
              <a:cxnLst/>
              <a:rect l="l" t="t" r="r" b="b"/>
              <a:pathLst>
                <a:path w="9677" h="10110" extrusionOk="0">
                  <a:moveTo>
                    <a:pt x="9254" y="0"/>
                  </a:moveTo>
                  <a:cubicBezTo>
                    <a:pt x="9089" y="0"/>
                    <a:pt x="8938" y="105"/>
                    <a:pt x="8886" y="268"/>
                  </a:cubicBezTo>
                  <a:lnTo>
                    <a:pt x="8883" y="276"/>
                  </a:lnTo>
                  <a:cubicBezTo>
                    <a:pt x="8589" y="1178"/>
                    <a:pt x="7864" y="1889"/>
                    <a:pt x="7035" y="2422"/>
                  </a:cubicBezTo>
                  <a:cubicBezTo>
                    <a:pt x="6203" y="2963"/>
                    <a:pt x="5236" y="3325"/>
                    <a:pt x="4241" y="3768"/>
                  </a:cubicBezTo>
                  <a:cubicBezTo>
                    <a:pt x="3743" y="3989"/>
                    <a:pt x="3237" y="4233"/>
                    <a:pt x="2740" y="4533"/>
                  </a:cubicBezTo>
                  <a:cubicBezTo>
                    <a:pt x="2488" y="4687"/>
                    <a:pt x="2242" y="4855"/>
                    <a:pt x="2008" y="5037"/>
                  </a:cubicBezTo>
                  <a:cubicBezTo>
                    <a:pt x="1769" y="5228"/>
                    <a:pt x="1543" y="5436"/>
                    <a:pt x="1334" y="5658"/>
                  </a:cubicBezTo>
                  <a:cubicBezTo>
                    <a:pt x="915" y="6109"/>
                    <a:pt x="550" y="6636"/>
                    <a:pt x="302" y="7251"/>
                  </a:cubicBezTo>
                  <a:cubicBezTo>
                    <a:pt x="177" y="7568"/>
                    <a:pt x="90" y="7900"/>
                    <a:pt x="44" y="8238"/>
                  </a:cubicBezTo>
                  <a:cubicBezTo>
                    <a:pt x="1" y="8591"/>
                    <a:pt x="7" y="8950"/>
                    <a:pt x="60" y="9302"/>
                  </a:cubicBezTo>
                  <a:cubicBezTo>
                    <a:pt x="64" y="9329"/>
                    <a:pt x="70" y="9358"/>
                    <a:pt x="77" y="9385"/>
                  </a:cubicBezTo>
                  <a:cubicBezTo>
                    <a:pt x="182" y="9819"/>
                    <a:pt x="571" y="10110"/>
                    <a:pt x="998" y="10110"/>
                  </a:cubicBezTo>
                  <a:cubicBezTo>
                    <a:pt x="1073" y="10110"/>
                    <a:pt x="1149" y="10101"/>
                    <a:pt x="1225" y="10082"/>
                  </a:cubicBezTo>
                  <a:cubicBezTo>
                    <a:pt x="1736" y="9959"/>
                    <a:pt x="2049" y="9444"/>
                    <a:pt x="1924" y="8934"/>
                  </a:cubicBezTo>
                  <a:cubicBezTo>
                    <a:pt x="1882" y="8762"/>
                    <a:pt x="1862" y="8587"/>
                    <a:pt x="1865" y="8411"/>
                  </a:cubicBezTo>
                  <a:cubicBezTo>
                    <a:pt x="1873" y="8218"/>
                    <a:pt x="1905" y="8029"/>
                    <a:pt x="1958" y="7845"/>
                  </a:cubicBezTo>
                  <a:cubicBezTo>
                    <a:pt x="2073" y="7459"/>
                    <a:pt x="2284" y="7070"/>
                    <a:pt x="2556" y="6716"/>
                  </a:cubicBezTo>
                  <a:cubicBezTo>
                    <a:pt x="3095" y="6007"/>
                    <a:pt x="3928" y="5469"/>
                    <a:pt x="4835" y="4964"/>
                  </a:cubicBezTo>
                  <a:cubicBezTo>
                    <a:pt x="5739" y="4457"/>
                    <a:pt x="6745" y="3984"/>
                    <a:pt x="7646" y="3279"/>
                  </a:cubicBezTo>
                  <a:cubicBezTo>
                    <a:pt x="8094" y="2929"/>
                    <a:pt x="8513" y="2530"/>
                    <a:pt x="8865" y="2064"/>
                  </a:cubicBezTo>
                  <a:cubicBezTo>
                    <a:pt x="9041" y="1828"/>
                    <a:pt x="9195" y="1577"/>
                    <a:pt x="9327" y="1315"/>
                  </a:cubicBezTo>
                  <a:cubicBezTo>
                    <a:pt x="9454" y="1046"/>
                    <a:pt x="9555" y="766"/>
                    <a:pt x="9625" y="479"/>
                  </a:cubicBezTo>
                  <a:lnTo>
                    <a:pt x="9625" y="478"/>
                  </a:lnTo>
                  <a:cubicBezTo>
                    <a:pt x="9677" y="277"/>
                    <a:pt x="9558" y="72"/>
                    <a:pt x="9358" y="14"/>
                  </a:cubicBezTo>
                  <a:cubicBezTo>
                    <a:pt x="9323" y="5"/>
                    <a:pt x="9288" y="0"/>
                    <a:pt x="9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0"/>
            <p:cNvSpPr/>
            <p:nvPr/>
          </p:nvSpPr>
          <p:spPr>
            <a:xfrm>
              <a:off x="3844075" y="4252125"/>
              <a:ext cx="150600" cy="368975"/>
            </a:xfrm>
            <a:custGeom>
              <a:avLst/>
              <a:gdLst/>
              <a:ahLst/>
              <a:cxnLst/>
              <a:rect l="l" t="t" r="r" b="b"/>
              <a:pathLst>
                <a:path w="6024" h="14759" extrusionOk="0">
                  <a:moveTo>
                    <a:pt x="5115" y="1"/>
                  </a:moveTo>
                  <a:cubicBezTo>
                    <a:pt x="5084" y="1"/>
                    <a:pt x="5052" y="6"/>
                    <a:pt x="5021" y="18"/>
                  </a:cubicBezTo>
                  <a:cubicBezTo>
                    <a:pt x="4881" y="70"/>
                    <a:pt x="4811" y="225"/>
                    <a:pt x="4863" y="364"/>
                  </a:cubicBezTo>
                  <a:lnTo>
                    <a:pt x="4864" y="367"/>
                  </a:lnTo>
                  <a:cubicBezTo>
                    <a:pt x="5236" y="1498"/>
                    <a:pt x="5279" y="2710"/>
                    <a:pt x="4992" y="3865"/>
                  </a:cubicBezTo>
                  <a:cubicBezTo>
                    <a:pt x="4854" y="4429"/>
                    <a:pt x="4635" y="4970"/>
                    <a:pt x="4340" y="5473"/>
                  </a:cubicBezTo>
                  <a:cubicBezTo>
                    <a:pt x="4049" y="5969"/>
                    <a:pt x="3677" y="6430"/>
                    <a:pt x="3277" y="6886"/>
                  </a:cubicBezTo>
                  <a:cubicBezTo>
                    <a:pt x="2482" y="7796"/>
                    <a:pt x="1526" y="8697"/>
                    <a:pt x="879" y="9950"/>
                  </a:cubicBezTo>
                  <a:cubicBezTo>
                    <a:pt x="238" y="11214"/>
                    <a:pt x="1" y="12645"/>
                    <a:pt x="203" y="14047"/>
                  </a:cubicBezTo>
                  <a:lnTo>
                    <a:pt x="205" y="14057"/>
                  </a:lnTo>
                  <a:cubicBezTo>
                    <a:pt x="208" y="14078"/>
                    <a:pt x="212" y="14100"/>
                    <a:pt x="216" y="14121"/>
                  </a:cubicBezTo>
                  <a:cubicBezTo>
                    <a:pt x="314" y="14503"/>
                    <a:pt x="657" y="14758"/>
                    <a:pt x="1035" y="14758"/>
                  </a:cubicBezTo>
                  <a:cubicBezTo>
                    <a:pt x="1097" y="14758"/>
                    <a:pt x="1160" y="14751"/>
                    <a:pt x="1224" y="14737"/>
                  </a:cubicBezTo>
                  <a:cubicBezTo>
                    <a:pt x="1671" y="14636"/>
                    <a:pt x="1957" y="14196"/>
                    <a:pt x="1866" y="13745"/>
                  </a:cubicBezTo>
                  <a:cubicBezTo>
                    <a:pt x="1630" y="12705"/>
                    <a:pt x="1726" y="11561"/>
                    <a:pt x="2149" y="10547"/>
                  </a:cubicBezTo>
                  <a:cubicBezTo>
                    <a:pt x="2568" y="9528"/>
                    <a:pt x="3372" y="8605"/>
                    <a:pt x="4141" y="7588"/>
                  </a:cubicBezTo>
                  <a:cubicBezTo>
                    <a:pt x="4524" y="7077"/>
                    <a:pt x="4901" y="6534"/>
                    <a:pt x="5196" y="5929"/>
                  </a:cubicBezTo>
                  <a:cubicBezTo>
                    <a:pt x="5488" y="5329"/>
                    <a:pt x="5692" y="4690"/>
                    <a:pt x="5801" y="4030"/>
                  </a:cubicBezTo>
                  <a:cubicBezTo>
                    <a:pt x="6024" y="2726"/>
                    <a:pt x="5869" y="1374"/>
                    <a:pt x="5366" y="175"/>
                  </a:cubicBezTo>
                  <a:lnTo>
                    <a:pt x="5366" y="176"/>
                  </a:lnTo>
                  <a:cubicBezTo>
                    <a:pt x="5326" y="68"/>
                    <a:pt x="5224" y="1"/>
                    <a:pt x="5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a:off x="3981525" y="4261100"/>
              <a:ext cx="196400" cy="333800"/>
            </a:xfrm>
            <a:custGeom>
              <a:avLst/>
              <a:gdLst/>
              <a:ahLst/>
              <a:cxnLst/>
              <a:rect l="l" t="t" r="r" b="b"/>
              <a:pathLst>
                <a:path w="7856" h="13352" extrusionOk="0">
                  <a:moveTo>
                    <a:pt x="292" y="0"/>
                  </a:moveTo>
                  <a:cubicBezTo>
                    <a:pt x="179" y="0"/>
                    <a:pt x="83" y="85"/>
                    <a:pt x="71" y="197"/>
                  </a:cubicBezTo>
                  <a:cubicBezTo>
                    <a:pt x="0" y="833"/>
                    <a:pt x="99" y="1489"/>
                    <a:pt x="325" y="2084"/>
                  </a:cubicBezTo>
                  <a:cubicBezTo>
                    <a:pt x="544" y="2686"/>
                    <a:pt x="874" y="3232"/>
                    <a:pt x="1249" y="3737"/>
                  </a:cubicBezTo>
                  <a:cubicBezTo>
                    <a:pt x="2009" y="4755"/>
                    <a:pt x="2959" y="5543"/>
                    <a:pt x="3766" y="6376"/>
                  </a:cubicBezTo>
                  <a:cubicBezTo>
                    <a:pt x="4172" y="6791"/>
                    <a:pt x="4541" y="7216"/>
                    <a:pt x="4843" y="7664"/>
                  </a:cubicBezTo>
                  <a:cubicBezTo>
                    <a:pt x="5139" y="8111"/>
                    <a:pt x="5386" y="8592"/>
                    <a:pt x="5555" y="9097"/>
                  </a:cubicBezTo>
                  <a:cubicBezTo>
                    <a:pt x="5904" y="10090"/>
                    <a:pt x="5994" y="11156"/>
                    <a:pt x="5818" y="12195"/>
                  </a:cubicBezTo>
                  <a:cubicBezTo>
                    <a:pt x="5719" y="12752"/>
                    <a:pt x="6109" y="13279"/>
                    <a:pt x="6673" y="13345"/>
                  </a:cubicBezTo>
                  <a:cubicBezTo>
                    <a:pt x="6711" y="13349"/>
                    <a:pt x="6749" y="13351"/>
                    <a:pt x="6787" y="13351"/>
                  </a:cubicBezTo>
                  <a:cubicBezTo>
                    <a:pt x="7302" y="13351"/>
                    <a:pt x="7740" y="12949"/>
                    <a:pt x="7769" y="12422"/>
                  </a:cubicBezTo>
                  <a:lnTo>
                    <a:pt x="7769" y="12416"/>
                  </a:lnTo>
                  <a:cubicBezTo>
                    <a:pt x="7855" y="11064"/>
                    <a:pt x="7597" y="9713"/>
                    <a:pt x="7019" y="8487"/>
                  </a:cubicBezTo>
                  <a:cubicBezTo>
                    <a:pt x="6739" y="7884"/>
                    <a:pt x="6373" y="7325"/>
                    <a:pt x="5953" y="6817"/>
                  </a:cubicBezTo>
                  <a:cubicBezTo>
                    <a:pt x="5528" y="6315"/>
                    <a:pt x="5056" y="5883"/>
                    <a:pt x="4581" y="5490"/>
                  </a:cubicBezTo>
                  <a:cubicBezTo>
                    <a:pt x="3634" y="4702"/>
                    <a:pt x="2651" y="4043"/>
                    <a:pt x="1882" y="3211"/>
                  </a:cubicBezTo>
                  <a:cubicBezTo>
                    <a:pt x="1499" y="2793"/>
                    <a:pt x="1154" y="2337"/>
                    <a:pt x="907" y="1835"/>
                  </a:cubicBezTo>
                  <a:cubicBezTo>
                    <a:pt x="656" y="1335"/>
                    <a:pt x="513" y="787"/>
                    <a:pt x="513" y="226"/>
                  </a:cubicBezTo>
                  <a:lnTo>
                    <a:pt x="513" y="222"/>
                  </a:lnTo>
                  <a:cubicBezTo>
                    <a:pt x="511" y="104"/>
                    <a:pt x="419" y="8"/>
                    <a:pt x="303" y="1"/>
                  </a:cubicBezTo>
                  <a:cubicBezTo>
                    <a:pt x="299" y="0"/>
                    <a:pt x="296"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0"/>
            <p:cNvSpPr/>
            <p:nvPr/>
          </p:nvSpPr>
          <p:spPr>
            <a:xfrm>
              <a:off x="3843950" y="3922650"/>
              <a:ext cx="280675" cy="374525"/>
            </a:xfrm>
            <a:custGeom>
              <a:avLst/>
              <a:gdLst/>
              <a:ahLst/>
              <a:cxnLst/>
              <a:rect l="l" t="t" r="r" b="b"/>
              <a:pathLst>
                <a:path w="11227" h="14981" extrusionOk="0">
                  <a:moveTo>
                    <a:pt x="5142" y="1"/>
                  </a:moveTo>
                  <a:cubicBezTo>
                    <a:pt x="3325" y="2199"/>
                    <a:pt x="1514" y="4507"/>
                    <a:pt x="0" y="6925"/>
                  </a:cubicBezTo>
                  <a:lnTo>
                    <a:pt x="3903" y="14819"/>
                  </a:lnTo>
                  <a:lnTo>
                    <a:pt x="6778" y="14981"/>
                  </a:lnTo>
                  <a:cubicBezTo>
                    <a:pt x="8594" y="12404"/>
                    <a:pt x="10229" y="9910"/>
                    <a:pt x="11226" y="7714"/>
                  </a:cubicBezTo>
                  <a:cubicBezTo>
                    <a:pt x="10377" y="5108"/>
                    <a:pt x="9328" y="2624"/>
                    <a:pt x="8078" y="262"/>
                  </a:cubicBezTo>
                  <a:lnTo>
                    <a:pt x="5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0"/>
            <p:cNvSpPr/>
            <p:nvPr/>
          </p:nvSpPr>
          <p:spPr>
            <a:xfrm>
              <a:off x="3843950" y="3922650"/>
              <a:ext cx="167050" cy="372375"/>
            </a:xfrm>
            <a:custGeom>
              <a:avLst/>
              <a:gdLst/>
              <a:ahLst/>
              <a:cxnLst/>
              <a:rect l="l" t="t" r="r" b="b"/>
              <a:pathLst>
                <a:path w="6682" h="14895" extrusionOk="0">
                  <a:moveTo>
                    <a:pt x="5142" y="1"/>
                  </a:moveTo>
                  <a:cubicBezTo>
                    <a:pt x="3200" y="2199"/>
                    <a:pt x="1392" y="4507"/>
                    <a:pt x="0" y="6925"/>
                  </a:cubicBezTo>
                  <a:cubicBezTo>
                    <a:pt x="975" y="9541"/>
                    <a:pt x="2316" y="12174"/>
                    <a:pt x="3903" y="14817"/>
                  </a:cubicBezTo>
                  <a:lnTo>
                    <a:pt x="5245" y="14895"/>
                  </a:lnTo>
                  <a:lnTo>
                    <a:pt x="6682" y="137"/>
                  </a:lnTo>
                  <a:lnTo>
                    <a:pt x="51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0"/>
            <p:cNvSpPr/>
            <p:nvPr/>
          </p:nvSpPr>
          <p:spPr>
            <a:xfrm>
              <a:off x="3923475" y="3924575"/>
              <a:ext cx="131675" cy="371825"/>
            </a:xfrm>
            <a:custGeom>
              <a:avLst/>
              <a:gdLst/>
              <a:ahLst/>
              <a:cxnLst/>
              <a:rect l="l" t="t" r="r" b="b"/>
              <a:pathLst>
                <a:path w="5267" h="14873" extrusionOk="0">
                  <a:moveTo>
                    <a:pt x="2827" y="0"/>
                  </a:moveTo>
                  <a:lnTo>
                    <a:pt x="1" y="6686"/>
                  </a:lnTo>
                  <a:lnTo>
                    <a:pt x="1285" y="14773"/>
                  </a:lnTo>
                  <a:lnTo>
                    <a:pt x="3031" y="14872"/>
                  </a:lnTo>
                  <a:cubicBezTo>
                    <a:pt x="3697" y="12720"/>
                    <a:pt x="5238" y="7733"/>
                    <a:pt x="5253" y="7614"/>
                  </a:cubicBezTo>
                  <a:cubicBezTo>
                    <a:pt x="5267" y="7491"/>
                    <a:pt x="4537" y="2150"/>
                    <a:pt x="4258" y="128"/>
                  </a:cubicBezTo>
                  <a:lnTo>
                    <a:pt x="28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0"/>
            <p:cNvSpPr/>
            <p:nvPr/>
          </p:nvSpPr>
          <p:spPr>
            <a:xfrm>
              <a:off x="3877050" y="3938800"/>
              <a:ext cx="107450" cy="140650"/>
            </a:xfrm>
            <a:custGeom>
              <a:avLst/>
              <a:gdLst/>
              <a:ahLst/>
              <a:cxnLst/>
              <a:rect l="l" t="t" r="r" b="b"/>
              <a:pathLst>
                <a:path w="4298" h="5626" extrusionOk="0">
                  <a:moveTo>
                    <a:pt x="3894" y="0"/>
                  </a:moveTo>
                  <a:cubicBezTo>
                    <a:pt x="3797" y="0"/>
                    <a:pt x="3697" y="32"/>
                    <a:pt x="3614" y="84"/>
                  </a:cubicBezTo>
                  <a:cubicBezTo>
                    <a:pt x="3468" y="176"/>
                    <a:pt x="3363" y="321"/>
                    <a:pt x="3264" y="463"/>
                  </a:cubicBezTo>
                  <a:cubicBezTo>
                    <a:pt x="2554" y="1466"/>
                    <a:pt x="1868" y="2486"/>
                    <a:pt x="1209" y="3524"/>
                  </a:cubicBezTo>
                  <a:cubicBezTo>
                    <a:pt x="899" y="4009"/>
                    <a:pt x="572" y="4491"/>
                    <a:pt x="278" y="4984"/>
                  </a:cubicBezTo>
                  <a:cubicBezTo>
                    <a:pt x="1" y="5448"/>
                    <a:pt x="315" y="5576"/>
                    <a:pt x="796" y="5601"/>
                  </a:cubicBezTo>
                  <a:cubicBezTo>
                    <a:pt x="1021" y="5613"/>
                    <a:pt x="1248" y="5625"/>
                    <a:pt x="1473" y="5625"/>
                  </a:cubicBezTo>
                  <a:cubicBezTo>
                    <a:pt x="1741" y="5625"/>
                    <a:pt x="2008" y="5609"/>
                    <a:pt x="2269" y="5556"/>
                  </a:cubicBezTo>
                  <a:cubicBezTo>
                    <a:pt x="2753" y="5459"/>
                    <a:pt x="3227" y="5223"/>
                    <a:pt x="3511" y="4818"/>
                  </a:cubicBezTo>
                  <a:cubicBezTo>
                    <a:pt x="3757" y="4465"/>
                    <a:pt x="3836" y="4024"/>
                    <a:pt x="3904" y="3598"/>
                  </a:cubicBezTo>
                  <a:cubicBezTo>
                    <a:pt x="4055" y="2640"/>
                    <a:pt x="4178" y="1678"/>
                    <a:pt x="4273" y="712"/>
                  </a:cubicBezTo>
                  <a:cubicBezTo>
                    <a:pt x="4296" y="479"/>
                    <a:pt x="4297" y="196"/>
                    <a:pt x="4103" y="62"/>
                  </a:cubicBezTo>
                  <a:cubicBezTo>
                    <a:pt x="4041" y="19"/>
                    <a:pt x="3968" y="0"/>
                    <a:pt x="3894"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0"/>
            <p:cNvSpPr/>
            <p:nvPr/>
          </p:nvSpPr>
          <p:spPr>
            <a:xfrm>
              <a:off x="3962625" y="3907425"/>
              <a:ext cx="92525" cy="29050"/>
            </a:xfrm>
            <a:custGeom>
              <a:avLst/>
              <a:gdLst/>
              <a:ahLst/>
              <a:cxnLst/>
              <a:rect l="l" t="t" r="r" b="b"/>
              <a:pathLst>
                <a:path w="3701" h="1162" extrusionOk="0">
                  <a:moveTo>
                    <a:pt x="478" y="1"/>
                  </a:moveTo>
                  <a:cubicBezTo>
                    <a:pt x="257" y="1"/>
                    <a:pt x="36" y="166"/>
                    <a:pt x="19" y="398"/>
                  </a:cubicBezTo>
                  <a:cubicBezTo>
                    <a:pt x="0" y="636"/>
                    <a:pt x="162" y="875"/>
                    <a:pt x="413" y="900"/>
                  </a:cubicBezTo>
                  <a:lnTo>
                    <a:pt x="3180" y="1160"/>
                  </a:lnTo>
                  <a:cubicBezTo>
                    <a:pt x="3194" y="1161"/>
                    <a:pt x="3207" y="1161"/>
                    <a:pt x="3221" y="1161"/>
                  </a:cubicBezTo>
                  <a:cubicBezTo>
                    <a:pt x="3443" y="1161"/>
                    <a:pt x="3665" y="998"/>
                    <a:pt x="3682" y="765"/>
                  </a:cubicBezTo>
                  <a:cubicBezTo>
                    <a:pt x="3701" y="524"/>
                    <a:pt x="3540" y="286"/>
                    <a:pt x="3288" y="263"/>
                  </a:cubicBezTo>
                  <a:lnTo>
                    <a:pt x="521" y="3"/>
                  </a:lnTo>
                  <a:cubicBezTo>
                    <a:pt x="507" y="2"/>
                    <a:pt x="493" y="1"/>
                    <a:pt x="478"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0"/>
            <p:cNvSpPr/>
            <p:nvPr/>
          </p:nvSpPr>
          <p:spPr>
            <a:xfrm>
              <a:off x="3929575" y="4283125"/>
              <a:ext cx="93375" cy="26800"/>
            </a:xfrm>
            <a:custGeom>
              <a:avLst/>
              <a:gdLst/>
              <a:ahLst/>
              <a:cxnLst/>
              <a:rect l="l" t="t" r="r" b="b"/>
              <a:pathLst>
                <a:path w="3735" h="1072" extrusionOk="0">
                  <a:moveTo>
                    <a:pt x="470" y="0"/>
                  </a:moveTo>
                  <a:cubicBezTo>
                    <a:pt x="252" y="0"/>
                    <a:pt x="35" y="175"/>
                    <a:pt x="19" y="398"/>
                  </a:cubicBezTo>
                  <a:cubicBezTo>
                    <a:pt x="1" y="645"/>
                    <a:pt x="163" y="866"/>
                    <a:pt x="414" y="900"/>
                  </a:cubicBezTo>
                  <a:cubicBezTo>
                    <a:pt x="1291" y="1014"/>
                    <a:pt x="2175" y="1072"/>
                    <a:pt x="3060" y="1072"/>
                  </a:cubicBezTo>
                  <a:cubicBezTo>
                    <a:pt x="3112" y="1072"/>
                    <a:pt x="3164" y="1072"/>
                    <a:pt x="3216" y="1071"/>
                  </a:cubicBezTo>
                  <a:cubicBezTo>
                    <a:pt x="3450" y="1070"/>
                    <a:pt x="3698" y="941"/>
                    <a:pt x="3719" y="677"/>
                  </a:cubicBezTo>
                  <a:cubicBezTo>
                    <a:pt x="3734" y="457"/>
                    <a:pt x="3578" y="174"/>
                    <a:pt x="3328" y="174"/>
                  </a:cubicBezTo>
                  <a:cubicBezTo>
                    <a:pt x="3326" y="174"/>
                    <a:pt x="3325" y="174"/>
                    <a:pt x="3324" y="174"/>
                  </a:cubicBezTo>
                  <a:cubicBezTo>
                    <a:pt x="3272" y="175"/>
                    <a:pt x="3220" y="175"/>
                    <a:pt x="3168" y="175"/>
                  </a:cubicBezTo>
                  <a:cubicBezTo>
                    <a:pt x="2283" y="175"/>
                    <a:pt x="1398" y="117"/>
                    <a:pt x="521" y="4"/>
                  </a:cubicBezTo>
                  <a:cubicBezTo>
                    <a:pt x="504" y="1"/>
                    <a:pt x="487"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20"/>
          <p:cNvGrpSpPr/>
          <p:nvPr/>
        </p:nvGrpSpPr>
        <p:grpSpPr>
          <a:xfrm flipH="1">
            <a:off x="7494852" y="-592466"/>
            <a:ext cx="1265633" cy="2529056"/>
            <a:chOff x="4874700" y="1406200"/>
            <a:chExt cx="559025" cy="1117025"/>
          </a:xfrm>
        </p:grpSpPr>
        <p:sp>
          <p:nvSpPr>
            <p:cNvPr id="898" name="Google Shape;898;p20"/>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0"/>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0"/>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0"/>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0"/>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0"/>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0"/>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0"/>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0"/>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20"/>
          <p:cNvGrpSpPr/>
          <p:nvPr/>
        </p:nvGrpSpPr>
        <p:grpSpPr>
          <a:xfrm>
            <a:off x="-354220" y="3769125"/>
            <a:ext cx="9616251" cy="2306677"/>
            <a:chOff x="-354220" y="3769125"/>
            <a:chExt cx="9616251" cy="2306677"/>
          </a:xfrm>
        </p:grpSpPr>
        <p:sp>
          <p:nvSpPr>
            <p:cNvPr id="908" name="Google Shape;908;p20"/>
            <p:cNvSpPr/>
            <p:nvPr/>
          </p:nvSpPr>
          <p:spPr>
            <a:xfrm>
              <a:off x="-354220" y="4248166"/>
              <a:ext cx="9616251" cy="1827636"/>
            </a:xfrm>
            <a:custGeom>
              <a:avLst/>
              <a:gdLst/>
              <a:ahLst/>
              <a:cxnLst/>
              <a:rect l="l" t="t" r="r" b="b"/>
              <a:pathLst>
                <a:path w="98381" h="18698" extrusionOk="0">
                  <a:moveTo>
                    <a:pt x="55361" y="1"/>
                  </a:moveTo>
                  <a:cubicBezTo>
                    <a:pt x="37925" y="1"/>
                    <a:pt x="20489" y="2117"/>
                    <a:pt x="3572" y="6341"/>
                  </a:cubicBezTo>
                  <a:lnTo>
                    <a:pt x="1" y="16031"/>
                  </a:lnTo>
                  <a:cubicBezTo>
                    <a:pt x="3300" y="16008"/>
                    <a:pt x="6599" y="15996"/>
                    <a:pt x="9898" y="15996"/>
                  </a:cubicBezTo>
                  <a:cubicBezTo>
                    <a:pt x="38922" y="15996"/>
                    <a:pt x="67931" y="16897"/>
                    <a:pt x="96927" y="18697"/>
                  </a:cubicBezTo>
                  <a:cubicBezTo>
                    <a:pt x="97393" y="14008"/>
                    <a:pt x="97914" y="9051"/>
                    <a:pt x="98380" y="4362"/>
                  </a:cubicBezTo>
                  <a:cubicBezTo>
                    <a:pt x="84238" y="1452"/>
                    <a:pt x="69799" y="1"/>
                    <a:pt x="55361"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0"/>
            <p:cNvSpPr/>
            <p:nvPr/>
          </p:nvSpPr>
          <p:spPr>
            <a:xfrm>
              <a:off x="4198766" y="4308767"/>
              <a:ext cx="322265" cy="108790"/>
            </a:xfrm>
            <a:custGeom>
              <a:avLst/>
              <a:gdLst/>
              <a:ahLst/>
              <a:cxnLst/>
              <a:rect l="l" t="t" r="r" b="b"/>
              <a:pathLst>
                <a:path w="3297" h="1113" extrusionOk="0">
                  <a:moveTo>
                    <a:pt x="1649" y="1"/>
                  </a:moveTo>
                  <a:cubicBezTo>
                    <a:pt x="740" y="1"/>
                    <a:pt x="1" y="250"/>
                    <a:pt x="1" y="557"/>
                  </a:cubicBezTo>
                  <a:cubicBezTo>
                    <a:pt x="1" y="865"/>
                    <a:pt x="740" y="1113"/>
                    <a:pt x="1649" y="1113"/>
                  </a:cubicBezTo>
                  <a:cubicBezTo>
                    <a:pt x="2559" y="1113"/>
                    <a:pt x="3297" y="865"/>
                    <a:pt x="3297" y="557"/>
                  </a:cubicBezTo>
                  <a:cubicBezTo>
                    <a:pt x="3297" y="250"/>
                    <a:pt x="2559" y="1"/>
                    <a:pt x="1649"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0"/>
            <p:cNvSpPr/>
            <p:nvPr/>
          </p:nvSpPr>
          <p:spPr>
            <a:xfrm>
              <a:off x="4629814" y="4467014"/>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0"/>
            <p:cNvSpPr/>
            <p:nvPr/>
          </p:nvSpPr>
          <p:spPr>
            <a:xfrm>
              <a:off x="8072435" y="5186212"/>
              <a:ext cx="139384" cy="47113"/>
            </a:xfrm>
            <a:custGeom>
              <a:avLst/>
              <a:gdLst/>
              <a:ahLst/>
              <a:cxnLst/>
              <a:rect l="l" t="t" r="r" b="b"/>
              <a:pathLst>
                <a:path w="1426" h="482" extrusionOk="0">
                  <a:moveTo>
                    <a:pt x="714" y="1"/>
                  </a:moveTo>
                  <a:cubicBezTo>
                    <a:pt x="321" y="1"/>
                    <a:pt x="1" y="109"/>
                    <a:pt x="1" y="241"/>
                  </a:cubicBezTo>
                  <a:cubicBezTo>
                    <a:pt x="1" y="374"/>
                    <a:pt x="321" y="482"/>
                    <a:pt x="714" y="482"/>
                  </a:cubicBezTo>
                  <a:cubicBezTo>
                    <a:pt x="1107" y="482"/>
                    <a:pt x="1426" y="374"/>
                    <a:pt x="1426" y="241"/>
                  </a:cubicBezTo>
                  <a:cubicBezTo>
                    <a:pt x="1426" y="109"/>
                    <a:pt x="1107" y="1"/>
                    <a:pt x="714"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0"/>
            <p:cNvSpPr/>
            <p:nvPr/>
          </p:nvSpPr>
          <p:spPr>
            <a:xfrm>
              <a:off x="5852878" y="4968537"/>
              <a:ext cx="139384" cy="47309"/>
            </a:xfrm>
            <a:custGeom>
              <a:avLst/>
              <a:gdLst/>
              <a:ahLst/>
              <a:cxnLst/>
              <a:rect l="l" t="t" r="r" b="b"/>
              <a:pathLst>
                <a:path w="1426" h="484" extrusionOk="0">
                  <a:moveTo>
                    <a:pt x="714" y="1"/>
                  </a:moveTo>
                  <a:cubicBezTo>
                    <a:pt x="320" y="1"/>
                    <a:pt x="0" y="109"/>
                    <a:pt x="0" y="242"/>
                  </a:cubicBezTo>
                  <a:cubicBezTo>
                    <a:pt x="0" y="375"/>
                    <a:pt x="319" y="483"/>
                    <a:pt x="714" y="483"/>
                  </a:cubicBezTo>
                  <a:cubicBezTo>
                    <a:pt x="1107" y="483"/>
                    <a:pt x="1425" y="375"/>
                    <a:pt x="1425" y="242"/>
                  </a:cubicBezTo>
                  <a:cubicBezTo>
                    <a:pt x="1425" y="109"/>
                    <a:pt x="1107" y="1"/>
                    <a:pt x="714"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0"/>
            <p:cNvSpPr/>
            <p:nvPr/>
          </p:nvSpPr>
          <p:spPr>
            <a:xfrm>
              <a:off x="2064049" y="5086122"/>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0"/>
            <p:cNvSpPr/>
            <p:nvPr/>
          </p:nvSpPr>
          <p:spPr>
            <a:xfrm>
              <a:off x="2328445" y="4720464"/>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0"/>
            <p:cNvSpPr/>
            <p:nvPr/>
          </p:nvSpPr>
          <p:spPr>
            <a:xfrm>
              <a:off x="3910520" y="4533871"/>
              <a:ext cx="200280" cy="67737"/>
            </a:xfrm>
            <a:custGeom>
              <a:avLst/>
              <a:gdLst/>
              <a:ahLst/>
              <a:cxnLst/>
              <a:rect l="l" t="t" r="r" b="b"/>
              <a:pathLst>
                <a:path w="2049" h="693" extrusionOk="0">
                  <a:moveTo>
                    <a:pt x="1024" y="1"/>
                  </a:moveTo>
                  <a:cubicBezTo>
                    <a:pt x="458" y="1"/>
                    <a:pt x="1" y="156"/>
                    <a:pt x="1" y="347"/>
                  </a:cubicBezTo>
                  <a:cubicBezTo>
                    <a:pt x="1" y="538"/>
                    <a:pt x="458" y="693"/>
                    <a:pt x="1024" y="693"/>
                  </a:cubicBezTo>
                  <a:cubicBezTo>
                    <a:pt x="1591" y="693"/>
                    <a:pt x="2048" y="538"/>
                    <a:pt x="2048" y="347"/>
                  </a:cubicBezTo>
                  <a:cubicBezTo>
                    <a:pt x="2048" y="156"/>
                    <a:pt x="1591" y="1"/>
                    <a:pt x="1024"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0"/>
            <p:cNvSpPr/>
            <p:nvPr/>
          </p:nvSpPr>
          <p:spPr>
            <a:xfrm>
              <a:off x="6969889" y="4625066"/>
              <a:ext cx="200377" cy="67737"/>
            </a:xfrm>
            <a:custGeom>
              <a:avLst/>
              <a:gdLst/>
              <a:ahLst/>
              <a:cxnLst/>
              <a:rect l="l" t="t" r="r" b="b"/>
              <a:pathLst>
                <a:path w="2050" h="693" extrusionOk="0">
                  <a:moveTo>
                    <a:pt x="1025" y="1"/>
                  </a:moveTo>
                  <a:cubicBezTo>
                    <a:pt x="460" y="1"/>
                    <a:pt x="1" y="156"/>
                    <a:pt x="1" y="346"/>
                  </a:cubicBezTo>
                  <a:cubicBezTo>
                    <a:pt x="1" y="537"/>
                    <a:pt x="460" y="692"/>
                    <a:pt x="1025" y="692"/>
                  </a:cubicBezTo>
                  <a:cubicBezTo>
                    <a:pt x="1591" y="692"/>
                    <a:pt x="2050" y="537"/>
                    <a:pt x="2050" y="346"/>
                  </a:cubicBezTo>
                  <a:cubicBezTo>
                    <a:pt x="2050" y="156"/>
                    <a:pt x="1591" y="1"/>
                    <a:pt x="1025"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0"/>
            <p:cNvSpPr/>
            <p:nvPr/>
          </p:nvSpPr>
          <p:spPr>
            <a:xfrm>
              <a:off x="6102807" y="5075859"/>
              <a:ext cx="200377" cy="67737"/>
            </a:xfrm>
            <a:custGeom>
              <a:avLst/>
              <a:gdLst/>
              <a:ahLst/>
              <a:cxnLst/>
              <a:rect l="l" t="t" r="r" b="b"/>
              <a:pathLst>
                <a:path w="2050" h="693" extrusionOk="0">
                  <a:moveTo>
                    <a:pt x="1025" y="1"/>
                  </a:moveTo>
                  <a:cubicBezTo>
                    <a:pt x="460" y="1"/>
                    <a:pt x="0" y="154"/>
                    <a:pt x="0" y="346"/>
                  </a:cubicBezTo>
                  <a:cubicBezTo>
                    <a:pt x="0" y="537"/>
                    <a:pt x="460" y="692"/>
                    <a:pt x="1025" y="692"/>
                  </a:cubicBezTo>
                  <a:cubicBezTo>
                    <a:pt x="1590" y="692"/>
                    <a:pt x="2050" y="537"/>
                    <a:pt x="2050" y="346"/>
                  </a:cubicBezTo>
                  <a:cubicBezTo>
                    <a:pt x="2050" y="154"/>
                    <a:pt x="1590" y="1"/>
                    <a:pt x="1025"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0"/>
            <p:cNvSpPr/>
            <p:nvPr/>
          </p:nvSpPr>
          <p:spPr>
            <a:xfrm>
              <a:off x="2002960" y="4837463"/>
              <a:ext cx="200475" cy="67835"/>
            </a:xfrm>
            <a:custGeom>
              <a:avLst/>
              <a:gdLst/>
              <a:ahLst/>
              <a:cxnLst/>
              <a:rect l="l" t="t" r="r" b="b"/>
              <a:pathLst>
                <a:path w="2051" h="694" extrusionOk="0">
                  <a:moveTo>
                    <a:pt x="1026" y="0"/>
                  </a:moveTo>
                  <a:cubicBezTo>
                    <a:pt x="460" y="0"/>
                    <a:pt x="1" y="155"/>
                    <a:pt x="1" y="347"/>
                  </a:cubicBezTo>
                  <a:cubicBezTo>
                    <a:pt x="1" y="538"/>
                    <a:pt x="460" y="693"/>
                    <a:pt x="1026" y="693"/>
                  </a:cubicBezTo>
                  <a:cubicBezTo>
                    <a:pt x="1591" y="693"/>
                    <a:pt x="2050" y="538"/>
                    <a:pt x="2050" y="347"/>
                  </a:cubicBezTo>
                  <a:cubicBezTo>
                    <a:pt x="2050" y="157"/>
                    <a:pt x="1591" y="0"/>
                    <a:pt x="1026"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0"/>
            <p:cNvSpPr/>
            <p:nvPr/>
          </p:nvSpPr>
          <p:spPr>
            <a:xfrm>
              <a:off x="1601956" y="3942531"/>
              <a:ext cx="682749" cy="661538"/>
            </a:xfrm>
            <a:custGeom>
              <a:avLst/>
              <a:gdLst/>
              <a:ahLst/>
              <a:cxnLst/>
              <a:rect l="l" t="t" r="r" b="b"/>
              <a:pathLst>
                <a:path w="6985" h="6768" extrusionOk="0">
                  <a:moveTo>
                    <a:pt x="1538" y="0"/>
                  </a:moveTo>
                  <a:cubicBezTo>
                    <a:pt x="1324" y="0"/>
                    <a:pt x="1114" y="48"/>
                    <a:pt x="931" y="158"/>
                  </a:cubicBezTo>
                  <a:cubicBezTo>
                    <a:pt x="563" y="381"/>
                    <a:pt x="368" y="808"/>
                    <a:pt x="281" y="1230"/>
                  </a:cubicBezTo>
                  <a:cubicBezTo>
                    <a:pt x="1" y="2579"/>
                    <a:pt x="622" y="3954"/>
                    <a:pt x="1819" y="4635"/>
                  </a:cubicBezTo>
                  <a:cubicBezTo>
                    <a:pt x="1633" y="4601"/>
                    <a:pt x="1435" y="4569"/>
                    <a:pt x="1244" y="4569"/>
                  </a:cubicBezTo>
                  <a:cubicBezTo>
                    <a:pt x="1013" y="4569"/>
                    <a:pt x="792" y="4616"/>
                    <a:pt x="615" y="4760"/>
                  </a:cubicBezTo>
                  <a:cubicBezTo>
                    <a:pt x="368" y="4963"/>
                    <a:pt x="282" y="5320"/>
                    <a:pt x="358" y="5630"/>
                  </a:cubicBezTo>
                  <a:cubicBezTo>
                    <a:pt x="433" y="5940"/>
                    <a:pt x="651" y="6201"/>
                    <a:pt x="913" y="6383"/>
                  </a:cubicBezTo>
                  <a:cubicBezTo>
                    <a:pt x="1176" y="6565"/>
                    <a:pt x="1480" y="6676"/>
                    <a:pt x="1786" y="6768"/>
                  </a:cubicBezTo>
                  <a:lnTo>
                    <a:pt x="6510" y="5991"/>
                  </a:lnTo>
                  <a:cubicBezTo>
                    <a:pt x="6721" y="5689"/>
                    <a:pt x="6866" y="5344"/>
                    <a:pt x="6936" y="4983"/>
                  </a:cubicBezTo>
                  <a:cubicBezTo>
                    <a:pt x="6985" y="4730"/>
                    <a:pt x="6985" y="4433"/>
                    <a:pt x="6798" y="4252"/>
                  </a:cubicBezTo>
                  <a:cubicBezTo>
                    <a:pt x="6693" y="4150"/>
                    <a:pt x="6546" y="4106"/>
                    <a:pt x="6398" y="4106"/>
                  </a:cubicBezTo>
                  <a:cubicBezTo>
                    <a:pt x="6343" y="4106"/>
                    <a:pt x="6287" y="4112"/>
                    <a:pt x="6234" y="4123"/>
                  </a:cubicBezTo>
                  <a:cubicBezTo>
                    <a:pt x="6039" y="4166"/>
                    <a:pt x="5863" y="4271"/>
                    <a:pt x="5690" y="4374"/>
                  </a:cubicBezTo>
                  <a:cubicBezTo>
                    <a:pt x="5722" y="4089"/>
                    <a:pt x="5754" y="3792"/>
                    <a:pt x="5659" y="3519"/>
                  </a:cubicBezTo>
                  <a:cubicBezTo>
                    <a:pt x="5570" y="3264"/>
                    <a:pt x="5334" y="3041"/>
                    <a:pt x="5069" y="3041"/>
                  </a:cubicBezTo>
                  <a:cubicBezTo>
                    <a:pt x="5052" y="3041"/>
                    <a:pt x="5035" y="3042"/>
                    <a:pt x="5017" y="3044"/>
                  </a:cubicBezTo>
                  <a:cubicBezTo>
                    <a:pt x="4798" y="3070"/>
                    <a:pt x="4623" y="3242"/>
                    <a:pt x="4505" y="3429"/>
                  </a:cubicBezTo>
                  <a:cubicBezTo>
                    <a:pt x="4387" y="3615"/>
                    <a:pt x="4307" y="3826"/>
                    <a:pt x="4176" y="4003"/>
                  </a:cubicBezTo>
                  <a:cubicBezTo>
                    <a:pt x="4077" y="3261"/>
                    <a:pt x="3978" y="2510"/>
                    <a:pt x="3699" y="1817"/>
                  </a:cubicBezTo>
                  <a:cubicBezTo>
                    <a:pt x="3420" y="1123"/>
                    <a:pt x="2937" y="481"/>
                    <a:pt x="2258" y="167"/>
                  </a:cubicBezTo>
                  <a:cubicBezTo>
                    <a:pt x="2035" y="63"/>
                    <a:pt x="1784" y="0"/>
                    <a:pt x="1538"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0"/>
            <p:cNvSpPr/>
            <p:nvPr/>
          </p:nvSpPr>
          <p:spPr>
            <a:xfrm>
              <a:off x="7166434" y="3769125"/>
              <a:ext cx="744035" cy="681576"/>
            </a:xfrm>
            <a:custGeom>
              <a:avLst/>
              <a:gdLst/>
              <a:ahLst/>
              <a:cxnLst/>
              <a:rect l="l" t="t" r="r" b="b"/>
              <a:pathLst>
                <a:path w="7612" h="6973" extrusionOk="0">
                  <a:moveTo>
                    <a:pt x="4162" y="0"/>
                  </a:moveTo>
                  <a:cubicBezTo>
                    <a:pt x="3585" y="0"/>
                    <a:pt x="3014" y="279"/>
                    <a:pt x="2625" y="710"/>
                  </a:cubicBezTo>
                  <a:cubicBezTo>
                    <a:pt x="2176" y="1205"/>
                    <a:pt x="1954" y="1881"/>
                    <a:pt x="1937" y="2550"/>
                  </a:cubicBezTo>
                  <a:cubicBezTo>
                    <a:pt x="1919" y="3219"/>
                    <a:pt x="2094" y="3881"/>
                    <a:pt x="2361" y="4494"/>
                  </a:cubicBezTo>
                  <a:cubicBezTo>
                    <a:pt x="2056" y="4186"/>
                    <a:pt x="1677" y="3927"/>
                    <a:pt x="1246" y="3873"/>
                  </a:cubicBezTo>
                  <a:cubicBezTo>
                    <a:pt x="1200" y="3867"/>
                    <a:pt x="1152" y="3864"/>
                    <a:pt x="1105" y="3864"/>
                  </a:cubicBezTo>
                  <a:cubicBezTo>
                    <a:pt x="717" y="3864"/>
                    <a:pt x="318" y="4056"/>
                    <a:pt x="153" y="4405"/>
                  </a:cubicBezTo>
                  <a:cubicBezTo>
                    <a:pt x="1" y="4731"/>
                    <a:pt x="74" y="5127"/>
                    <a:pt x="258" y="5436"/>
                  </a:cubicBezTo>
                  <a:cubicBezTo>
                    <a:pt x="441" y="5744"/>
                    <a:pt x="720" y="5982"/>
                    <a:pt x="998" y="6209"/>
                  </a:cubicBezTo>
                  <a:lnTo>
                    <a:pt x="7202" y="6972"/>
                  </a:lnTo>
                  <a:cubicBezTo>
                    <a:pt x="7434" y="6592"/>
                    <a:pt x="7570" y="6159"/>
                    <a:pt x="7595" y="5713"/>
                  </a:cubicBezTo>
                  <a:cubicBezTo>
                    <a:pt x="7612" y="5394"/>
                    <a:pt x="7553" y="5037"/>
                    <a:pt x="7299" y="4844"/>
                  </a:cubicBezTo>
                  <a:cubicBezTo>
                    <a:pt x="7173" y="4748"/>
                    <a:pt x="7015" y="4707"/>
                    <a:pt x="6855" y="4707"/>
                  </a:cubicBezTo>
                  <a:cubicBezTo>
                    <a:pt x="6777" y="4707"/>
                    <a:pt x="6698" y="4717"/>
                    <a:pt x="6622" y="4735"/>
                  </a:cubicBezTo>
                  <a:cubicBezTo>
                    <a:pt x="6392" y="4790"/>
                    <a:pt x="6184" y="4909"/>
                    <a:pt x="5980" y="5028"/>
                  </a:cubicBezTo>
                  <a:cubicBezTo>
                    <a:pt x="6135" y="4387"/>
                    <a:pt x="6292" y="3741"/>
                    <a:pt x="6328" y="3082"/>
                  </a:cubicBezTo>
                  <a:cubicBezTo>
                    <a:pt x="6364" y="2422"/>
                    <a:pt x="6272" y="1742"/>
                    <a:pt x="5955" y="1162"/>
                  </a:cubicBezTo>
                  <a:cubicBezTo>
                    <a:pt x="5639" y="582"/>
                    <a:pt x="5076" y="118"/>
                    <a:pt x="4423" y="20"/>
                  </a:cubicBezTo>
                  <a:cubicBezTo>
                    <a:pt x="4336" y="7"/>
                    <a:pt x="4249" y="0"/>
                    <a:pt x="4162"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0"/>
            <p:cNvSpPr/>
            <p:nvPr/>
          </p:nvSpPr>
          <p:spPr>
            <a:xfrm>
              <a:off x="8068525" y="4099889"/>
              <a:ext cx="489116" cy="466830"/>
            </a:xfrm>
            <a:custGeom>
              <a:avLst/>
              <a:gdLst/>
              <a:ahLst/>
              <a:cxnLst/>
              <a:rect l="l" t="t" r="r" b="b"/>
              <a:pathLst>
                <a:path w="5004" h="4776" extrusionOk="0">
                  <a:moveTo>
                    <a:pt x="3889" y="0"/>
                  </a:moveTo>
                  <a:cubicBezTo>
                    <a:pt x="3806" y="0"/>
                    <a:pt x="3725" y="13"/>
                    <a:pt x="3647" y="43"/>
                  </a:cubicBezTo>
                  <a:cubicBezTo>
                    <a:pt x="3461" y="111"/>
                    <a:pt x="3316" y="262"/>
                    <a:pt x="3194" y="421"/>
                  </a:cubicBezTo>
                  <a:cubicBezTo>
                    <a:pt x="2829" y="901"/>
                    <a:pt x="2624" y="1483"/>
                    <a:pt x="2610" y="2086"/>
                  </a:cubicBezTo>
                  <a:cubicBezTo>
                    <a:pt x="2569" y="1885"/>
                    <a:pt x="2414" y="1709"/>
                    <a:pt x="2218" y="1654"/>
                  </a:cubicBezTo>
                  <a:cubicBezTo>
                    <a:pt x="2176" y="1643"/>
                    <a:pt x="2133" y="1637"/>
                    <a:pt x="2089" y="1637"/>
                  </a:cubicBezTo>
                  <a:cubicBezTo>
                    <a:pt x="1928" y="1637"/>
                    <a:pt x="1766" y="1715"/>
                    <a:pt x="1677" y="1849"/>
                  </a:cubicBezTo>
                  <a:cubicBezTo>
                    <a:pt x="1563" y="2020"/>
                    <a:pt x="1586" y="2271"/>
                    <a:pt x="1734" y="2412"/>
                  </a:cubicBezTo>
                  <a:cubicBezTo>
                    <a:pt x="1508" y="2303"/>
                    <a:pt x="1258" y="2228"/>
                    <a:pt x="1008" y="2228"/>
                  </a:cubicBezTo>
                  <a:cubicBezTo>
                    <a:pt x="949" y="2228"/>
                    <a:pt x="890" y="2232"/>
                    <a:pt x="832" y="2241"/>
                  </a:cubicBezTo>
                  <a:cubicBezTo>
                    <a:pt x="525" y="2288"/>
                    <a:pt x="229" y="2481"/>
                    <a:pt x="116" y="2771"/>
                  </a:cubicBezTo>
                  <a:cubicBezTo>
                    <a:pt x="1" y="3065"/>
                    <a:pt x="88" y="3409"/>
                    <a:pt x="272" y="3667"/>
                  </a:cubicBezTo>
                  <a:cubicBezTo>
                    <a:pt x="456" y="3924"/>
                    <a:pt x="721" y="4109"/>
                    <a:pt x="989" y="4276"/>
                  </a:cubicBezTo>
                  <a:lnTo>
                    <a:pt x="3318" y="4775"/>
                  </a:lnTo>
                  <a:cubicBezTo>
                    <a:pt x="3723" y="4526"/>
                    <a:pt x="4045" y="4155"/>
                    <a:pt x="4281" y="3743"/>
                  </a:cubicBezTo>
                  <a:cubicBezTo>
                    <a:pt x="4520" y="3332"/>
                    <a:pt x="4677" y="2880"/>
                    <a:pt x="4804" y="2422"/>
                  </a:cubicBezTo>
                  <a:cubicBezTo>
                    <a:pt x="4916" y="2019"/>
                    <a:pt x="5003" y="1600"/>
                    <a:pt x="4956" y="1183"/>
                  </a:cubicBezTo>
                  <a:cubicBezTo>
                    <a:pt x="4910" y="769"/>
                    <a:pt x="4708" y="353"/>
                    <a:pt x="4350" y="136"/>
                  </a:cubicBezTo>
                  <a:cubicBezTo>
                    <a:pt x="4212" y="51"/>
                    <a:pt x="4050" y="0"/>
                    <a:pt x="3889"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0"/>
            <p:cNvSpPr/>
            <p:nvPr/>
          </p:nvSpPr>
          <p:spPr>
            <a:xfrm>
              <a:off x="294493" y="4443383"/>
              <a:ext cx="433108" cy="347190"/>
            </a:xfrm>
            <a:custGeom>
              <a:avLst/>
              <a:gdLst/>
              <a:ahLst/>
              <a:cxnLst/>
              <a:rect l="l" t="t" r="r" b="b"/>
              <a:pathLst>
                <a:path w="4431" h="3552" extrusionOk="0">
                  <a:moveTo>
                    <a:pt x="2801" y="0"/>
                  </a:moveTo>
                  <a:cubicBezTo>
                    <a:pt x="2735" y="0"/>
                    <a:pt x="2668" y="9"/>
                    <a:pt x="2604" y="26"/>
                  </a:cubicBezTo>
                  <a:cubicBezTo>
                    <a:pt x="2404" y="76"/>
                    <a:pt x="2226" y="194"/>
                    <a:pt x="2080" y="336"/>
                  </a:cubicBezTo>
                  <a:cubicBezTo>
                    <a:pt x="1806" y="601"/>
                    <a:pt x="1625" y="953"/>
                    <a:pt x="1513" y="1319"/>
                  </a:cubicBezTo>
                  <a:cubicBezTo>
                    <a:pt x="1400" y="1683"/>
                    <a:pt x="1350" y="2065"/>
                    <a:pt x="1304" y="2444"/>
                  </a:cubicBezTo>
                  <a:cubicBezTo>
                    <a:pt x="1096" y="2365"/>
                    <a:pt x="882" y="2284"/>
                    <a:pt x="661" y="2284"/>
                  </a:cubicBezTo>
                  <a:cubicBezTo>
                    <a:pt x="653" y="2284"/>
                    <a:pt x="645" y="2284"/>
                    <a:pt x="638" y="2284"/>
                  </a:cubicBezTo>
                  <a:cubicBezTo>
                    <a:pt x="408" y="2290"/>
                    <a:pt x="166" y="2405"/>
                    <a:pt x="77" y="2616"/>
                  </a:cubicBezTo>
                  <a:cubicBezTo>
                    <a:pt x="1" y="2798"/>
                    <a:pt x="54" y="3013"/>
                    <a:pt x="167" y="3174"/>
                  </a:cubicBezTo>
                  <a:cubicBezTo>
                    <a:pt x="281" y="3335"/>
                    <a:pt x="447" y="3450"/>
                    <a:pt x="615" y="3552"/>
                  </a:cubicBezTo>
                  <a:lnTo>
                    <a:pt x="4105" y="3338"/>
                  </a:lnTo>
                  <a:cubicBezTo>
                    <a:pt x="4256" y="3183"/>
                    <a:pt x="4379" y="2992"/>
                    <a:pt x="4405" y="2777"/>
                  </a:cubicBezTo>
                  <a:cubicBezTo>
                    <a:pt x="4431" y="2563"/>
                    <a:pt x="4345" y="2326"/>
                    <a:pt x="4158" y="2218"/>
                  </a:cubicBezTo>
                  <a:cubicBezTo>
                    <a:pt x="4097" y="2183"/>
                    <a:pt x="4027" y="2167"/>
                    <a:pt x="3957" y="2167"/>
                  </a:cubicBezTo>
                  <a:cubicBezTo>
                    <a:pt x="3810" y="2167"/>
                    <a:pt x="3664" y="2239"/>
                    <a:pt x="3607" y="2372"/>
                  </a:cubicBezTo>
                  <a:cubicBezTo>
                    <a:pt x="3682" y="1850"/>
                    <a:pt x="3664" y="1317"/>
                    <a:pt x="3554" y="799"/>
                  </a:cubicBezTo>
                  <a:cubicBezTo>
                    <a:pt x="3501" y="542"/>
                    <a:pt x="3409" y="270"/>
                    <a:pt x="3194" y="118"/>
                  </a:cubicBezTo>
                  <a:cubicBezTo>
                    <a:pt x="3080" y="38"/>
                    <a:pt x="2941" y="0"/>
                    <a:pt x="2801"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0"/>
            <p:cNvSpPr/>
            <p:nvPr/>
          </p:nvSpPr>
          <p:spPr>
            <a:xfrm>
              <a:off x="2754118" y="4582352"/>
              <a:ext cx="300273" cy="330769"/>
            </a:xfrm>
            <a:custGeom>
              <a:avLst/>
              <a:gdLst/>
              <a:ahLst/>
              <a:cxnLst/>
              <a:rect l="l" t="t" r="r" b="b"/>
              <a:pathLst>
                <a:path w="3072" h="3384" extrusionOk="0">
                  <a:moveTo>
                    <a:pt x="2302" y="1"/>
                  </a:moveTo>
                  <a:cubicBezTo>
                    <a:pt x="2272" y="1"/>
                    <a:pt x="2241" y="4"/>
                    <a:pt x="2210" y="10"/>
                  </a:cubicBezTo>
                  <a:cubicBezTo>
                    <a:pt x="2006" y="52"/>
                    <a:pt x="1853" y="224"/>
                    <a:pt x="1748" y="405"/>
                  </a:cubicBezTo>
                  <a:cubicBezTo>
                    <a:pt x="1468" y="895"/>
                    <a:pt x="1431" y="1488"/>
                    <a:pt x="1645" y="2010"/>
                  </a:cubicBezTo>
                  <a:cubicBezTo>
                    <a:pt x="1398" y="1848"/>
                    <a:pt x="1181" y="1634"/>
                    <a:pt x="909" y="1520"/>
                  </a:cubicBezTo>
                  <a:cubicBezTo>
                    <a:pt x="807" y="1477"/>
                    <a:pt x="692" y="1454"/>
                    <a:pt x="579" y="1454"/>
                  </a:cubicBezTo>
                  <a:cubicBezTo>
                    <a:pt x="390" y="1454"/>
                    <a:pt x="208" y="1520"/>
                    <a:pt x="105" y="1673"/>
                  </a:cubicBezTo>
                  <a:cubicBezTo>
                    <a:pt x="0" y="1830"/>
                    <a:pt x="3" y="2038"/>
                    <a:pt x="72" y="2211"/>
                  </a:cubicBezTo>
                  <a:cubicBezTo>
                    <a:pt x="142" y="2386"/>
                    <a:pt x="271" y="2528"/>
                    <a:pt x="408" y="2655"/>
                  </a:cubicBezTo>
                  <a:cubicBezTo>
                    <a:pt x="732" y="2955"/>
                    <a:pt x="1303" y="3384"/>
                    <a:pt x="1768" y="3384"/>
                  </a:cubicBezTo>
                  <a:cubicBezTo>
                    <a:pt x="1771" y="3384"/>
                    <a:pt x="1773" y="3384"/>
                    <a:pt x="1775" y="3384"/>
                  </a:cubicBezTo>
                  <a:cubicBezTo>
                    <a:pt x="2242" y="3378"/>
                    <a:pt x="2679" y="2900"/>
                    <a:pt x="2854" y="2508"/>
                  </a:cubicBezTo>
                  <a:cubicBezTo>
                    <a:pt x="3058" y="2051"/>
                    <a:pt x="3071" y="1528"/>
                    <a:pt x="3025" y="1027"/>
                  </a:cubicBezTo>
                  <a:cubicBezTo>
                    <a:pt x="3002" y="782"/>
                    <a:pt x="2965" y="529"/>
                    <a:pt x="2833" y="321"/>
                  </a:cubicBezTo>
                  <a:cubicBezTo>
                    <a:pt x="2716" y="140"/>
                    <a:pt x="2513" y="1"/>
                    <a:pt x="2302"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0"/>
            <p:cNvSpPr/>
            <p:nvPr/>
          </p:nvSpPr>
          <p:spPr>
            <a:xfrm>
              <a:off x="7291954" y="4955341"/>
              <a:ext cx="282581" cy="282679"/>
            </a:xfrm>
            <a:custGeom>
              <a:avLst/>
              <a:gdLst/>
              <a:ahLst/>
              <a:cxnLst/>
              <a:rect l="l" t="t" r="r" b="b"/>
              <a:pathLst>
                <a:path w="2891" h="2892" extrusionOk="0">
                  <a:moveTo>
                    <a:pt x="566" y="1"/>
                  </a:moveTo>
                  <a:cubicBezTo>
                    <a:pt x="565" y="1"/>
                    <a:pt x="564" y="1"/>
                    <a:pt x="563" y="1"/>
                  </a:cubicBezTo>
                  <a:cubicBezTo>
                    <a:pt x="342" y="4"/>
                    <a:pt x="152" y="185"/>
                    <a:pt x="76" y="393"/>
                  </a:cubicBezTo>
                  <a:cubicBezTo>
                    <a:pt x="0" y="601"/>
                    <a:pt x="16" y="830"/>
                    <a:pt x="43" y="1050"/>
                  </a:cubicBezTo>
                  <a:cubicBezTo>
                    <a:pt x="98" y="1499"/>
                    <a:pt x="208" y="1954"/>
                    <a:pt x="477" y="2317"/>
                  </a:cubicBezTo>
                  <a:cubicBezTo>
                    <a:pt x="681" y="2594"/>
                    <a:pt x="1082" y="2891"/>
                    <a:pt x="1458" y="2891"/>
                  </a:cubicBezTo>
                  <a:cubicBezTo>
                    <a:pt x="1503" y="2891"/>
                    <a:pt x="1548" y="2887"/>
                    <a:pt x="1592" y="2878"/>
                  </a:cubicBezTo>
                  <a:cubicBezTo>
                    <a:pt x="2002" y="2792"/>
                    <a:pt x="2424" y="2304"/>
                    <a:pt x="2652" y="1978"/>
                  </a:cubicBezTo>
                  <a:cubicBezTo>
                    <a:pt x="2748" y="1841"/>
                    <a:pt x="2834" y="1691"/>
                    <a:pt x="2862" y="1525"/>
                  </a:cubicBezTo>
                  <a:cubicBezTo>
                    <a:pt x="2890" y="1358"/>
                    <a:pt x="2852" y="1175"/>
                    <a:pt x="2731" y="1059"/>
                  </a:cubicBezTo>
                  <a:cubicBezTo>
                    <a:pt x="2645" y="976"/>
                    <a:pt x="2531" y="941"/>
                    <a:pt x="2413" y="941"/>
                  </a:cubicBezTo>
                  <a:cubicBezTo>
                    <a:pt x="2268" y="941"/>
                    <a:pt x="2115" y="994"/>
                    <a:pt x="1995" y="1077"/>
                  </a:cubicBezTo>
                  <a:cubicBezTo>
                    <a:pt x="1777" y="1229"/>
                    <a:pt x="1628" y="1459"/>
                    <a:pt x="1442" y="1648"/>
                  </a:cubicBezTo>
                  <a:cubicBezTo>
                    <a:pt x="1530" y="1149"/>
                    <a:pt x="1384" y="637"/>
                    <a:pt x="1045" y="259"/>
                  </a:cubicBezTo>
                  <a:cubicBezTo>
                    <a:pt x="918" y="122"/>
                    <a:pt x="753" y="1"/>
                    <a:pt x="566"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0"/>
            <p:cNvSpPr/>
            <p:nvPr/>
          </p:nvSpPr>
          <p:spPr>
            <a:xfrm>
              <a:off x="1099029" y="5049468"/>
              <a:ext cx="225889" cy="171347"/>
            </a:xfrm>
            <a:custGeom>
              <a:avLst/>
              <a:gdLst/>
              <a:ahLst/>
              <a:cxnLst/>
              <a:rect l="l" t="t" r="r" b="b"/>
              <a:pathLst>
                <a:path w="2311" h="1753" extrusionOk="0">
                  <a:moveTo>
                    <a:pt x="1939" y="1"/>
                  </a:moveTo>
                  <a:cubicBezTo>
                    <a:pt x="1775" y="1"/>
                    <a:pt x="1619" y="130"/>
                    <a:pt x="1539" y="282"/>
                  </a:cubicBezTo>
                  <a:cubicBezTo>
                    <a:pt x="1447" y="460"/>
                    <a:pt x="1428" y="664"/>
                    <a:pt x="1371" y="856"/>
                  </a:cubicBezTo>
                  <a:cubicBezTo>
                    <a:pt x="1255" y="492"/>
                    <a:pt x="979" y="202"/>
                    <a:pt x="620" y="68"/>
                  </a:cubicBezTo>
                  <a:cubicBezTo>
                    <a:pt x="546" y="42"/>
                    <a:pt x="465" y="22"/>
                    <a:pt x="386" y="22"/>
                  </a:cubicBezTo>
                  <a:cubicBezTo>
                    <a:pt x="325" y="22"/>
                    <a:pt x="264" y="34"/>
                    <a:pt x="210" y="64"/>
                  </a:cubicBezTo>
                  <a:cubicBezTo>
                    <a:pt x="64" y="143"/>
                    <a:pt x="0" y="329"/>
                    <a:pt x="23" y="495"/>
                  </a:cubicBezTo>
                  <a:cubicBezTo>
                    <a:pt x="45" y="660"/>
                    <a:pt x="134" y="807"/>
                    <a:pt x="230" y="945"/>
                  </a:cubicBezTo>
                  <a:cubicBezTo>
                    <a:pt x="422" y="1223"/>
                    <a:pt x="655" y="1489"/>
                    <a:pt x="960" y="1637"/>
                  </a:cubicBezTo>
                  <a:cubicBezTo>
                    <a:pt x="1099" y="1705"/>
                    <a:pt x="1286" y="1753"/>
                    <a:pt x="1468" y="1753"/>
                  </a:cubicBezTo>
                  <a:cubicBezTo>
                    <a:pt x="1628" y="1753"/>
                    <a:pt x="1783" y="1716"/>
                    <a:pt x="1898" y="1622"/>
                  </a:cubicBezTo>
                  <a:cubicBezTo>
                    <a:pt x="2141" y="1423"/>
                    <a:pt x="2252" y="949"/>
                    <a:pt x="2291" y="652"/>
                  </a:cubicBezTo>
                  <a:cubicBezTo>
                    <a:pt x="2306" y="528"/>
                    <a:pt x="2311" y="397"/>
                    <a:pt x="2272" y="278"/>
                  </a:cubicBezTo>
                  <a:cubicBezTo>
                    <a:pt x="2233" y="157"/>
                    <a:pt x="2144" y="48"/>
                    <a:pt x="2022" y="12"/>
                  </a:cubicBezTo>
                  <a:cubicBezTo>
                    <a:pt x="1995" y="4"/>
                    <a:pt x="1967" y="1"/>
                    <a:pt x="1939"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0"/>
            <p:cNvSpPr/>
            <p:nvPr/>
          </p:nvSpPr>
          <p:spPr>
            <a:xfrm>
              <a:off x="5644880" y="4479526"/>
              <a:ext cx="246904" cy="215137"/>
            </a:xfrm>
            <a:custGeom>
              <a:avLst/>
              <a:gdLst/>
              <a:ahLst/>
              <a:cxnLst/>
              <a:rect l="l" t="t" r="r" b="b"/>
              <a:pathLst>
                <a:path w="2526" h="2201" extrusionOk="0">
                  <a:moveTo>
                    <a:pt x="584" y="1"/>
                  </a:moveTo>
                  <a:cubicBezTo>
                    <a:pt x="406" y="1"/>
                    <a:pt x="228" y="79"/>
                    <a:pt x="137" y="230"/>
                  </a:cubicBezTo>
                  <a:cubicBezTo>
                    <a:pt x="0" y="452"/>
                    <a:pt x="85" y="742"/>
                    <a:pt x="200" y="974"/>
                  </a:cubicBezTo>
                  <a:cubicBezTo>
                    <a:pt x="379" y="1338"/>
                    <a:pt x="884" y="2201"/>
                    <a:pt x="1378" y="2201"/>
                  </a:cubicBezTo>
                  <a:cubicBezTo>
                    <a:pt x="1393" y="2201"/>
                    <a:pt x="1408" y="2200"/>
                    <a:pt x="1422" y="2198"/>
                  </a:cubicBezTo>
                  <a:cubicBezTo>
                    <a:pt x="1992" y="2138"/>
                    <a:pt x="2431" y="1304"/>
                    <a:pt x="2501" y="814"/>
                  </a:cubicBezTo>
                  <a:cubicBezTo>
                    <a:pt x="2526" y="649"/>
                    <a:pt x="2500" y="438"/>
                    <a:pt x="2342" y="379"/>
                  </a:cubicBezTo>
                  <a:cubicBezTo>
                    <a:pt x="2316" y="369"/>
                    <a:pt x="2289" y="365"/>
                    <a:pt x="2261" y="365"/>
                  </a:cubicBezTo>
                  <a:cubicBezTo>
                    <a:pt x="2202" y="365"/>
                    <a:pt x="2141" y="384"/>
                    <a:pt x="2085" y="409"/>
                  </a:cubicBezTo>
                  <a:cubicBezTo>
                    <a:pt x="1828" y="521"/>
                    <a:pt x="1622" y="723"/>
                    <a:pt x="1506" y="979"/>
                  </a:cubicBezTo>
                  <a:cubicBezTo>
                    <a:pt x="1430" y="775"/>
                    <a:pt x="1351" y="570"/>
                    <a:pt x="1226" y="390"/>
                  </a:cubicBezTo>
                  <a:cubicBezTo>
                    <a:pt x="1101" y="211"/>
                    <a:pt x="924" y="60"/>
                    <a:pt x="711" y="14"/>
                  </a:cubicBezTo>
                  <a:cubicBezTo>
                    <a:pt x="669" y="5"/>
                    <a:pt x="626" y="1"/>
                    <a:pt x="584"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0"/>
            <p:cNvSpPr/>
            <p:nvPr/>
          </p:nvSpPr>
          <p:spPr>
            <a:xfrm>
              <a:off x="5009059" y="5161385"/>
              <a:ext cx="195099" cy="153069"/>
            </a:xfrm>
            <a:custGeom>
              <a:avLst/>
              <a:gdLst/>
              <a:ahLst/>
              <a:cxnLst/>
              <a:rect l="l" t="t" r="r" b="b"/>
              <a:pathLst>
                <a:path w="1996" h="1566" extrusionOk="0">
                  <a:moveTo>
                    <a:pt x="253" y="0"/>
                  </a:moveTo>
                  <a:cubicBezTo>
                    <a:pt x="247" y="0"/>
                    <a:pt x="242" y="0"/>
                    <a:pt x="236" y="1"/>
                  </a:cubicBezTo>
                  <a:cubicBezTo>
                    <a:pt x="105" y="17"/>
                    <a:pt x="48" y="172"/>
                    <a:pt x="36" y="302"/>
                  </a:cubicBezTo>
                  <a:cubicBezTo>
                    <a:pt x="0" y="685"/>
                    <a:pt x="181" y="1396"/>
                    <a:pt x="602" y="1546"/>
                  </a:cubicBezTo>
                  <a:cubicBezTo>
                    <a:pt x="639" y="1560"/>
                    <a:pt x="677" y="1566"/>
                    <a:pt x="717" y="1566"/>
                  </a:cubicBezTo>
                  <a:cubicBezTo>
                    <a:pt x="1083" y="1566"/>
                    <a:pt x="1561" y="1065"/>
                    <a:pt x="1748" y="840"/>
                  </a:cubicBezTo>
                  <a:cubicBezTo>
                    <a:pt x="1877" y="685"/>
                    <a:pt x="1995" y="480"/>
                    <a:pt x="1932" y="288"/>
                  </a:cubicBezTo>
                  <a:cubicBezTo>
                    <a:pt x="1879" y="126"/>
                    <a:pt x="1707" y="24"/>
                    <a:pt x="1537" y="21"/>
                  </a:cubicBezTo>
                  <a:cubicBezTo>
                    <a:pt x="1534" y="21"/>
                    <a:pt x="1532" y="21"/>
                    <a:pt x="1529" y="21"/>
                  </a:cubicBezTo>
                  <a:cubicBezTo>
                    <a:pt x="1363" y="21"/>
                    <a:pt x="1204" y="102"/>
                    <a:pt x="1078" y="212"/>
                  </a:cubicBezTo>
                  <a:cubicBezTo>
                    <a:pt x="952" y="325"/>
                    <a:pt x="854" y="466"/>
                    <a:pt x="760" y="607"/>
                  </a:cubicBezTo>
                  <a:cubicBezTo>
                    <a:pt x="718" y="393"/>
                    <a:pt x="599" y="202"/>
                    <a:pt x="425" y="71"/>
                  </a:cubicBezTo>
                  <a:cubicBezTo>
                    <a:pt x="374" y="33"/>
                    <a:pt x="315" y="0"/>
                    <a:pt x="253" y="0"/>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0"/>
            <p:cNvSpPr/>
            <p:nvPr/>
          </p:nvSpPr>
          <p:spPr>
            <a:xfrm>
              <a:off x="7660153" y="4705020"/>
              <a:ext cx="250325" cy="208001"/>
            </a:xfrm>
            <a:custGeom>
              <a:avLst/>
              <a:gdLst/>
              <a:ahLst/>
              <a:cxnLst/>
              <a:rect l="l" t="t" r="r" b="b"/>
              <a:pathLst>
                <a:path w="2561" h="2128" extrusionOk="0">
                  <a:moveTo>
                    <a:pt x="2042" y="1"/>
                  </a:moveTo>
                  <a:cubicBezTo>
                    <a:pt x="2031" y="1"/>
                    <a:pt x="2020" y="2"/>
                    <a:pt x="2009" y="3"/>
                  </a:cubicBezTo>
                  <a:cubicBezTo>
                    <a:pt x="1922" y="18"/>
                    <a:pt x="1853" y="85"/>
                    <a:pt x="1798" y="156"/>
                  </a:cubicBezTo>
                  <a:cubicBezTo>
                    <a:pt x="1629" y="378"/>
                    <a:pt x="1548" y="655"/>
                    <a:pt x="1571" y="935"/>
                  </a:cubicBezTo>
                  <a:cubicBezTo>
                    <a:pt x="1405" y="794"/>
                    <a:pt x="1236" y="653"/>
                    <a:pt x="1039" y="557"/>
                  </a:cubicBezTo>
                  <a:cubicBezTo>
                    <a:pt x="906" y="493"/>
                    <a:pt x="758" y="452"/>
                    <a:pt x="611" y="452"/>
                  </a:cubicBezTo>
                  <a:cubicBezTo>
                    <a:pt x="542" y="452"/>
                    <a:pt x="473" y="461"/>
                    <a:pt x="406" y="481"/>
                  </a:cubicBezTo>
                  <a:cubicBezTo>
                    <a:pt x="198" y="543"/>
                    <a:pt x="20" y="731"/>
                    <a:pt x="12" y="948"/>
                  </a:cubicBezTo>
                  <a:cubicBezTo>
                    <a:pt x="0" y="1209"/>
                    <a:pt x="215" y="1421"/>
                    <a:pt x="431" y="1569"/>
                  </a:cubicBezTo>
                  <a:cubicBezTo>
                    <a:pt x="704" y="1755"/>
                    <a:pt x="1327" y="2128"/>
                    <a:pt x="1780" y="2128"/>
                  </a:cubicBezTo>
                  <a:cubicBezTo>
                    <a:pt x="1899" y="2128"/>
                    <a:pt x="2006" y="2102"/>
                    <a:pt x="2092" y="2041"/>
                  </a:cubicBezTo>
                  <a:cubicBezTo>
                    <a:pt x="2560" y="1711"/>
                    <a:pt x="2537" y="768"/>
                    <a:pt x="2359" y="306"/>
                  </a:cubicBezTo>
                  <a:cubicBezTo>
                    <a:pt x="2303" y="160"/>
                    <a:pt x="2191" y="1"/>
                    <a:pt x="2042"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0"/>
            <p:cNvSpPr/>
            <p:nvPr/>
          </p:nvSpPr>
          <p:spPr>
            <a:xfrm>
              <a:off x="3223873" y="4962379"/>
              <a:ext cx="251693" cy="199693"/>
            </a:xfrm>
            <a:custGeom>
              <a:avLst/>
              <a:gdLst/>
              <a:ahLst/>
              <a:cxnLst/>
              <a:rect l="l" t="t" r="r" b="b"/>
              <a:pathLst>
                <a:path w="2575" h="2043" extrusionOk="0">
                  <a:moveTo>
                    <a:pt x="366" y="0"/>
                  </a:moveTo>
                  <a:cubicBezTo>
                    <a:pt x="361" y="0"/>
                    <a:pt x="356" y="0"/>
                    <a:pt x="352" y="1"/>
                  </a:cubicBezTo>
                  <a:cubicBezTo>
                    <a:pt x="185" y="11"/>
                    <a:pt x="99" y="206"/>
                    <a:pt x="75" y="371"/>
                  </a:cubicBezTo>
                  <a:cubicBezTo>
                    <a:pt x="0" y="860"/>
                    <a:pt x="182" y="1786"/>
                    <a:pt x="709" y="2008"/>
                  </a:cubicBezTo>
                  <a:cubicBezTo>
                    <a:pt x="765" y="2032"/>
                    <a:pt x="824" y="2042"/>
                    <a:pt x="887" y="2042"/>
                  </a:cubicBezTo>
                  <a:cubicBezTo>
                    <a:pt x="1355" y="2042"/>
                    <a:pt x="1981" y="1457"/>
                    <a:pt x="2231" y="1187"/>
                  </a:cubicBezTo>
                  <a:cubicBezTo>
                    <a:pt x="2409" y="998"/>
                    <a:pt x="2574" y="744"/>
                    <a:pt x="2507" y="492"/>
                  </a:cubicBezTo>
                  <a:cubicBezTo>
                    <a:pt x="2451" y="282"/>
                    <a:pt x="2239" y="137"/>
                    <a:pt x="2020" y="121"/>
                  </a:cubicBezTo>
                  <a:cubicBezTo>
                    <a:pt x="2003" y="120"/>
                    <a:pt x="1986" y="119"/>
                    <a:pt x="1968" y="119"/>
                  </a:cubicBezTo>
                  <a:cubicBezTo>
                    <a:pt x="1769" y="119"/>
                    <a:pt x="1576" y="208"/>
                    <a:pt x="1418" y="332"/>
                  </a:cubicBezTo>
                  <a:cubicBezTo>
                    <a:pt x="1247" y="467"/>
                    <a:pt x="1114" y="642"/>
                    <a:pt x="980" y="814"/>
                  </a:cubicBezTo>
                  <a:cubicBezTo>
                    <a:pt x="943" y="537"/>
                    <a:pt x="804" y="283"/>
                    <a:pt x="590" y="103"/>
                  </a:cubicBezTo>
                  <a:cubicBezTo>
                    <a:pt x="526" y="48"/>
                    <a:pt x="449" y="0"/>
                    <a:pt x="366" y="0"/>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0"/>
            <p:cNvSpPr/>
            <p:nvPr/>
          </p:nvSpPr>
          <p:spPr>
            <a:xfrm>
              <a:off x="1457063" y="4885064"/>
              <a:ext cx="251791" cy="199693"/>
            </a:xfrm>
            <a:custGeom>
              <a:avLst/>
              <a:gdLst/>
              <a:ahLst/>
              <a:cxnLst/>
              <a:rect l="l" t="t" r="r" b="b"/>
              <a:pathLst>
                <a:path w="2576" h="2043" extrusionOk="0">
                  <a:moveTo>
                    <a:pt x="363" y="1"/>
                  </a:moveTo>
                  <a:cubicBezTo>
                    <a:pt x="360" y="1"/>
                    <a:pt x="356" y="1"/>
                    <a:pt x="353" y="1"/>
                  </a:cubicBezTo>
                  <a:cubicBezTo>
                    <a:pt x="186" y="13"/>
                    <a:pt x="100" y="206"/>
                    <a:pt x="76" y="371"/>
                  </a:cubicBezTo>
                  <a:cubicBezTo>
                    <a:pt x="1" y="862"/>
                    <a:pt x="183" y="1788"/>
                    <a:pt x="711" y="2009"/>
                  </a:cubicBezTo>
                  <a:cubicBezTo>
                    <a:pt x="767" y="2032"/>
                    <a:pt x="827" y="2043"/>
                    <a:pt x="890" y="2043"/>
                  </a:cubicBezTo>
                  <a:cubicBezTo>
                    <a:pt x="1357" y="2043"/>
                    <a:pt x="1982" y="1458"/>
                    <a:pt x="2232" y="1189"/>
                  </a:cubicBezTo>
                  <a:cubicBezTo>
                    <a:pt x="2410" y="998"/>
                    <a:pt x="2575" y="746"/>
                    <a:pt x="2508" y="493"/>
                  </a:cubicBezTo>
                  <a:cubicBezTo>
                    <a:pt x="2452" y="282"/>
                    <a:pt x="2240" y="139"/>
                    <a:pt x="2021" y="122"/>
                  </a:cubicBezTo>
                  <a:cubicBezTo>
                    <a:pt x="2005" y="120"/>
                    <a:pt x="1989" y="120"/>
                    <a:pt x="1973" y="120"/>
                  </a:cubicBezTo>
                  <a:cubicBezTo>
                    <a:pt x="1772" y="120"/>
                    <a:pt x="1578" y="209"/>
                    <a:pt x="1419" y="334"/>
                  </a:cubicBezTo>
                  <a:cubicBezTo>
                    <a:pt x="1248" y="469"/>
                    <a:pt x="1115" y="644"/>
                    <a:pt x="981" y="816"/>
                  </a:cubicBezTo>
                  <a:cubicBezTo>
                    <a:pt x="944" y="539"/>
                    <a:pt x="805" y="285"/>
                    <a:pt x="591" y="104"/>
                  </a:cubicBezTo>
                  <a:cubicBezTo>
                    <a:pt x="526" y="49"/>
                    <a:pt x="448" y="1"/>
                    <a:pt x="363"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931"/>
        <p:cNvGrpSpPr/>
        <p:nvPr/>
      </p:nvGrpSpPr>
      <p:grpSpPr>
        <a:xfrm>
          <a:off x="0" y="0"/>
          <a:ext cx="0" cy="0"/>
          <a:chOff x="0" y="0"/>
          <a:chExt cx="0" cy="0"/>
        </a:xfrm>
      </p:grpSpPr>
      <p:grpSp>
        <p:nvGrpSpPr>
          <p:cNvPr id="932" name="Google Shape;932;p21"/>
          <p:cNvGrpSpPr/>
          <p:nvPr/>
        </p:nvGrpSpPr>
        <p:grpSpPr>
          <a:xfrm>
            <a:off x="-982256" y="471325"/>
            <a:ext cx="11108307" cy="2924151"/>
            <a:chOff x="1113325" y="471325"/>
            <a:chExt cx="4143036" cy="2924151"/>
          </a:xfrm>
        </p:grpSpPr>
        <p:sp>
          <p:nvSpPr>
            <p:cNvPr id="933" name="Google Shape;933;p21"/>
            <p:cNvSpPr/>
            <p:nvPr/>
          </p:nvSpPr>
          <p:spPr>
            <a:xfrm>
              <a:off x="1330641" y="471325"/>
              <a:ext cx="3925719" cy="46483"/>
            </a:xfrm>
            <a:custGeom>
              <a:avLst/>
              <a:gdLst/>
              <a:ahLst/>
              <a:cxnLst/>
              <a:rect l="l" t="t" r="r" b="b"/>
              <a:pathLst>
                <a:path w="42650" h="505" extrusionOk="0">
                  <a:moveTo>
                    <a:pt x="42590" y="0"/>
                  </a:moveTo>
                  <a:cubicBezTo>
                    <a:pt x="42590" y="0"/>
                    <a:pt x="42589" y="0"/>
                    <a:pt x="42589" y="0"/>
                  </a:cubicBezTo>
                  <a:lnTo>
                    <a:pt x="25950" y="161"/>
                  </a:lnTo>
                  <a:lnTo>
                    <a:pt x="9398" y="320"/>
                  </a:lnTo>
                  <a:lnTo>
                    <a:pt x="60" y="409"/>
                  </a:lnTo>
                  <a:cubicBezTo>
                    <a:pt x="0" y="409"/>
                    <a:pt x="0" y="504"/>
                    <a:pt x="60" y="504"/>
                  </a:cubicBezTo>
                  <a:lnTo>
                    <a:pt x="16698" y="343"/>
                  </a:lnTo>
                  <a:lnTo>
                    <a:pt x="33251" y="183"/>
                  </a:lnTo>
                  <a:lnTo>
                    <a:pt x="42589" y="94"/>
                  </a:lnTo>
                  <a:cubicBezTo>
                    <a:pt x="42649" y="94"/>
                    <a:pt x="42649" y="0"/>
                    <a:pt x="4259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1"/>
            <p:cNvSpPr/>
            <p:nvPr/>
          </p:nvSpPr>
          <p:spPr>
            <a:xfrm>
              <a:off x="1113325" y="1126127"/>
              <a:ext cx="3864878" cy="305497"/>
            </a:xfrm>
            <a:custGeom>
              <a:avLst/>
              <a:gdLst/>
              <a:ahLst/>
              <a:cxnLst/>
              <a:rect l="l" t="t" r="r" b="b"/>
              <a:pathLst>
                <a:path w="41989" h="3319" extrusionOk="0">
                  <a:moveTo>
                    <a:pt x="41932" y="1"/>
                  </a:moveTo>
                  <a:cubicBezTo>
                    <a:pt x="41931" y="1"/>
                    <a:pt x="41929" y="1"/>
                    <a:pt x="41928" y="1"/>
                  </a:cubicBezTo>
                  <a:lnTo>
                    <a:pt x="25582" y="1260"/>
                  </a:lnTo>
                  <a:lnTo>
                    <a:pt x="9236" y="2520"/>
                  </a:lnTo>
                  <a:lnTo>
                    <a:pt x="61" y="3226"/>
                  </a:lnTo>
                  <a:cubicBezTo>
                    <a:pt x="3" y="3230"/>
                    <a:pt x="1" y="3319"/>
                    <a:pt x="57" y="3319"/>
                  </a:cubicBezTo>
                  <a:cubicBezTo>
                    <a:pt x="58" y="3319"/>
                    <a:pt x="59" y="3319"/>
                    <a:pt x="61" y="3319"/>
                  </a:cubicBezTo>
                  <a:lnTo>
                    <a:pt x="16408" y="2060"/>
                  </a:lnTo>
                  <a:lnTo>
                    <a:pt x="32754" y="802"/>
                  </a:lnTo>
                  <a:lnTo>
                    <a:pt x="41928" y="94"/>
                  </a:lnTo>
                  <a:cubicBezTo>
                    <a:pt x="41987" y="90"/>
                    <a:pt x="41988" y="1"/>
                    <a:pt x="4193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1"/>
            <p:cNvSpPr/>
            <p:nvPr/>
          </p:nvSpPr>
          <p:spPr>
            <a:xfrm>
              <a:off x="1482606" y="2103544"/>
              <a:ext cx="3682444" cy="120119"/>
            </a:xfrm>
            <a:custGeom>
              <a:avLst/>
              <a:gdLst/>
              <a:ahLst/>
              <a:cxnLst/>
              <a:rect l="l" t="t" r="r" b="b"/>
              <a:pathLst>
                <a:path w="40007" h="1305" extrusionOk="0">
                  <a:moveTo>
                    <a:pt x="5163" y="1"/>
                  </a:moveTo>
                  <a:cubicBezTo>
                    <a:pt x="3463" y="1"/>
                    <a:pt x="1762" y="9"/>
                    <a:pt x="61" y="27"/>
                  </a:cubicBezTo>
                  <a:cubicBezTo>
                    <a:pt x="1" y="27"/>
                    <a:pt x="1" y="122"/>
                    <a:pt x="61" y="122"/>
                  </a:cubicBezTo>
                  <a:cubicBezTo>
                    <a:pt x="1793" y="103"/>
                    <a:pt x="3524" y="94"/>
                    <a:pt x="5256" y="94"/>
                  </a:cubicBezTo>
                  <a:cubicBezTo>
                    <a:pt x="8719" y="94"/>
                    <a:pt x="12182" y="131"/>
                    <a:pt x="15645" y="203"/>
                  </a:cubicBezTo>
                  <a:cubicBezTo>
                    <a:pt x="20838" y="311"/>
                    <a:pt x="26030" y="500"/>
                    <a:pt x="31217" y="772"/>
                  </a:cubicBezTo>
                  <a:cubicBezTo>
                    <a:pt x="34129" y="924"/>
                    <a:pt x="37038" y="1100"/>
                    <a:pt x="39946" y="1304"/>
                  </a:cubicBezTo>
                  <a:cubicBezTo>
                    <a:pt x="39948" y="1304"/>
                    <a:pt x="39949" y="1304"/>
                    <a:pt x="39950" y="1304"/>
                  </a:cubicBezTo>
                  <a:cubicBezTo>
                    <a:pt x="40007" y="1304"/>
                    <a:pt x="40005" y="1214"/>
                    <a:pt x="39946" y="1209"/>
                  </a:cubicBezTo>
                  <a:cubicBezTo>
                    <a:pt x="34765" y="849"/>
                    <a:pt x="29577" y="568"/>
                    <a:pt x="24387" y="368"/>
                  </a:cubicBezTo>
                  <a:cubicBezTo>
                    <a:pt x="19195" y="169"/>
                    <a:pt x="14002" y="50"/>
                    <a:pt x="8807" y="14"/>
                  </a:cubicBezTo>
                  <a:cubicBezTo>
                    <a:pt x="7593" y="5"/>
                    <a:pt x="6378" y="1"/>
                    <a:pt x="5163"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1"/>
            <p:cNvSpPr/>
            <p:nvPr/>
          </p:nvSpPr>
          <p:spPr>
            <a:xfrm>
              <a:off x="1475887" y="2637860"/>
              <a:ext cx="3332121" cy="192374"/>
            </a:xfrm>
            <a:custGeom>
              <a:avLst/>
              <a:gdLst/>
              <a:ahLst/>
              <a:cxnLst/>
              <a:rect l="l" t="t" r="r" b="b"/>
              <a:pathLst>
                <a:path w="36201" h="2090" extrusionOk="0">
                  <a:moveTo>
                    <a:pt x="36143" y="1"/>
                  </a:moveTo>
                  <a:cubicBezTo>
                    <a:pt x="36142" y="1"/>
                    <a:pt x="36141" y="1"/>
                    <a:pt x="36141" y="1"/>
                  </a:cubicBezTo>
                  <a:lnTo>
                    <a:pt x="22025" y="781"/>
                  </a:lnTo>
                  <a:lnTo>
                    <a:pt x="7982" y="1558"/>
                  </a:lnTo>
                  <a:lnTo>
                    <a:pt x="61" y="1997"/>
                  </a:lnTo>
                  <a:cubicBezTo>
                    <a:pt x="1" y="1999"/>
                    <a:pt x="1" y="2090"/>
                    <a:pt x="58" y="2090"/>
                  </a:cubicBezTo>
                  <a:cubicBezTo>
                    <a:pt x="59" y="2090"/>
                    <a:pt x="60" y="2090"/>
                    <a:pt x="61" y="2090"/>
                  </a:cubicBezTo>
                  <a:lnTo>
                    <a:pt x="14175" y="1309"/>
                  </a:lnTo>
                  <a:lnTo>
                    <a:pt x="28218" y="533"/>
                  </a:lnTo>
                  <a:lnTo>
                    <a:pt x="36141" y="95"/>
                  </a:lnTo>
                  <a:cubicBezTo>
                    <a:pt x="36199" y="91"/>
                    <a:pt x="36201" y="1"/>
                    <a:pt x="36143"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1"/>
            <p:cNvSpPr/>
            <p:nvPr/>
          </p:nvSpPr>
          <p:spPr>
            <a:xfrm>
              <a:off x="1237769" y="3294871"/>
              <a:ext cx="3867363" cy="100605"/>
            </a:xfrm>
            <a:custGeom>
              <a:avLst/>
              <a:gdLst/>
              <a:ahLst/>
              <a:cxnLst/>
              <a:rect l="l" t="t" r="r" b="b"/>
              <a:pathLst>
                <a:path w="42016" h="1093" extrusionOk="0">
                  <a:moveTo>
                    <a:pt x="59" y="0"/>
                  </a:moveTo>
                  <a:cubicBezTo>
                    <a:pt x="0" y="0"/>
                    <a:pt x="1" y="92"/>
                    <a:pt x="61" y="93"/>
                  </a:cubicBezTo>
                  <a:lnTo>
                    <a:pt x="16451" y="484"/>
                  </a:lnTo>
                  <a:lnTo>
                    <a:pt x="32757" y="873"/>
                  </a:lnTo>
                  <a:lnTo>
                    <a:pt x="41955" y="1092"/>
                  </a:lnTo>
                  <a:cubicBezTo>
                    <a:pt x="41955" y="1092"/>
                    <a:pt x="41956" y="1092"/>
                    <a:pt x="41956" y="1092"/>
                  </a:cubicBezTo>
                  <a:cubicBezTo>
                    <a:pt x="42015" y="1092"/>
                    <a:pt x="42015" y="1000"/>
                    <a:pt x="41955" y="999"/>
                  </a:cubicBezTo>
                  <a:lnTo>
                    <a:pt x="25566" y="609"/>
                  </a:lnTo>
                  <a:lnTo>
                    <a:pt x="9259" y="220"/>
                  </a:lnTo>
                  <a:lnTo>
                    <a:pt x="61" y="0"/>
                  </a:lnTo>
                  <a:cubicBezTo>
                    <a:pt x="60" y="0"/>
                    <a:pt x="60" y="0"/>
                    <a:pt x="59"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1"/>
            <p:cNvSpPr/>
            <p:nvPr/>
          </p:nvSpPr>
          <p:spPr>
            <a:xfrm>
              <a:off x="1584683" y="2897516"/>
              <a:ext cx="3239616" cy="50441"/>
            </a:xfrm>
            <a:custGeom>
              <a:avLst/>
              <a:gdLst/>
              <a:ahLst/>
              <a:cxnLst/>
              <a:rect l="l" t="t" r="r" b="b"/>
              <a:pathLst>
                <a:path w="35196" h="548" extrusionOk="0">
                  <a:moveTo>
                    <a:pt x="34956" y="1"/>
                  </a:moveTo>
                  <a:cubicBezTo>
                    <a:pt x="34955" y="1"/>
                    <a:pt x="34955" y="1"/>
                    <a:pt x="34954" y="1"/>
                  </a:cubicBezTo>
                  <a:lnTo>
                    <a:pt x="21375" y="68"/>
                  </a:lnTo>
                  <a:lnTo>
                    <a:pt x="7865" y="134"/>
                  </a:lnTo>
                  <a:lnTo>
                    <a:pt x="243" y="173"/>
                  </a:lnTo>
                  <a:cubicBezTo>
                    <a:pt x="2" y="173"/>
                    <a:pt x="1" y="548"/>
                    <a:pt x="243" y="548"/>
                  </a:cubicBezTo>
                  <a:lnTo>
                    <a:pt x="13823" y="480"/>
                  </a:lnTo>
                  <a:lnTo>
                    <a:pt x="27333" y="413"/>
                  </a:lnTo>
                  <a:lnTo>
                    <a:pt x="34954" y="375"/>
                  </a:lnTo>
                  <a:cubicBezTo>
                    <a:pt x="35195" y="374"/>
                    <a:pt x="35195" y="1"/>
                    <a:pt x="34956"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1"/>
            <p:cNvSpPr/>
            <p:nvPr/>
          </p:nvSpPr>
          <p:spPr>
            <a:xfrm>
              <a:off x="1459871" y="2466934"/>
              <a:ext cx="3296039" cy="211796"/>
            </a:xfrm>
            <a:custGeom>
              <a:avLst/>
              <a:gdLst/>
              <a:ahLst/>
              <a:cxnLst/>
              <a:rect l="l" t="t" r="r" b="b"/>
              <a:pathLst>
                <a:path w="35809" h="2301" extrusionOk="0">
                  <a:moveTo>
                    <a:pt x="35510" y="0"/>
                  </a:moveTo>
                  <a:cubicBezTo>
                    <a:pt x="35500" y="0"/>
                    <a:pt x="35491" y="1"/>
                    <a:pt x="35481" y="2"/>
                  </a:cubicBezTo>
                  <a:cubicBezTo>
                    <a:pt x="30912" y="622"/>
                    <a:pt x="26324" y="1093"/>
                    <a:pt x="21721" y="1414"/>
                  </a:cubicBezTo>
                  <a:cubicBezTo>
                    <a:pt x="17149" y="1733"/>
                    <a:pt x="12571" y="1902"/>
                    <a:pt x="7987" y="1925"/>
                  </a:cubicBezTo>
                  <a:cubicBezTo>
                    <a:pt x="7665" y="1926"/>
                    <a:pt x="7342" y="1927"/>
                    <a:pt x="7020" y="1927"/>
                  </a:cubicBezTo>
                  <a:cubicBezTo>
                    <a:pt x="4761" y="1927"/>
                    <a:pt x="2501" y="1892"/>
                    <a:pt x="242" y="1820"/>
                  </a:cubicBezTo>
                  <a:cubicBezTo>
                    <a:pt x="239" y="1820"/>
                    <a:pt x="237" y="1820"/>
                    <a:pt x="234" y="1820"/>
                  </a:cubicBezTo>
                  <a:cubicBezTo>
                    <a:pt x="1" y="1820"/>
                    <a:pt x="4" y="2186"/>
                    <a:pt x="242" y="2193"/>
                  </a:cubicBezTo>
                  <a:cubicBezTo>
                    <a:pt x="2484" y="2265"/>
                    <a:pt x="4726" y="2301"/>
                    <a:pt x="6969" y="2301"/>
                  </a:cubicBezTo>
                  <a:cubicBezTo>
                    <a:pt x="9354" y="2301"/>
                    <a:pt x="11740" y="2260"/>
                    <a:pt x="14125" y="2180"/>
                  </a:cubicBezTo>
                  <a:cubicBezTo>
                    <a:pt x="18727" y="2025"/>
                    <a:pt x="23322" y="1720"/>
                    <a:pt x="27908" y="1266"/>
                  </a:cubicBezTo>
                  <a:cubicBezTo>
                    <a:pt x="30471" y="1011"/>
                    <a:pt x="33028" y="711"/>
                    <a:pt x="35581" y="364"/>
                  </a:cubicBezTo>
                  <a:cubicBezTo>
                    <a:pt x="35808" y="332"/>
                    <a:pt x="35725" y="0"/>
                    <a:pt x="3551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1"/>
            <p:cNvSpPr/>
            <p:nvPr/>
          </p:nvSpPr>
          <p:spPr>
            <a:xfrm>
              <a:off x="1268143" y="1491358"/>
              <a:ext cx="3542628" cy="103919"/>
            </a:xfrm>
            <a:custGeom>
              <a:avLst/>
              <a:gdLst/>
              <a:ahLst/>
              <a:cxnLst/>
              <a:rect l="l" t="t" r="r" b="b"/>
              <a:pathLst>
                <a:path w="38488" h="1129" extrusionOk="0">
                  <a:moveTo>
                    <a:pt x="236" y="1"/>
                  </a:moveTo>
                  <a:cubicBezTo>
                    <a:pt x="0" y="1"/>
                    <a:pt x="2" y="370"/>
                    <a:pt x="241" y="375"/>
                  </a:cubicBezTo>
                  <a:lnTo>
                    <a:pt x="15111" y="670"/>
                  </a:lnTo>
                  <a:lnTo>
                    <a:pt x="29902" y="962"/>
                  </a:lnTo>
                  <a:lnTo>
                    <a:pt x="38247" y="1129"/>
                  </a:lnTo>
                  <a:cubicBezTo>
                    <a:pt x="38248" y="1129"/>
                    <a:pt x="38250" y="1129"/>
                    <a:pt x="38251" y="1129"/>
                  </a:cubicBezTo>
                  <a:cubicBezTo>
                    <a:pt x="38488" y="1129"/>
                    <a:pt x="38487" y="759"/>
                    <a:pt x="38247" y="754"/>
                  </a:cubicBezTo>
                  <a:lnTo>
                    <a:pt x="23379" y="459"/>
                  </a:lnTo>
                  <a:lnTo>
                    <a:pt x="8586" y="166"/>
                  </a:lnTo>
                  <a:lnTo>
                    <a:pt x="241" y="1"/>
                  </a:lnTo>
                  <a:cubicBezTo>
                    <a:pt x="240" y="1"/>
                    <a:pt x="238" y="1"/>
                    <a:pt x="236"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1"/>
            <p:cNvSpPr/>
            <p:nvPr/>
          </p:nvSpPr>
          <p:spPr>
            <a:xfrm>
              <a:off x="1446157" y="762184"/>
              <a:ext cx="3576132" cy="54399"/>
            </a:xfrm>
            <a:custGeom>
              <a:avLst/>
              <a:gdLst/>
              <a:ahLst/>
              <a:cxnLst/>
              <a:rect l="l" t="t" r="r" b="b"/>
              <a:pathLst>
                <a:path w="38852" h="591" extrusionOk="0">
                  <a:moveTo>
                    <a:pt x="38612" y="0"/>
                  </a:moveTo>
                  <a:cubicBezTo>
                    <a:pt x="38611" y="0"/>
                    <a:pt x="38611" y="0"/>
                    <a:pt x="38610" y="0"/>
                  </a:cubicBezTo>
                  <a:lnTo>
                    <a:pt x="23600" y="85"/>
                  </a:lnTo>
                  <a:lnTo>
                    <a:pt x="8667" y="168"/>
                  </a:lnTo>
                  <a:lnTo>
                    <a:pt x="242" y="216"/>
                  </a:lnTo>
                  <a:cubicBezTo>
                    <a:pt x="1" y="217"/>
                    <a:pt x="1" y="590"/>
                    <a:pt x="240" y="590"/>
                  </a:cubicBezTo>
                  <a:cubicBezTo>
                    <a:pt x="241" y="590"/>
                    <a:pt x="241" y="590"/>
                    <a:pt x="242" y="590"/>
                  </a:cubicBezTo>
                  <a:lnTo>
                    <a:pt x="15252" y="505"/>
                  </a:lnTo>
                  <a:lnTo>
                    <a:pt x="30186" y="422"/>
                  </a:lnTo>
                  <a:lnTo>
                    <a:pt x="38610" y="375"/>
                  </a:lnTo>
                  <a:cubicBezTo>
                    <a:pt x="38851" y="373"/>
                    <a:pt x="38851" y="0"/>
                    <a:pt x="3861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1"/>
            <p:cNvSpPr/>
            <p:nvPr/>
          </p:nvSpPr>
          <p:spPr>
            <a:xfrm>
              <a:off x="1483527" y="1027087"/>
              <a:ext cx="3422141" cy="46851"/>
            </a:xfrm>
            <a:custGeom>
              <a:avLst/>
              <a:gdLst/>
              <a:ahLst/>
              <a:cxnLst/>
              <a:rect l="l" t="t" r="r" b="b"/>
              <a:pathLst>
                <a:path w="37179" h="509" extrusionOk="0">
                  <a:moveTo>
                    <a:pt x="120" y="1"/>
                  </a:moveTo>
                  <a:cubicBezTo>
                    <a:pt x="1" y="1"/>
                    <a:pt x="1" y="186"/>
                    <a:pt x="121" y="187"/>
                  </a:cubicBezTo>
                  <a:lnTo>
                    <a:pt x="14572" y="314"/>
                  </a:lnTo>
                  <a:lnTo>
                    <a:pt x="28949" y="439"/>
                  </a:lnTo>
                  <a:lnTo>
                    <a:pt x="37058" y="509"/>
                  </a:lnTo>
                  <a:cubicBezTo>
                    <a:pt x="37058" y="509"/>
                    <a:pt x="37059" y="509"/>
                    <a:pt x="37059" y="509"/>
                  </a:cubicBezTo>
                  <a:cubicBezTo>
                    <a:pt x="37178" y="509"/>
                    <a:pt x="37178" y="324"/>
                    <a:pt x="37058" y="322"/>
                  </a:cubicBezTo>
                  <a:lnTo>
                    <a:pt x="22607" y="196"/>
                  </a:lnTo>
                  <a:lnTo>
                    <a:pt x="8232" y="71"/>
                  </a:lnTo>
                  <a:lnTo>
                    <a:pt x="121" y="1"/>
                  </a:lnTo>
                  <a:cubicBezTo>
                    <a:pt x="121" y="1"/>
                    <a:pt x="120" y="1"/>
                    <a:pt x="12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1"/>
            <p:cNvSpPr/>
            <p:nvPr/>
          </p:nvSpPr>
          <p:spPr>
            <a:xfrm>
              <a:off x="1457570" y="1820416"/>
              <a:ext cx="3269899" cy="87351"/>
            </a:xfrm>
            <a:custGeom>
              <a:avLst/>
              <a:gdLst/>
              <a:ahLst/>
              <a:cxnLst/>
              <a:rect l="l" t="t" r="r" b="b"/>
              <a:pathLst>
                <a:path w="35525" h="949" extrusionOk="0">
                  <a:moveTo>
                    <a:pt x="35407" y="0"/>
                  </a:moveTo>
                  <a:cubicBezTo>
                    <a:pt x="35406" y="0"/>
                    <a:pt x="35405" y="0"/>
                    <a:pt x="35404" y="0"/>
                  </a:cubicBezTo>
                  <a:lnTo>
                    <a:pt x="21601" y="297"/>
                  </a:lnTo>
                  <a:lnTo>
                    <a:pt x="7868" y="595"/>
                  </a:lnTo>
                  <a:lnTo>
                    <a:pt x="121" y="762"/>
                  </a:lnTo>
                  <a:cubicBezTo>
                    <a:pt x="1" y="764"/>
                    <a:pt x="0" y="949"/>
                    <a:pt x="118" y="949"/>
                  </a:cubicBezTo>
                  <a:cubicBezTo>
                    <a:pt x="119" y="949"/>
                    <a:pt x="120" y="949"/>
                    <a:pt x="121" y="949"/>
                  </a:cubicBezTo>
                  <a:lnTo>
                    <a:pt x="13924" y="652"/>
                  </a:lnTo>
                  <a:lnTo>
                    <a:pt x="27658" y="355"/>
                  </a:lnTo>
                  <a:lnTo>
                    <a:pt x="35404" y="188"/>
                  </a:lnTo>
                  <a:cubicBezTo>
                    <a:pt x="35524" y="186"/>
                    <a:pt x="35525" y="0"/>
                    <a:pt x="35407"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1"/>
            <p:cNvSpPr/>
            <p:nvPr/>
          </p:nvSpPr>
          <p:spPr>
            <a:xfrm>
              <a:off x="1530009" y="2399834"/>
              <a:ext cx="3342246" cy="133557"/>
            </a:xfrm>
            <a:custGeom>
              <a:avLst/>
              <a:gdLst/>
              <a:ahLst/>
              <a:cxnLst/>
              <a:rect l="l" t="t" r="r" b="b"/>
              <a:pathLst>
                <a:path w="36311" h="1451" extrusionOk="0">
                  <a:moveTo>
                    <a:pt x="36194" y="1"/>
                  </a:moveTo>
                  <a:cubicBezTo>
                    <a:pt x="36192" y="1"/>
                    <a:pt x="36191" y="1"/>
                    <a:pt x="36190" y="1"/>
                  </a:cubicBezTo>
                  <a:lnTo>
                    <a:pt x="22080" y="494"/>
                  </a:lnTo>
                  <a:lnTo>
                    <a:pt x="8041" y="985"/>
                  </a:lnTo>
                  <a:lnTo>
                    <a:pt x="123" y="1262"/>
                  </a:lnTo>
                  <a:cubicBezTo>
                    <a:pt x="4" y="1266"/>
                    <a:pt x="1" y="1450"/>
                    <a:pt x="119" y="1450"/>
                  </a:cubicBezTo>
                  <a:cubicBezTo>
                    <a:pt x="120" y="1450"/>
                    <a:pt x="121" y="1450"/>
                    <a:pt x="123" y="1450"/>
                  </a:cubicBezTo>
                  <a:lnTo>
                    <a:pt x="14233" y="956"/>
                  </a:lnTo>
                  <a:lnTo>
                    <a:pt x="28271" y="464"/>
                  </a:lnTo>
                  <a:lnTo>
                    <a:pt x="36191" y="187"/>
                  </a:lnTo>
                  <a:cubicBezTo>
                    <a:pt x="36309" y="184"/>
                    <a:pt x="36310" y="1"/>
                    <a:pt x="36194"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21"/>
          <p:cNvGrpSpPr/>
          <p:nvPr/>
        </p:nvGrpSpPr>
        <p:grpSpPr>
          <a:xfrm>
            <a:off x="0" y="2217805"/>
            <a:ext cx="9144065" cy="2836239"/>
            <a:chOff x="0" y="2323518"/>
            <a:chExt cx="9144065" cy="2836239"/>
          </a:xfrm>
        </p:grpSpPr>
        <p:sp>
          <p:nvSpPr>
            <p:cNvPr id="946" name="Google Shape;946;p21"/>
            <p:cNvSpPr/>
            <p:nvPr/>
          </p:nvSpPr>
          <p:spPr>
            <a:xfrm>
              <a:off x="0" y="3769125"/>
              <a:ext cx="9144065" cy="1390632"/>
            </a:xfrm>
            <a:custGeom>
              <a:avLst/>
              <a:gdLst/>
              <a:ahLst/>
              <a:cxnLst/>
              <a:rect l="l" t="t" r="r" b="b"/>
              <a:pathLst>
                <a:path w="77307" h="20860" extrusionOk="0">
                  <a:moveTo>
                    <a:pt x="20717" y="0"/>
                  </a:moveTo>
                  <a:cubicBezTo>
                    <a:pt x="13642" y="0"/>
                    <a:pt x="6566" y="1324"/>
                    <a:pt x="1" y="3964"/>
                  </a:cubicBezTo>
                  <a:lnTo>
                    <a:pt x="1" y="20860"/>
                  </a:lnTo>
                  <a:lnTo>
                    <a:pt x="77306" y="20860"/>
                  </a:lnTo>
                  <a:lnTo>
                    <a:pt x="77306" y="1685"/>
                  </a:lnTo>
                  <a:cubicBezTo>
                    <a:pt x="73164" y="644"/>
                    <a:pt x="68892" y="217"/>
                    <a:pt x="64614" y="217"/>
                  </a:cubicBezTo>
                  <a:cubicBezTo>
                    <a:pt x="62682" y="217"/>
                    <a:pt x="60749" y="304"/>
                    <a:pt x="58826" y="461"/>
                  </a:cubicBezTo>
                  <a:cubicBezTo>
                    <a:pt x="52544" y="974"/>
                    <a:pt x="46342" y="2147"/>
                    <a:pt x="40185" y="3492"/>
                  </a:cubicBezTo>
                  <a:cubicBezTo>
                    <a:pt x="33976" y="1162"/>
                    <a:pt x="27347" y="0"/>
                    <a:pt x="20717"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1"/>
            <p:cNvSpPr/>
            <p:nvPr/>
          </p:nvSpPr>
          <p:spPr>
            <a:xfrm>
              <a:off x="8272357" y="2323518"/>
              <a:ext cx="721290" cy="1612105"/>
            </a:xfrm>
            <a:custGeom>
              <a:avLst/>
              <a:gdLst/>
              <a:ahLst/>
              <a:cxnLst/>
              <a:rect l="l" t="t" r="r" b="b"/>
              <a:pathLst>
                <a:path w="6646" h="14854" extrusionOk="0">
                  <a:moveTo>
                    <a:pt x="1846" y="1"/>
                  </a:moveTo>
                  <a:cubicBezTo>
                    <a:pt x="1491" y="1"/>
                    <a:pt x="1144" y="93"/>
                    <a:pt x="854" y="302"/>
                  </a:cubicBezTo>
                  <a:cubicBezTo>
                    <a:pt x="415" y="616"/>
                    <a:pt x="167" y="1146"/>
                    <a:pt x="83" y="1679"/>
                  </a:cubicBezTo>
                  <a:cubicBezTo>
                    <a:pt x="0" y="2215"/>
                    <a:pt x="63" y="2760"/>
                    <a:pt x="142" y="3294"/>
                  </a:cubicBezTo>
                  <a:cubicBezTo>
                    <a:pt x="729" y="7272"/>
                    <a:pt x="2121" y="11079"/>
                    <a:pt x="3504" y="14854"/>
                  </a:cubicBezTo>
                  <a:lnTo>
                    <a:pt x="6645" y="14299"/>
                  </a:lnTo>
                  <a:cubicBezTo>
                    <a:pt x="6585" y="12268"/>
                    <a:pt x="6525" y="10233"/>
                    <a:pt x="6257" y="8219"/>
                  </a:cubicBezTo>
                  <a:cubicBezTo>
                    <a:pt x="5987" y="6205"/>
                    <a:pt x="5503" y="4205"/>
                    <a:pt x="4631" y="2370"/>
                  </a:cubicBezTo>
                  <a:cubicBezTo>
                    <a:pt x="4278" y="1628"/>
                    <a:pt x="3842" y="890"/>
                    <a:pt x="3164" y="422"/>
                  </a:cubicBezTo>
                  <a:cubicBezTo>
                    <a:pt x="2782" y="158"/>
                    <a:pt x="2307" y="1"/>
                    <a:pt x="1846"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1"/>
            <p:cNvSpPr/>
            <p:nvPr/>
          </p:nvSpPr>
          <p:spPr>
            <a:xfrm>
              <a:off x="7887617" y="2953531"/>
              <a:ext cx="621551" cy="441934"/>
            </a:xfrm>
            <a:custGeom>
              <a:avLst/>
              <a:gdLst/>
              <a:ahLst/>
              <a:cxnLst/>
              <a:rect l="l" t="t" r="r" b="b"/>
              <a:pathLst>
                <a:path w="5727" h="4072" extrusionOk="0">
                  <a:moveTo>
                    <a:pt x="1116" y="1"/>
                  </a:moveTo>
                  <a:cubicBezTo>
                    <a:pt x="1098" y="1"/>
                    <a:pt x="1080" y="1"/>
                    <a:pt x="1063" y="3"/>
                  </a:cubicBezTo>
                  <a:cubicBezTo>
                    <a:pt x="767" y="27"/>
                    <a:pt x="523" y="253"/>
                    <a:pt x="367" y="504"/>
                  </a:cubicBezTo>
                  <a:cubicBezTo>
                    <a:pt x="12" y="1072"/>
                    <a:pt x="1" y="1818"/>
                    <a:pt x="275" y="2429"/>
                  </a:cubicBezTo>
                  <a:cubicBezTo>
                    <a:pt x="547" y="3039"/>
                    <a:pt x="1084" y="3513"/>
                    <a:pt x="1698" y="3778"/>
                  </a:cubicBezTo>
                  <a:cubicBezTo>
                    <a:pt x="2172" y="3984"/>
                    <a:pt x="2691" y="4071"/>
                    <a:pt x="3209" y="4071"/>
                  </a:cubicBezTo>
                  <a:cubicBezTo>
                    <a:pt x="3361" y="4071"/>
                    <a:pt x="3513" y="4064"/>
                    <a:pt x="3664" y="4050"/>
                  </a:cubicBezTo>
                  <a:cubicBezTo>
                    <a:pt x="4331" y="3985"/>
                    <a:pt x="4979" y="3794"/>
                    <a:pt x="5604" y="3557"/>
                  </a:cubicBezTo>
                  <a:lnTo>
                    <a:pt x="5726" y="2683"/>
                  </a:lnTo>
                  <a:lnTo>
                    <a:pt x="5726" y="2683"/>
                  </a:lnTo>
                  <a:cubicBezTo>
                    <a:pt x="5589" y="2703"/>
                    <a:pt x="5452" y="2713"/>
                    <a:pt x="5315" y="2713"/>
                  </a:cubicBezTo>
                  <a:cubicBezTo>
                    <a:pt x="4689" y="2713"/>
                    <a:pt x="4077" y="2506"/>
                    <a:pt x="3577" y="2118"/>
                  </a:cubicBezTo>
                  <a:cubicBezTo>
                    <a:pt x="2862" y="1558"/>
                    <a:pt x="2440" y="667"/>
                    <a:pt x="1668" y="188"/>
                  </a:cubicBezTo>
                  <a:cubicBezTo>
                    <a:pt x="1501" y="84"/>
                    <a:pt x="1311" y="1"/>
                    <a:pt x="1116"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1"/>
            <p:cNvSpPr/>
            <p:nvPr/>
          </p:nvSpPr>
          <p:spPr>
            <a:xfrm>
              <a:off x="1467528" y="2993183"/>
              <a:ext cx="437146" cy="1045651"/>
            </a:xfrm>
            <a:custGeom>
              <a:avLst/>
              <a:gdLst/>
              <a:ahLst/>
              <a:cxnLst/>
              <a:rect l="l" t="t" r="r" b="b"/>
              <a:pathLst>
                <a:path w="4044" h="9673" extrusionOk="0">
                  <a:moveTo>
                    <a:pt x="2842" y="0"/>
                  </a:moveTo>
                  <a:cubicBezTo>
                    <a:pt x="2527" y="0"/>
                    <a:pt x="2203" y="115"/>
                    <a:pt x="1950" y="306"/>
                  </a:cubicBezTo>
                  <a:cubicBezTo>
                    <a:pt x="1522" y="624"/>
                    <a:pt x="1255" y="1114"/>
                    <a:pt x="1044" y="1603"/>
                  </a:cubicBezTo>
                  <a:cubicBezTo>
                    <a:pt x="522" y="2813"/>
                    <a:pt x="255" y="4122"/>
                    <a:pt x="127" y="5435"/>
                  </a:cubicBezTo>
                  <a:cubicBezTo>
                    <a:pt x="1" y="6746"/>
                    <a:pt x="10" y="8068"/>
                    <a:pt x="20" y="9387"/>
                  </a:cubicBezTo>
                  <a:lnTo>
                    <a:pt x="2069" y="9672"/>
                  </a:lnTo>
                  <a:cubicBezTo>
                    <a:pt x="2877" y="7192"/>
                    <a:pt x="3690" y="4690"/>
                    <a:pt x="3977" y="2097"/>
                  </a:cubicBezTo>
                  <a:cubicBezTo>
                    <a:pt x="4015" y="1748"/>
                    <a:pt x="4043" y="1392"/>
                    <a:pt x="3977" y="1048"/>
                  </a:cubicBezTo>
                  <a:cubicBezTo>
                    <a:pt x="3911" y="703"/>
                    <a:pt x="3736" y="366"/>
                    <a:pt x="3445" y="172"/>
                  </a:cubicBezTo>
                  <a:cubicBezTo>
                    <a:pt x="3265" y="53"/>
                    <a:pt x="3056" y="0"/>
                    <a:pt x="2842"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1"/>
            <p:cNvSpPr/>
            <p:nvPr/>
          </p:nvSpPr>
          <p:spPr>
            <a:xfrm>
              <a:off x="1767609" y="3389260"/>
              <a:ext cx="399204" cy="291005"/>
            </a:xfrm>
            <a:custGeom>
              <a:avLst/>
              <a:gdLst/>
              <a:ahLst/>
              <a:cxnLst/>
              <a:rect l="l" t="t" r="r" b="b"/>
              <a:pathLst>
                <a:path w="3693" h="2692" extrusionOk="0">
                  <a:moveTo>
                    <a:pt x="2940" y="1"/>
                  </a:moveTo>
                  <a:cubicBezTo>
                    <a:pt x="2809" y="1"/>
                    <a:pt x="2683" y="61"/>
                    <a:pt x="2573" y="135"/>
                  </a:cubicBezTo>
                  <a:cubicBezTo>
                    <a:pt x="2084" y="465"/>
                    <a:pt x="1831" y="1052"/>
                    <a:pt x="1381" y="1432"/>
                  </a:cubicBezTo>
                  <a:cubicBezTo>
                    <a:pt x="1048" y="1710"/>
                    <a:pt x="630" y="1860"/>
                    <a:pt x="201" y="1860"/>
                  </a:cubicBezTo>
                  <a:cubicBezTo>
                    <a:pt x="134" y="1860"/>
                    <a:pt x="67" y="1857"/>
                    <a:pt x="0" y="1849"/>
                  </a:cubicBezTo>
                  <a:lnTo>
                    <a:pt x="0" y="1849"/>
                  </a:lnTo>
                  <a:lnTo>
                    <a:pt x="101" y="2412"/>
                  </a:lnTo>
                  <a:cubicBezTo>
                    <a:pt x="511" y="2551"/>
                    <a:pt x="936" y="2660"/>
                    <a:pt x="1369" y="2686"/>
                  </a:cubicBezTo>
                  <a:cubicBezTo>
                    <a:pt x="1431" y="2690"/>
                    <a:pt x="1494" y="2692"/>
                    <a:pt x="1556" y="2692"/>
                  </a:cubicBezTo>
                  <a:cubicBezTo>
                    <a:pt x="1929" y="2692"/>
                    <a:pt x="2302" y="2624"/>
                    <a:pt x="2639" y="2464"/>
                  </a:cubicBezTo>
                  <a:cubicBezTo>
                    <a:pt x="3031" y="2277"/>
                    <a:pt x="3367" y="1959"/>
                    <a:pt x="3530" y="1555"/>
                  </a:cubicBezTo>
                  <a:cubicBezTo>
                    <a:pt x="3692" y="1154"/>
                    <a:pt x="3668" y="670"/>
                    <a:pt x="3426" y="310"/>
                  </a:cubicBezTo>
                  <a:cubicBezTo>
                    <a:pt x="3318" y="149"/>
                    <a:pt x="3154" y="10"/>
                    <a:pt x="2962" y="1"/>
                  </a:cubicBezTo>
                  <a:cubicBezTo>
                    <a:pt x="2955" y="1"/>
                    <a:pt x="2948" y="1"/>
                    <a:pt x="2940"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1"/>
            <p:cNvSpPr/>
            <p:nvPr/>
          </p:nvSpPr>
          <p:spPr>
            <a:xfrm>
              <a:off x="379630" y="2499926"/>
              <a:ext cx="693554" cy="1612095"/>
            </a:xfrm>
            <a:custGeom>
              <a:avLst/>
              <a:gdLst/>
              <a:ahLst/>
              <a:cxnLst/>
              <a:rect l="l" t="t" r="r" b="b"/>
              <a:pathLst>
                <a:path w="6416" h="14913" extrusionOk="0">
                  <a:moveTo>
                    <a:pt x="4562" y="1"/>
                  </a:moveTo>
                  <a:cubicBezTo>
                    <a:pt x="4087" y="1"/>
                    <a:pt x="3598" y="169"/>
                    <a:pt x="3210" y="451"/>
                  </a:cubicBezTo>
                  <a:cubicBezTo>
                    <a:pt x="2543" y="933"/>
                    <a:pt x="2119" y="1679"/>
                    <a:pt x="1781" y="2429"/>
                  </a:cubicBezTo>
                  <a:cubicBezTo>
                    <a:pt x="943" y="4285"/>
                    <a:pt x="498" y="6298"/>
                    <a:pt x="268" y="8320"/>
                  </a:cubicBezTo>
                  <a:cubicBezTo>
                    <a:pt x="39" y="10343"/>
                    <a:pt x="20" y="12383"/>
                    <a:pt x="0" y="14417"/>
                  </a:cubicBezTo>
                  <a:lnTo>
                    <a:pt x="3157" y="14912"/>
                  </a:lnTo>
                  <a:cubicBezTo>
                    <a:pt x="4467" y="11104"/>
                    <a:pt x="5786" y="7262"/>
                    <a:pt x="6294" y="3266"/>
                  </a:cubicBezTo>
                  <a:cubicBezTo>
                    <a:pt x="6363" y="2729"/>
                    <a:pt x="6416" y="2181"/>
                    <a:pt x="6321" y="1647"/>
                  </a:cubicBezTo>
                  <a:cubicBezTo>
                    <a:pt x="6228" y="1115"/>
                    <a:pt x="5968" y="590"/>
                    <a:pt x="5522" y="283"/>
                  </a:cubicBezTo>
                  <a:cubicBezTo>
                    <a:pt x="5237" y="88"/>
                    <a:pt x="4903" y="1"/>
                    <a:pt x="4562" y="1"/>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1"/>
            <p:cNvSpPr/>
            <p:nvPr/>
          </p:nvSpPr>
          <p:spPr>
            <a:xfrm>
              <a:off x="850181" y="3119444"/>
              <a:ext cx="618318" cy="445372"/>
            </a:xfrm>
            <a:custGeom>
              <a:avLst/>
              <a:gdLst/>
              <a:ahLst/>
              <a:cxnLst/>
              <a:rect l="l" t="t" r="r" b="b"/>
              <a:pathLst>
                <a:path w="5720" h="4120" extrusionOk="0">
                  <a:moveTo>
                    <a:pt x="4577" y="0"/>
                  </a:moveTo>
                  <a:cubicBezTo>
                    <a:pt x="4378" y="0"/>
                    <a:pt x="4186" y="90"/>
                    <a:pt x="4017" y="198"/>
                  </a:cubicBezTo>
                  <a:cubicBezTo>
                    <a:pt x="3254" y="695"/>
                    <a:pt x="2848" y="1595"/>
                    <a:pt x="2143" y="2170"/>
                  </a:cubicBezTo>
                  <a:cubicBezTo>
                    <a:pt x="1635" y="2582"/>
                    <a:pt x="1003" y="2802"/>
                    <a:pt x="355" y="2802"/>
                  </a:cubicBezTo>
                  <a:cubicBezTo>
                    <a:pt x="238" y="2802"/>
                    <a:pt x="119" y="2795"/>
                    <a:pt x="1" y="2780"/>
                  </a:cubicBezTo>
                  <a:lnTo>
                    <a:pt x="1" y="2780"/>
                  </a:lnTo>
                  <a:lnTo>
                    <a:pt x="141" y="3651"/>
                  </a:lnTo>
                  <a:cubicBezTo>
                    <a:pt x="773" y="3876"/>
                    <a:pt x="1426" y="4056"/>
                    <a:pt x="2094" y="4106"/>
                  </a:cubicBezTo>
                  <a:cubicBezTo>
                    <a:pt x="2216" y="4115"/>
                    <a:pt x="2338" y="4120"/>
                    <a:pt x="2460" y="4120"/>
                  </a:cubicBezTo>
                  <a:cubicBezTo>
                    <a:pt x="3009" y="4120"/>
                    <a:pt x="3560" y="4024"/>
                    <a:pt x="4059" y="3796"/>
                  </a:cubicBezTo>
                  <a:cubicBezTo>
                    <a:pt x="4669" y="3517"/>
                    <a:pt x="5195" y="3032"/>
                    <a:pt x="5458" y="2415"/>
                  </a:cubicBezTo>
                  <a:cubicBezTo>
                    <a:pt x="5719" y="1798"/>
                    <a:pt x="5693" y="1051"/>
                    <a:pt x="5327" y="490"/>
                  </a:cubicBezTo>
                  <a:cubicBezTo>
                    <a:pt x="5165" y="240"/>
                    <a:pt x="4917" y="20"/>
                    <a:pt x="4620" y="2"/>
                  </a:cubicBezTo>
                  <a:cubicBezTo>
                    <a:pt x="4605" y="1"/>
                    <a:pt x="4591" y="0"/>
                    <a:pt x="4577"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1"/>
            <p:cNvSpPr/>
            <p:nvPr/>
          </p:nvSpPr>
          <p:spPr>
            <a:xfrm>
              <a:off x="7324778" y="3174171"/>
              <a:ext cx="358800" cy="815494"/>
            </a:xfrm>
            <a:custGeom>
              <a:avLst/>
              <a:gdLst/>
              <a:ahLst/>
              <a:cxnLst/>
              <a:rect l="l" t="t" r="r" b="b"/>
              <a:pathLst>
                <a:path w="3306" h="7514" extrusionOk="0">
                  <a:moveTo>
                    <a:pt x="934" y="0"/>
                  </a:moveTo>
                  <a:cubicBezTo>
                    <a:pt x="758" y="0"/>
                    <a:pt x="586" y="46"/>
                    <a:pt x="441" y="148"/>
                  </a:cubicBezTo>
                  <a:cubicBezTo>
                    <a:pt x="219" y="305"/>
                    <a:pt x="90" y="571"/>
                    <a:pt x="45" y="841"/>
                  </a:cubicBezTo>
                  <a:cubicBezTo>
                    <a:pt x="1" y="1111"/>
                    <a:pt x="31" y="1387"/>
                    <a:pt x="68" y="1658"/>
                  </a:cubicBezTo>
                  <a:cubicBezTo>
                    <a:pt x="348" y="3670"/>
                    <a:pt x="1034" y="5600"/>
                    <a:pt x="1717" y="7514"/>
                  </a:cubicBezTo>
                  <a:lnTo>
                    <a:pt x="3305" y="7247"/>
                  </a:lnTo>
                  <a:cubicBezTo>
                    <a:pt x="3284" y="6220"/>
                    <a:pt x="3262" y="5192"/>
                    <a:pt x="3136" y="4173"/>
                  </a:cubicBezTo>
                  <a:cubicBezTo>
                    <a:pt x="3008" y="3154"/>
                    <a:pt x="2773" y="2141"/>
                    <a:pt x="2340" y="1210"/>
                  </a:cubicBezTo>
                  <a:cubicBezTo>
                    <a:pt x="2165" y="833"/>
                    <a:pt x="1946" y="460"/>
                    <a:pt x="1608" y="220"/>
                  </a:cubicBezTo>
                  <a:cubicBezTo>
                    <a:pt x="1413" y="83"/>
                    <a:pt x="1170" y="0"/>
                    <a:pt x="934"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1"/>
            <p:cNvSpPr/>
            <p:nvPr/>
          </p:nvSpPr>
          <p:spPr>
            <a:xfrm>
              <a:off x="7127903" y="3490534"/>
              <a:ext cx="313760" cy="224223"/>
            </a:xfrm>
            <a:custGeom>
              <a:avLst/>
              <a:gdLst/>
              <a:ahLst/>
              <a:cxnLst/>
              <a:rect l="l" t="t" r="r" b="b"/>
              <a:pathLst>
                <a:path w="2891" h="2066" extrusionOk="0">
                  <a:moveTo>
                    <a:pt x="571" y="0"/>
                  </a:moveTo>
                  <a:cubicBezTo>
                    <a:pt x="562" y="0"/>
                    <a:pt x="553" y="1"/>
                    <a:pt x="545" y="1"/>
                  </a:cubicBezTo>
                  <a:cubicBezTo>
                    <a:pt x="395" y="11"/>
                    <a:pt x="272" y="125"/>
                    <a:pt x="192" y="251"/>
                  </a:cubicBezTo>
                  <a:cubicBezTo>
                    <a:pt x="9" y="536"/>
                    <a:pt x="1" y="914"/>
                    <a:pt x="136" y="1224"/>
                  </a:cubicBezTo>
                  <a:cubicBezTo>
                    <a:pt x="272" y="1532"/>
                    <a:pt x="540" y="1775"/>
                    <a:pt x="849" y="1911"/>
                  </a:cubicBezTo>
                  <a:cubicBezTo>
                    <a:pt x="1093" y="2020"/>
                    <a:pt x="1360" y="2066"/>
                    <a:pt x="1627" y="2066"/>
                  </a:cubicBezTo>
                  <a:cubicBezTo>
                    <a:pt x="1699" y="2066"/>
                    <a:pt x="1771" y="2063"/>
                    <a:pt x="1842" y="2056"/>
                  </a:cubicBezTo>
                  <a:cubicBezTo>
                    <a:pt x="2179" y="2027"/>
                    <a:pt x="2508" y="1934"/>
                    <a:pt x="2825" y="1817"/>
                  </a:cubicBezTo>
                  <a:lnTo>
                    <a:pt x="2891" y="1376"/>
                  </a:lnTo>
                  <a:lnTo>
                    <a:pt x="2891" y="1376"/>
                  </a:lnTo>
                  <a:cubicBezTo>
                    <a:pt x="2825" y="1385"/>
                    <a:pt x="2760" y="1389"/>
                    <a:pt x="2695" y="1389"/>
                  </a:cubicBezTo>
                  <a:cubicBezTo>
                    <a:pt x="2374" y="1389"/>
                    <a:pt x="2060" y="1282"/>
                    <a:pt x="1806" y="1080"/>
                  </a:cubicBezTo>
                  <a:cubicBezTo>
                    <a:pt x="1447" y="793"/>
                    <a:pt x="1238" y="343"/>
                    <a:pt x="849" y="97"/>
                  </a:cubicBezTo>
                  <a:cubicBezTo>
                    <a:pt x="765" y="43"/>
                    <a:pt x="669" y="0"/>
                    <a:pt x="571"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1"/>
            <p:cNvSpPr/>
            <p:nvPr/>
          </p:nvSpPr>
          <p:spPr>
            <a:xfrm>
              <a:off x="7572553" y="3271630"/>
              <a:ext cx="265030" cy="285325"/>
            </a:xfrm>
            <a:custGeom>
              <a:avLst/>
              <a:gdLst/>
              <a:ahLst/>
              <a:cxnLst/>
              <a:rect l="l" t="t" r="r" b="b"/>
              <a:pathLst>
                <a:path w="2442" h="2629" extrusionOk="0">
                  <a:moveTo>
                    <a:pt x="1674" y="0"/>
                  </a:moveTo>
                  <a:cubicBezTo>
                    <a:pt x="1632" y="0"/>
                    <a:pt x="1591" y="7"/>
                    <a:pt x="1550" y="22"/>
                  </a:cubicBezTo>
                  <a:cubicBezTo>
                    <a:pt x="1449" y="59"/>
                    <a:pt x="1373" y="146"/>
                    <a:pt x="1314" y="237"/>
                  </a:cubicBezTo>
                  <a:cubicBezTo>
                    <a:pt x="1065" y="623"/>
                    <a:pt x="1065" y="1121"/>
                    <a:pt x="860" y="1532"/>
                  </a:cubicBezTo>
                  <a:cubicBezTo>
                    <a:pt x="684" y="1880"/>
                    <a:pt x="374" y="2142"/>
                    <a:pt x="1" y="2256"/>
                  </a:cubicBezTo>
                  <a:lnTo>
                    <a:pt x="246" y="2628"/>
                  </a:lnTo>
                  <a:cubicBezTo>
                    <a:pt x="583" y="2601"/>
                    <a:pt x="920" y="2548"/>
                    <a:pt x="1238" y="2433"/>
                  </a:cubicBezTo>
                  <a:cubicBezTo>
                    <a:pt x="1556" y="2318"/>
                    <a:pt x="1855" y="2137"/>
                    <a:pt x="2077" y="1883"/>
                  </a:cubicBezTo>
                  <a:cubicBezTo>
                    <a:pt x="2301" y="1629"/>
                    <a:pt x="2442" y="1298"/>
                    <a:pt x="2436" y="959"/>
                  </a:cubicBezTo>
                  <a:cubicBezTo>
                    <a:pt x="2429" y="622"/>
                    <a:pt x="2261" y="283"/>
                    <a:pt x="1977" y="100"/>
                  </a:cubicBezTo>
                  <a:cubicBezTo>
                    <a:pt x="1886" y="42"/>
                    <a:pt x="1779" y="0"/>
                    <a:pt x="1674" y="0"/>
                  </a:cubicBezTo>
                  <a:close/>
                </a:path>
              </a:pathLst>
            </a:custGeom>
            <a:solidFill>
              <a:srgbClr val="D9D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21"/>
          <p:cNvGrpSpPr/>
          <p:nvPr/>
        </p:nvGrpSpPr>
        <p:grpSpPr>
          <a:xfrm>
            <a:off x="-354220" y="3769125"/>
            <a:ext cx="9616251" cy="2306677"/>
            <a:chOff x="-354220" y="3769125"/>
            <a:chExt cx="9616251" cy="2306677"/>
          </a:xfrm>
        </p:grpSpPr>
        <p:sp>
          <p:nvSpPr>
            <p:cNvPr id="957" name="Google Shape;957;p21"/>
            <p:cNvSpPr/>
            <p:nvPr/>
          </p:nvSpPr>
          <p:spPr>
            <a:xfrm>
              <a:off x="-354220" y="4248166"/>
              <a:ext cx="9616251" cy="1827636"/>
            </a:xfrm>
            <a:custGeom>
              <a:avLst/>
              <a:gdLst/>
              <a:ahLst/>
              <a:cxnLst/>
              <a:rect l="l" t="t" r="r" b="b"/>
              <a:pathLst>
                <a:path w="98381" h="18698" extrusionOk="0">
                  <a:moveTo>
                    <a:pt x="55361" y="1"/>
                  </a:moveTo>
                  <a:cubicBezTo>
                    <a:pt x="37925" y="1"/>
                    <a:pt x="20489" y="2117"/>
                    <a:pt x="3572" y="6341"/>
                  </a:cubicBezTo>
                  <a:lnTo>
                    <a:pt x="1" y="16031"/>
                  </a:lnTo>
                  <a:cubicBezTo>
                    <a:pt x="3300" y="16008"/>
                    <a:pt x="6599" y="15996"/>
                    <a:pt x="9898" y="15996"/>
                  </a:cubicBezTo>
                  <a:cubicBezTo>
                    <a:pt x="38922" y="15996"/>
                    <a:pt x="67931" y="16897"/>
                    <a:pt x="96927" y="18697"/>
                  </a:cubicBezTo>
                  <a:cubicBezTo>
                    <a:pt x="97393" y="14008"/>
                    <a:pt x="97914" y="9051"/>
                    <a:pt x="98380" y="4362"/>
                  </a:cubicBezTo>
                  <a:cubicBezTo>
                    <a:pt x="84238" y="1452"/>
                    <a:pt x="69799" y="1"/>
                    <a:pt x="55361"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1"/>
            <p:cNvSpPr/>
            <p:nvPr/>
          </p:nvSpPr>
          <p:spPr>
            <a:xfrm>
              <a:off x="4198766" y="4308767"/>
              <a:ext cx="322265" cy="108790"/>
            </a:xfrm>
            <a:custGeom>
              <a:avLst/>
              <a:gdLst/>
              <a:ahLst/>
              <a:cxnLst/>
              <a:rect l="l" t="t" r="r" b="b"/>
              <a:pathLst>
                <a:path w="3297" h="1113" extrusionOk="0">
                  <a:moveTo>
                    <a:pt x="1649" y="1"/>
                  </a:moveTo>
                  <a:cubicBezTo>
                    <a:pt x="740" y="1"/>
                    <a:pt x="1" y="250"/>
                    <a:pt x="1" y="557"/>
                  </a:cubicBezTo>
                  <a:cubicBezTo>
                    <a:pt x="1" y="865"/>
                    <a:pt x="740" y="1113"/>
                    <a:pt x="1649" y="1113"/>
                  </a:cubicBezTo>
                  <a:cubicBezTo>
                    <a:pt x="2559" y="1113"/>
                    <a:pt x="3297" y="865"/>
                    <a:pt x="3297" y="557"/>
                  </a:cubicBezTo>
                  <a:cubicBezTo>
                    <a:pt x="3297" y="250"/>
                    <a:pt x="2559" y="1"/>
                    <a:pt x="1649"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1"/>
            <p:cNvSpPr/>
            <p:nvPr/>
          </p:nvSpPr>
          <p:spPr>
            <a:xfrm>
              <a:off x="4629814" y="4467014"/>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1"/>
            <p:cNvSpPr/>
            <p:nvPr/>
          </p:nvSpPr>
          <p:spPr>
            <a:xfrm>
              <a:off x="8072435" y="5186212"/>
              <a:ext cx="139384" cy="47113"/>
            </a:xfrm>
            <a:custGeom>
              <a:avLst/>
              <a:gdLst/>
              <a:ahLst/>
              <a:cxnLst/>
              <a:rect l="l" t="t" r="r" b="b"/>
              <a:pathLst>
                <a:path w="1426" h="482" extrusionOk="0">
                  <a:moveTo>
                    <a:pt x="714" y="1"/>
                  </a:moveTo>
                  <a:cubicBezTo>
                    <a:pt x="321" y="1"/>
                    <a:pt x="1" y="109"/>
                    <a:pt x="1" y="241"/>
                  </a:cubicBezTo>
                  <a:cubicBezTo>
                    <a:pt x="1" y="374"/>
                    <a:pt x="321" y="482"/>
                    <a:pt x="714" y="482"/>
                  </a:cubicBezTo>
                  <a:cubicBezTo>
                    <a:pt x="1107" y="482"/>
                    <a:pt x="1426" y="374"/>
                    <a:pt x="1426" y="241"/>
                  </a:cubicBezTo>
                  <a:cubicBezTo>
                    <a:pt x="1426" y="109"/>
                    <a:pt x="1107" y="1"/>
                    <a:pt x="714"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1"/>
            <p:cNvSpPr/>
            <p:nvPr/>
          </p:nvSpPr>
          <p:spPr>
            <a:xfrm>
              <a:off x="5852878" y="4968537"/>
              <a:ext cx="139384" cy="47309"/>
            </a:xfrm>
            <a:custGeom>
              <a:avLst/>
              <a:gdLst/>
              <a:ahLst/>
              <a:cxnLst/>
              <a:rect l="l" t="t" r="r" b="b"/>
              <a:pathLst>
                <a:path w="1426" h="484" extrusionOk="0">
                  <a:moveTo>
                    <a:pt x="714" y="1"/>
                  </a:moveTo>
                  <a:cubicBezTo>
                    <a:pt x="320" y="1"/>
                    <a:pt x="0" y="109"/>
                    <a:pt x="0" y="242"/>
                  </a:cubicBezTo>
                  <a:cubicBezTo>
                    <a:pt x="0" y="375"/>
                    <a:pt x="319" y="483"/>
                    <a:pt x="714" y="483"/>
                  </a:cubicBezTo>
                  <a:cubicBezTo>
                    <a:pt x="1107" y="483"/>
                    <a:pt x="1425" y="375"/>
                    <a:pt x="1425" y="242"/>
                  </a:cubicBezTo>
                  <a:cubicBezTo>
                    <a:pt x="1425" y="109"/>
                    <a:pt x="1107" y="1"/>
                    <a:pt x="714"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1"/>
            <p:cNvSpPr/>
            <p:nvPr/>
          </p:nvSpPr>
          <p:spPr>
            <a:xfrm>
              <a:off x="2064049" y="5086122"/>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1"/>
            <p:cNvSpPr/>
            <p:nvPr/>
          </p:nvSpPr>
          <p:spPr>
            <a:xfrm>
              <a:off x="2328445" y="4720464"/>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1"/>
            <p:cNvSpPr/>
            <p:nvPr/>
          </p:nvSpPr>
          <p:spPr>
            <a:xfrm>
              <a:off x="3910520" y="4533871"/>
              <a:ext cx="200280" cy="67737"/>
            </a:xfrm>
            <a:custGeom>
              <a:avLst/>
              <a:gdLst/>
              <a:ahLst/>
              <a:cxnLst/>
              <a:rect l="l" t="t" r="r" b="b"/>
              <a:pathLst>
                <a:path w="2049" h="693" extrusionOk="0">
                  <a:moveTo>
                    <a:pt x="1024" y="1"/>
                  </a:moveTo>
                  <a:cubicBezTo>
                    <a:pt x="458" y="1"/>
                    <a:pt x="1" y="156"/>
                    <a:pt x="1" y="347"/>
                  </a:cubicBezTo>
                  <a:cubicBezTo>
                    <a:pt x="1" y="538"/>
                    <a:pt x="458" y="693"/>
                    <a:pt x="1024" y="693"/>
                  </a:cubicBezTo>
                  <a:cubicBezTo>
                    <a:pt x="1591" y="693"/>
                    <a:pt x="2048" y="538"/>
                    <a:pt x="2048" y="347"/>
                  </a:cubicBezTo>
                  <a:cubicBezTo>
                    <a:pt x="2048" y="156"/>
                    <a:pt x="1591" y="1"/>
                    <a:pt x="1024"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1"/>
            <p:cNvSpPr/>
            <p:nvPr/>
          </p:nvSpPr>
          <p:spPr>
            <a:xfrm>
              <a:off x="6969889" y="4625066"/>
              <a:ext cx="200377" cy="67737"/>
            </a:xfrm>
            <a:custGeom>
              <a:avLst/>
              <a:gdLst/>
              <a:ahLst/>
              <a:cxnLst/>
              <a:rect l="l" t="t" r="r" b="b"/>
              <a:pathLst>
                <a:path w="2050" h="693" extrusionOk="0">
                  <a:moveTo>
                    <a:pt x="1025" y="1"/>
                  </a:moveTo>
                  <a:cubicBezTo>
                    <a:pt x="460" y="1"/>
                    <a:pt x="1" y="156"/>
                    <a:pt x="1" y="346"/>
                  </a:cubicBezTo>
                  <a:cubicBezTo>
                    <a:pt x="1" y="537"/>
                    <a:pt x="460" y="692"/>
                    <a:pt x="1025" y="692"/>
                  </a:cubicBezTo>
                  <a:cubicBezTo>
                    <a:pt x="1591" y="692"/>
                    <a:pt x="2050" y="537"/>
                    <a:pt x="2050" y="346"/>
                  </a:cubicBezTo>
                  <a:cubicBezTo>
                    <a:pt x="2050" y="156"/>
                    <a:pt x="1591" y="1"/>
                    <a:pt x="1025"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1"/>
            <p:cNvSpPr/>
            <p:nvPr/>
          </p:nvSpPr>
          <p:spPr>
            <a:xfrm>
              <a:off x="6102807" y="5075859"/>
              <a:ext cx="200377" cy="67737"/>
            </a:xfrm>
            <a:custGeom>
              <a:avLst/>
              <a:gdLst/>
              <a:ahLst/>
              <a:cxnLst/>
              <a:rect l="l" t="t" r="r" b="b"/>
              <a:pathLst>
                <a:path w="2050" h="693" extrusionOk="0">
                  <a:moveTo>
                    <a:pt x="1025" y="1"/>
                  </a:moveTo>
                  <a:cubicBezTo>
                    <a:pt x="460" y="1"/>
                    <a:pt x="0" y="154"/>
                    <a:pt x="0" y="346"/>
                  </a:cubicBezTo>
                  <a:cubicBezTo>
                    <a:pt x="0" y="537"/>
                    <a:pt x="460" y="692"/>
                    <a:pt x="1025" y="692"/>
                  </a:cubicBezTo>
                  <a:cubicBezTo>
                    <a:pt x="1590" y="692"/>
                    <a:pt x="2050" y="537"/>
                    <a:pt x="2050" y="346"/>
                  </a:cubicBezTo>
                  <a:cubicBezTo>
                    <a:pt x="2050" y="154"/>
                    <a:pt x="1590" y="1"/>
                    <a:pt x="1025"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1"/>
            <p:cNvSpPr/>
            <p:nvPr/>
          </p:nvSpPr>
          <p:spPr>
            <a:xfrm>
              <a:off x="2002960" y="4837463"/>
              <a:ext cx="200475" cy="67835"/>
            </a:xfrm>
            <a:custGeom>
              <a:avLst/>
              <a:gdLst/>
              <a:ahLst/>
              <a:cxnLst/>
              <a:rect l="l" t="t" r="r" b="b"/>
              <a:pathLst>
                <a:path w="2051" h="694" extrusionOk="0">
                  <a:moveTo>
                    <a:pt x="1026" y="0"/>
                  </a:moveTo>
                  <a:cubicBezTo>
                    <a:pt x="460" y="0"/>
                    <a:pt x="1" y="155"/>
                    <a:pt x="1" y="347"/>
                  </a:cubicBezTo>
                  <a:cubicBezTo>
                    <a:pt x="1" y="538"/>
                    <a:pt x="460" y="693"/>
                    <a:pt x="1026" y="693"/>
                  </a:cubicBezTo>
                  <a:cubicBezTo>
                    <a:pt x="1591" y="693"/>
                    <a:pt x="2050" y="538"/>
                    <a:pt x="2050" y="347"/>
                  </a:cubicBezTo>
                  <a:cubicBezTo>
                    <a:pt x="2050" y="157"/>
                    <a:pt x="1591" y="0"/>
                    <a:pt x="1026"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1"/>
            <p:cNvSpPr/>
            <p:nvPr/>
          </p:nvSpPr>
          <p:spPr>
            <a:xfrm>
              <a:off x="988481" y="4065581"/>
              <a:ext cx="682749" cy="661538"/>
            </a:xfrm>
            <a:custGeom>
              <a:avLst/>
              <a:gdLst/>
              <a:ahLst/>
              <a:cxnLst/>
              <a:rect l="l" t="t" r="r" b="b"/>
              <a:pathLst>
                <a:path w="6985" h="6768" extrusionOk="0">
                  <a:moveTo>
                    <a:pt x="1538" y="0"/>
                  </a:moveTo>
                  <a:cubicBezTo>
                    <a:pt x="1324" y="0"/>
                    <a:pt x="1114" y="48"/>
                    <a:pt x="931" y="158"/>
                  </a:cubicBezTo>
                  <a:cubicBezTo>
                    <a:pt x="563" y="381"/>
                    <a:pt x="368" y="808"/>
                    <a:pt x="281" y="1230"/>
                  </a:cubicBezTo>
                  <a:cubicBezTo>
                    <a:pt x="1" y="2579"/>
                    <a:pt x="622" y="3954"/>
                    <a:pt x="1819" y="4635"/>
                  </a:cubicBezTo>
                  <a:cubicBezTo>
                    <a:pt x="1633" y="4601"/>
                    <a:pt x="1435" y="4569"/>
                    <a:pt x="1244" y="4569"/>
                  </a:cubicBezTo>
                  <a:cubicBezTo>
                    <a:pt x="1013" y="4569"/>
                    <a:pt x="792" y="4616"/>
                    <a:pt x="615" y="4760"/>
                  </a:cubicBezTo>
                  <a:cubicBezTo>
                    <a:pt x="368" y="4963"/>
                    <a:pt x="282" y="5320"/>
                    <a:pt x="358" y="5630"/>
                  </a:cubicBezTo>
                  <a:cubicBezTo>
                    <a:pt x="433" y="5940"/>
                    <a:pt x="651" y="6201"/>
                    <a:pt x="913" y="6383"/>
                  </a:cubicBezTo>
                  <a:cubicBezTo>
                    <a:pt x="1176" y="6565"/>
                    <a:pt x="1480" y="6676"/>
                    <a:pt x="1786" y="6768"/>
                  </a:cubicBezTo>
                  <a:lnTo>
                    <a:pt x="6510" y="5991"/>
                  </a:lnTo>
                  <a:cubicBezTo>
                    <a:pt x="6721" y="5689"/>
                    <a:pt x="6866" y="5344"/>
                    <a:pt x="6936" y="4983"/>
                  </a:cubicBezTo>
                  <a:cubicBezTo>
                    <a:pt x="6985" y="4730"/>
                    <a:pt x="6985" y="4433"/>
                    <a:pt x="6798" y="4252"/>
                  </a:cubicBezTo>
                  <a:cubicBezTo>
                    <a:pt x="6693" y="4150"/>
                    <a:pt x="6546" y="4106"/>
                    <a:pt x="6398" y="4106"/>
                  </a:cubicBezTo>
                  <a:cubicBezTo>
                    <a:pt x="6343" y="4106"/>
                    <a:pt x="6287" y="4112"/>
                    <a:pt x="6234" y="4123"/>
                  </a:cubicBezTo>
                  <a:cubicBezTo>
                    <a:pt x="6039" y="4166"/>
                    <a:pt x="5863" y="4271"/>
                    <a:pt x="5690" y="4374"/>
                  </a:cubicBezTo>
                  <a:cubicBezTo>
                    <a:pt x="5722" y="4089"/>
                    <a:pt x="5754" y="3792"/>
                    <a:pt x="5659" y="3519"/>
                  </a:cubicBezTo>
                  <a:cubicBezTo>
                    <a:pt x="5570" y="3264"/>
                    <a:pt x="5334" y="3041"/>
                    <a:pt x="5069" y="3041"/>
                  </a:cubicBezTo>
                  <a:cubicBezTo>
                    <a:pt x="5052" y="3041"/>
                    <a:pt x="5035" y="3042"/>
                    <a:pt x="5017" y="3044"/>
                  </a:cubicBezTo>
                  <a:cubicBezTo>
                    <a:pt x="4798" y="3070"/>
                    <a:pt x="4623" y="3242"/>
                    <a:pt x="4505" y="3429"/>
                  </a:cubicBezTo>
                  <a:cubicBezTo>
                    <a:pt x="4387" y="3615"/>
                    <a:pt x="4307" y="3826"/>
                    <a:pt x="4176" y="4003"/>
                  </a:cubicBezTo>
                  <a:cubicBezTo>
                    <a:pt x="4077" y="3261"/>
                    <a:pt x="3978" y="2510"/>
                    <a:pt x="3699" y="1817"/>
                  </a:cubicBezTo>
                  <a:cubicBezTo>
                    <a:pt x="3420" y="1123"/>
                    <a:pt x="2937" y="481"/>
                    <a:pt x="2258" y="167"/>
                  </a:cubicBezTo>
                  <a:cubicBezTo>
                    <a:pt x="2035" y="63"/>
                    <a:pt x="1784" y="0"/>
                    <a:pt x="1538"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1"/>
            <p:cNvSpPr/>
            <p:nvPr/>
          </p:nvSpPr>
          <p:spPr>
            <a:xfrm>
              <a:off x="6484984" y="3769125"/>
              <a:ext cx="744035" cy="681576"/>
            </a:xfrm>
            <a:custGeom>
              <a:avLst/>
              <a:gdLst/>
              <a:ahLst/>
              <a:cxnLst/>
              <a:rect l="l" t="t" r="r" b="b"/>
              <a:pathLst>
                <a:path w="7612" h="6973" extrusionOk="0">
                  <a:moveTo>
                    <a:pt x="4162" y="0"/>
                  </a:moveTo>
                  <a:cubicBezTo>
                    <a:pt x="3585" y="0"/>
                    <a:pt x="3014" y="279"/>
                    <a:pt x="2625" y="710"/>
                  </a:cubicBezTo>
                  <a:cubicBezTo>
                    <a:pt x="2176" y="1205"/>
                    <a:pt x="1954" y="1881"/>
                    <a:pt x="1937" y="2550"/>
                  </a:cubicBezTo>
                  <a:cubicBezTo>
                    <a:pt x="1919" y="3219"/>
                    <a:pt x="2094" y="3881"/>
                    <a:pt x="2361" y="4494"/>
                  </a:cubicBezTo>
                  <a:cubicBezTo>
                    <a:pt x="2056" y="4186"/>
                    <a:pt x="1677" y="3927"/>
                    <a:pt x="1246" y="3873"/>
                  </a:cubicBezTo>
                  <a:cubicBezTo>
                    <a:pt x="1200" y="3867"/>
                    <a:pt x="1152" y="3864"/>
                    <a:pt x="1105" y="3864"/>
                  </a:cubicBezTo>
                  <a:cubicBezTo>
                    <a:pt x="717" y="3864"/>
                    <a:pt x="318" y="4056"/>
                    <a:pt x="153" y="4405"/>
                  </a:cubicBezTo>
                  <a:cubicBezTo>
                    <a:pt x="1" y="4731"/>
                    <a:pt x="74" y="5127"/>
                    <a:pt x="258" y="5436"/>
                  </a:cubicBezTo>
                  <a:cubicBezTo>
                    <a:pt x="441" y="5744"/>
                    <a:pt x="720" y="5982"/>
                    <a:pt x="998" y="6209"/>
                  </a:cubicBezTo>
                  <a:lnTo>
                    <a:pt x="7202" y="6972"/>
                  </a:lnTo>
                  <a:cubicBezTo>
                    <a:pt x="7434" y="6592"/>
                    <a:pt x="7570" y="6159"/>
                    <a:pt x="7595" y="5713"/>
                  </a:cubicBezTo>
                  <a:cubicBezTo>
                    <a:pt x="7612" y="5394"/>
                    <a:pt x="7553" y="5037"/>
                    <a:pt x="7299" y="4844"/>
                  </a:cubicBezTo>
                  <a:cubicBezTo>
                    <a:pt x="7173" y="4748"/>
                    <a:pt x="7015" y="4707"/>
                    <a:pt x="6855" y="4707"/>
                  </a:cubicBezTo>
                  <a:cubicBezTo>
                    <a:pt x="6777" y="4707"/>
                    <a:pt x="6698" y="4717"/>
                    <a:pt x="6622" y="4735"/>
                  </a:cubicBezTo>
                  <a:cubicBezTo>
                    <a:pt x="6392" y="4790"/>
                    <a:pt x="6184" y="4909"/>
                    <a:pt x="5980" y="5028"/>
                  </a:cubicBezTo>
                  <a:cubicBezTo>
                    <a:pt x="6135" y="4387"/>
                    <a:pt x="6292" y="3741"/>
                    <a:pt x="6328" y="3082"/>
                  </a:cubicBezTo>
                  <a:cubicBezTo>
                    <a:pt x="6364" y="2422"/>
                    <a:pt x="6272" y="1742"/>
                    <a:pt x="5955" y="1162"/>
                  </a:cubicBezTo>
                  <a:cubicBezTo>
                    <a:pt x="5639" y="582"/>
                    <a:pt x="5076" y="118"/>
                    <a:pt x="4423" y="20"/>
                  </a:cubicBezTo>
                  <a:cubicBezTo>
                    <a:pt x="4336" y="7"/>
                    <a:pt x="4249" y="0"/>
                    <a:pt x="4162"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1"/>
            <p:cNvSpPr/>
            <p:nvPr/>
          </p:nvSpPr>
          <p:spPr>
            <a:xfrm>
              <a:off x="8068525" y="4099889"/>
              <a:ext cx="489116" cy="466830"/>
            </a:xfrm>
            <a:custGeom>
              <a:avLst/>
              <a:gdLst/>
              <a:ahLst/>
              <a:cxnLst/>
              <a:rect l="l" t="t" r="r" b="b"/>
              <a:pathLst>
                <a:path w="5004" h="4776" extrusionOk="0">
                  <a:moveTo>
                    <a:pt x="3889" y="0"/>
                  </a:moveTo>
                  <a:cubicBezTo>
                    <a:pt x="3806" y="0"/>
                    <a:pt x="3725" y="13"/>
                    <a:pt x="3647" y="43"/>
                  </a:cubicBezTo>
                  <a:cubicBezTo>
                    <a:pt x="3461" y="111"/>
                    <a:pt x="3316" y="262"/>
                    <a:pt x="3194" y="421"/>
                  </a:cubicBezTo>
                  <a:cubicBezTo>
                    <a:pt x="2829" y="901"/>
                    <a:pt x="2624" y="1483"/>
                    <a:pt x="2610" y="2086"/>
                  </a:cubicBezTo>
                  <a:cubicBezTo>
                    <a:pt x="2569" y="1885"/>
                    <a:pt x="2414" y="1709"/>
                    <a:pt x="2218" y="1654"/>
                  </a:cubicBezTo>
                  <a:cubicBezTo>
                    <a:pt x="2176" y="1643"/>
                    <a:pt x="2133" y="1637"/>
                    <a:pt x="2089" y="1637"/>
                  </a:cubicBezTo>
                  <a:cubicBezTo>
                    <a:pt x="1928" y="1637"/>
                    <a:pt x="1766" y="1715"/>
                    <a:pt x="1677" y="1849"/>
                  </a:cubicBezTo>
                  <a:cubicBezTo>
                    <a:pt x="1563" y="2020"/>
                    <a:pt x="1586" y="2271"/>
                    <a:pt x="1734" y="2412"/>
                  </a:cubicBezTo>
                  <a:cubicBezTo>
                    <a:pt x="1508" y="2303"/>
                    <a:pt x="1258" y="2228"/>
                    <a:pt x="1008" y="2228"/>
                  </a:cubicBezTo>
                  <a:cubicBezTo>
                    <a:pt x="949" y="2228"/>
                    <a:pt x="890" y="2232"/>
                    <a:pt x="832" y="2241"/>
                  </a:cubicBezTo>
                  <a:cubicBezTo>
                    <a:pt x="525" y="2288"/>
                    <a:pt x="229" y="2481"/>
                    <a:pt x="116" y="2771"/>
                  </a:cubicBezTo>
                  <a:cubicBezTo>
                    <a:pt x="1" y="3065"/>
                    <a:pt x="88" y="3409"/>
                    <a:pt x="272" y="3667"/>
                  </a:cubicBezTo>
                  <a:cubicBezTo>
                    <a:pt x="456" y="3924"/>
                    <a:pt x="721" y="4109"/>
                    <a:pt x="989" y="4276"/>
                  </a:cubicBezTo>
                  <a:lnTo>
                    <a:pt x="3318" y="4775"/>
                  </a:lnTo>
                  <a:cubicBezTo>
                    <a:pt x="3723" y="4526"/>
                    <a:pt x="4045" y="4155"/>
                    <a:pt x="4281" y="3743"/>
                  </a:cubicBezTo>
                  <a:cubicBezTo>
                    <a:pt x="4520" y="3332"/>
                    <a:pt x="4677" y="2880"/>
                    <a:pt x="4804" y="2422"/>
                  </a:cubicBezTo>
                  <a:cubicBezTo>
                    <a:pt x="4916" y="2019"/>
                    <a:pt x="5003" y="1600"/>
                    <a:pt x="4956" y="1183"/>
                  </a:cubicBezTo>
                  <a:cubicBezTo>
                    <a:pt x="4910" y="769"/>
                    <a:pt x="4708" y="353"/>
                    <a:pt x="4350" y="136"/>
                  </a:cubicBezTo>
                  <a:cubicBezTo>
                    <a:pt x="4212" y="51"/>
                    <a:pt x="4050" y="0"/>
                    <a:pt x="3889"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1"/>
            <p:cNvSpPr/>
            <p:nvPr/>
          </p:nvSpPr>
          <p:spPr>
            <a:xfrm>
              <a:off x="3266293" y="3992274"/>
              <a:ext cx="433108" cy="347190"/>
            </a:xfrm>
            <a:custGeom>
              <a:avLst/>
              <a:gdLst/>
              <a:ahLst/>
              <a:cxnLst/>
              <a:rect l="l" t="t" r="r" b="b"/>
              <a:pathLst>
                <a:path w="4431" h="3552" extrusionOk="0">
                  <a:moveTo>
                    <a:pt x="2801" y="0"/>
                  </a:moveTo>
                  <a:cubicBezTo>
                    <a:pt x="2735" y="0"/>
                    <a:pt x="2668" y="9"/>
                    <a:pt x="2604" y="26"/>
                  </a:cubicBezTo>
                  <a:cubicBezTo>
                    <a:pt x="2404" y="76"/>
                    <a:pt x="2226" y="194"/>
                    <a:pt x="2080" y="336"/>
                  </a:cubicBezTo>
                  <a:cubicBezTo>
                    <a:pt x="1806" y="601"/>
                    <a:pt x="1625" y="953"/>
                    <a:pt x="1513" y="1319"/>
                  </a:cubicBezTo>
                  <a:cubicBezTo>
                    <a:pt x="1400" y="1683"/>
                    <a:pt x="1350" y="2065"/>
                    <a:pt x="1304" y="2444"/>
                  </a:cubicBezTo>
                  <a:cubicBezTo>
                    <a:pt x="1096" y="2365"/>
                    <a:pt x="882" y="2284"/>
                    <a:pt x="661" y="2284"/>
                  </a:cubicBezTo>
                  <a:cubicBezTo>
                    <a:pt x="653" y="2284"/>
                    <a:pt x="645" y="2284"/>
                    <a:pt x="638" y="2284"/>
                  </a:cubicBezTo>
                  <a:cubicBezTo>
                    <a:pt x="408" y="2290"/>
                    <a:pt x="166" y="2405"/>
                    <a:pt x="77" y="2616"/>
                  </a:cubicBezTo>
                  <a:cubicBezTo>
                    <a:pt x="1" y="2798"/>
                    <a:pt x="54" y="3013"/>
                    <a:pt x="167" y="3174"/>
                  </a:cubicBezTo>
                  <a:cubicBezTo>
                    <a:pt x="281" y="3335"/>
                    <a:pt x="447" y="3450"/>
                    <a:pt x="615" y="3552"/>
                  </a:cubicBezTo>
                  <a:lnTo>
                    <a:pt x="4105" y="3338"/>
                  </a:lnTo>
                  <a:cubicBezTo>
                    <a:pt x="4256" y="3183"/>
                    <a:pt x="4379" y="2992"/>
                    <a:pt x="4405" y="2777"/>
                  </a:cubicBezTo>
                  <a:cubicBezTo>
                    <a:pt x="4431" y="2563"/>
                    <a:pt x="4345" y="2326"/>
                    <a:pt x="4158" y="2218"/>
                  </a:cubicBezTo>
                  <a:cubicBezTo>
                    <a:pt x="4097" y="2183"/>
                    <a:pt x="4027" y="2167"/>
                    <a:pt x="3957" y="2167"/>
                  </a:cubicBezTo>
                  <a:cubicBezTo>
                    <a:pt x="3810" y="2167"/>
                    <a:pt x="3664" y="2239"/>
                    <a:pt x="3607" y="2372"/>
                  </a:cubicBezTo>
                  <a:cubicBezTo>
                    <a:pt x="3682" y="1850"/>
                    <a:pt x="3664" y="1317"/>
                    <a:pt x="3554" y="799"/>
                  </a:cubicBezTo>
                  <a:cubicBezTo>
                    <a:pt x="3501" y="542"/>
                    <a:pt x="3409" y="270"/>
                    <a:pt x="3194" y="118"/>
                  </a:cubicBezTo>
                  <a:cubicBezTo>
                    <a:pt x="3080" y="38"/>
                    <a:pt x="2941" y="0"/>
                    <a:pt x="2801"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1"/>
            <p:cNvSpPr/>
            <p:nvPr/>
          </p:nvSpPr>
          <p:spPr>
            <a:xfrm>
              <a:off x="2754118" y="4582352"/>
              <a:ext cx="300273" cy="330769"/>
            </a:xfrm>
            <a:custGeom>
              <a:avLst/>
              <a:gdLst/>
              <a:ahLst/>
              <a:cxnLst/>
              <a:rect l="l" t="t" r="r" b="b"/>
              <a:pathLst>
                <a:path w="3072" h="3384" extrusionOk="0">
                  <a:moveTo>
                    <a:pt x="2302" y="1"/>
                  </a:moveTo>
                  <a:cubicBezTo>
                    <a:pt x="2272" y="1"/>
                    <a:pt x="2241" y="4"/>
                    <a:pt x="2210" y="10"/>
                  </a:cubicBezTo>
                  <a:cubicBezTo>
                    <a:pt x="2006" y="52"/>
                    <a:pt x="1853" y="224"/>
                    <a:pt x="1748" y="405"/>
                  </a:cubicBezTo>
                  <a:cubicBezTo>
                    <a:pt x="1468" y="895"/>
                    <a:pt x="1431" y="1488"/>
                    <a:pt x="1645" y="2010"/>
                  </a:cubicBezTo>
                  <a:cubicBezTo>
                    <a:pt x="1398" y="1848"/>
                    <a:pt x="1181" y="1634"/>
                    <a:pt x="909" y="1520"/>
                  </a:cubicBezTo>
                  <a:cubicBezTo>
                    <a:pt x="807" y="1477"/>
                    <a:pt x="692" y="1454"/>
                    <a:pt x="579" y="1454"/>
                  </a:cubicBezTo>
                  <a:cubicBezTo>
                    <a:pt x="390" y="1454"/>
                    <a:pt x="208" y="1520"/>
                    <a:pt x="105" y="1673"/>
                  </a:cubicBezTo>
                  <a:cubicBezTo>
                    <a:pt x="0" y="1830"/>
                    <a:pt x="3" y="2038"/>
                    <a:pt x="72" y="2211"/>
                  </a:cubicBezTo>
                  <a:cubicBezTo>
                    <a:pt x="142" y="2386"/>
                    <a:pt x="271" y="2528"/>
                    <a:pt x="408" y="2655"/>
                  </a:cubicBezTo>
                  <a:cubicBezTo>
                    <a:pt x="732" y="2955"/>
                    <a:pt x="1303" y="3384"/>
                    <a:pt x="1768" y="3384"/>
                  </a:cubicBezTo>
                  <a:cubicBezTo>
                    <a:pt x="1771" y="3384"/>
                    <a:pt x="1773" y="3384"/>
                    <a:pt x="1775" y="3384"/>
                  </a:cubicBezTo>
                  <a:cubicBezTo>
                    <a:pt x="2242" y="3378"/>
                    <a:pt x="2679" y="2900"/>
                    <a:pt x="2854" y="2508"/>
                  </a:cubicBezTo>
                  <a:cubicBezTo>
                    <a:pt x="3058" y="2051"/>
                    <a:pt x="3071" y="1528"/>
                    <a:pt x="3025" y="1027"/>
                  </a:cubicBezTo>
                  <a:cubicBezTo>
                    <a:pt x="3002" y="782"/>
                    <a:pt x="2965" y="529"/>
                    <a:pt x="2833" y="321"/>
                  </a:cubicBezTo>
                  <a:cubicBezTo>
                    <a:pt x="2716" y="140"/>
                    <a:pt x="2513" y="1"/>
                    <a:pt x="2302"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1"/>
            <p:cNvSpPr/>
            <p:nvPr/>
          </p:nvSpPr>
          <p:spPr>
            <a:xfrm>
              <a:off x="7291954" y="4955341"/>
              <a:ext cx="282581" cy="282679"/>
            </a:xfrm>
            <a:custGeom>
              <a:avLst/>
              <a:gdLst/>
              <a:ahLst/>
              <a:cxnLst/>
              <a:rect l="l" t="t" r="r" b="b"/>
              <a:pathLst>
                <a:path w="2891" h="2892" extrusionOk="0">
                  <a:moveTo>
                    <a:pt x="566" y="1"/>
                  </a:moveTo>
                  <a:cubicBezTo>
                    <a:pt x="565" y="1"/>
                    <a:pt x="564" y="1"/>
                    <a:pt x="563" y="1"/>
                  </a:cubicBezTo>
                  <a:cubicBezTo>
                    <a:pt x="342" y="4"/>
                    <a:pt x="152" y="185"/>
                    <a:pt x="76" y="393"/>
                  </a:cubicBezTo>
                  <a:cubicBezTo>
                    <a:pt x="0" y="601"/>
                    <a:pt x="16" y="830"/>
                    <a:pt x="43" y="1050"/>
                  </a:cubicBezTo>
                  <a:cubicBezTo>
                    <a:pt x="98" y="1499"/>
                    <a:pt x="208" y="1954"/>
                    <a:pt x="477" y="2317"/>
                  </a:cubicBezTo>
                  <a:cubicBezTo>
                    <a:pt x="681" y="2594"/>
                    <a:pt x="1082" y="2891"/>
                    <a:pt x="1458" y="2891"/>
                  </a:cubicBezTo>
                  <a:cubicBezTo>
                    <a:pt x="1503" y="2891"/>
                    <a:pt x="1548" y="2887"/>
                    <a:pt x="1592" y="2878"/>
                  </a:cubicBezTo>
                  <a:cubicBezTo>
                    <a:pt x="2002" y="2792"/>
                    <a:pt x="2424" y="2304"/>
                    <a:pt x="2652" y="1978"/>
                  </a:cubicBezTo>
                  <a:cubicBezTo>
                    <a:pt x="2748" y="1841"/>
                    <a:pt x="2834" y="1691"/>
                    <a:pt x="2862" y="1525"/>
                  </a:cubicBezTo>
                  <a:cubicBezTo>
                    <a:pt x="2890" y="1358"/>
                    <a:pt x="2852" y="1175"/>
                    <a:pt x="2731" y="1059"/>
                  </a:cubicBezTo>
                  <a:cubicBezTo>
                    <a:pt x="2645" y="976"/>
                    <a:pt x="2531" y="941"/>
                    <a:pt x="2413" y="941"/>
                  </a:cubicBezTo>
                  <a:cubicBezTo>
                    <a:pt x="2268" y="941"/>
                    <a:pt x="2115" y="994"/>
                    <a:pt x="1995" y="1077"/>
                  </a:cubicBezTo>
                  <a:cubicBezTo>
                    <a:pt x="1777" y="1229"/>
                    <a:pt x="1628" y="1459"/>
                    <a:pt x="1442" y="1648"/>
                  </a:cubicBezTo>
                  <a:cubicBezTo>
                    <a:pt x="1530" y="1149"/>
                    <a:pt x="1384" y="637"/>
                    <a:pt x="1045" y="259"/>
                  </a:cubicBezTo>
                  <a:cubicBezTo>
                    <a:pt x="918" y="122"/>
                    <a:pt x="753" y="1"/>
                    <a:pt x="566"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1"/>
            <p:cNvSpPr/>
            <p:nvPr/>
          </p:nvSpPr>
          <p:spPr>
            <a:xfrm>
              <a:off x="1099029" y="5049468"/>
              <a:ext cx="225889" cy="171347"/>
            </a:xfrm>
            <a:custGeom>
              <a:avLst/>
              <a:gdLst/>
              <a:ahLst/>
              <a:cxnLst/>
              <a:rect l="l" t="t" r="r" b="b"/>
              <a:pathLst>
                <a:path w="2311" h="1753" extrusionOk="0">
                  <a:moveTo>
                    <a:pt x="1939" y="1"/>
                  </a:moveTo>
                  <a:cubicBezTo>
                    <a:pt x="1775" y="1"/>
                    <a:pt x="1619" y="130"/>
                    <a:pt x="1539" y="282"/>
                  </a:cubicBezTo>
                  <a:cubicBezTo>
                    <a:pt x="1447" y="460"/>
                    <a:pt x="1428" y="664"/>
                    <a:pt x="1371" y="856"/>
                  </a:cubicBezTo>
                  <a:cubicBezTo>
                    <a:pt x="1255" y="492"/>
                    <a:pt x="979" y="202"/>
                    <a:pt x="620" y="68"/>
                  </a:cubicBezTo>
                  <a:cubicBezTo>
                    <a:pt x="546" y="42"/>
                    <a:pt x="465" y="22"/>
                    <a:pt x="386" y="22"/>
                  </a:cubicBezTo>
                  <a:cubicBezTo>
                    <a:pt x="325" y="22"/>
                    <a:pt x="264" y="34"/>
                    <a:pt x="210" y="64"/>
                  </a:cubicBezTo>
                  <a:cubicBezTo>
                    <a:pt x="64" y="143"/>
                    <a:pt x="0" y="329"/>
                    <a:pt x="23" y="495"/>
                  </a:cubicBezTo>
                  <a:cubicBezTo>
                    <a:pt x="45" y="660"/>
                    <a:pt x="134" y="807"/>
                    <a:pt x="230" y="945"/>
                  </a:cubicBezTo>
                  <a:cubicBezTo>
                    <a:pt x="422" y="1223"/>
                    <a:pt x="655" y="1489"/>
                    <a:pt x="960" y="1637"/>
                  </a:cubicBezTo>
                  <a:cubicBezTo>
                    <a:pt x="1099" y="1705"/>
                    <a:pt x="1286" y="1753"/>
                    <a:pt x="1468" y="1753"/>
                  </a:cubicBezTo>
                  <a:cubicBezTo>
                    <a:pt x="1628" y="1753"/>
                    <a:pt x="1783" y="1716"/>
                    <a:pt x="1898" y="1622"/>
                  </a:cubicBezTo>
                  <a:cubicBezTo>
                    <a:pt x="2141" y="1423"/>
                    <a:pt x="2252" y="949"/>
                    <a:pt x="2291" y="652"/>
                  </a:cubicBezTo>
                  <a:cubicBezTo>
                    <a:pt x="2306" y="528"/>
                    <a:pt x="2311" y="397"/>
                    <a:pt x="2272" y="278"/>
                  </a:cubicBezTo>
                  <a:cubicBezTo>
                    <a:pt x="2233" y="157"/>
                    <a:pt x="2144" y="48"/>
                    <a:pt x="2022" y="12"/>
                  </a:cubicBezTo>
                  <a:cubicBezTo>
                    <a:pt x="1995" y="4"/>
                    <a:pt x="1967" y="1"/>
                    <a:pt x="1939"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1"/>
            <p:cNvSpPr/>
            <p:nvPr/>
          </p:nvSpPr>
          <p:spPr>
            <a:xfrm>
              <a:off x="5644880" y="4479526"/>
              <a:ext cx="246904" cy="215137"/>
            </a:xfrm>
            <a:custGeom>
              <a:avLst/>
              <a:gdLst/>
              <a:ahLst/>
              <a:cxnLst/>
              <a:rect l="l" t="t" r="r" b="b"/>
              <a:pathLst>
                <a:path w="2526" h="2201" extrusionOk="0">
                  <a:moveTo>
                    <a:pt x="584" y="1"/>
                  </a:moveTo>
                  <a:cubicBezTo>
                    <a:pt x="406" y="1"/>
                    <a:pt x="228" y="79"/>
                    <a:pt x="137" y="230"/>
                  </a:cubicBezTo>
                  <a:cubicBezTo>
                    <a:pt x="0" y="452"/>
                    <a:pt x="85" y="742"/>
                    <a:pt x="200" y="974"/>
                  </a:cubicBezTo>
                  <a:cubicBezTo>
                    <a:pt x="379" y="1338"/>
                    <a:pt x="884" y="2201"/>
                    <a:pt x="1378" y="2201"/>
                  </a:cubicBezTo>
                  <a:cubicBezTo>
                    <a:pt x="1393" y="2201"/>
                    <a:pt x="1408" y="2200"/>
                    <a:pt x="1422" y="2198"/>
                  </a:cubicBezTo>
                  <a:cubicBezTo>
                    <a:pt x="1992" y="2138"/>
                    <a:pt x="2431" y="1304"/>
                    <a:pt x="2501" y="814"/>
                  </a:cubicBezTo>
                  <a:cubicBezTo>
                    <a:pt x="2526" y="649"/>
                    <a:pt x="2500" y="438"/>
                    <a:pt x="2342" y="379"/>
                  </a:cubicBezTo>
                  <a:cubicBezTo>
                    <a:pt x="2316" y="369"/>
                    <a:pt x="2289" y="365"/>
                    <a:pt x="2261" y="365"/>
                  </a:cubicBezTo>
                  <a:cubicBezTo>
                    <a:pt x="2202" y="365"/>
                    <a:pt x="2141" y="384"/>
                    <a:pt x="2085" y="409"/>
                  </a:cubicBezTo>
                  <a:cubicBezTo>
                    <a:pt x="1828" y="521"/>
                    <a:pt x="1622" y="723"/>
                    <a:pt x="1506" y="979"/>
                  </a:cubicBezTo>
                  <a:cubicBezTo>
                    <a:pt x="1430" y="775"/>
                    <a:pt x="1351" y="570"/>
                    <a:pt x="1226" y="390"/>
                  </a:cubicBezTo>
                  <a:cubicBezTo>
                    <a:pt x="1101" y="211"/>
                    <a:pt x="924" y="60"/>
                    <a:pt x="711" y="14"/>
                  </a:cubicBezTo>
                  <a:cubicBezTo>
                    <a:pt x="669" y="5"/>
                    <a:pt x="626" y="1"/>
                    <a:pt x="584"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1"/>
            <p:cNvSpPr/>
            <p:nvPr/>
          </p:nvSpPr>
          <p:spPr>
            <a:xfrm>
              <a:off x="5009059" y="5161385"/>
              <a:ext cx="195099" cy="153069"/>
            </a:xfrm>
            <a:custGeom>
              <a:avLst/>
              <a:gdLst/>
              <a:ahLst/>
              <a:cxnLst/>
              <a:rect l="l" t="t" r="r" b="b"/>
              <a:pathLst>
                <a:path w="1996" h="1566" extrusionOk="0">
                  <a:moveTo>
                    <a:pt x="253" y="0"/>
                  </a:moveTo>
                  <a:cubicBezTo>
                    <a:pt x="247" y="0"/>
                    <a:pt x="242" y="0"/>
                    <a:pt x="236" y="1"/>
                  </a:cubicBezTo>
                  <a:cubicBezTo>
                    <a:pt x="105" y="17"/>
                    <a:pt x="48" y="172"/>
                    <a:pt x="36" y="302"/>
                  </a:cubicBezTo>
                  <a:cubicBezTo>
                    <a:pt x="0" y="685"/>
                    <a:pt x="181" y="1396"/>
                    <a:pt x="602" y="1546"/>
                  </a:cubicBezTo>
                  <a:cubicBezTo>
                    <a:pt x="639" y="1560"/>
                    <a:pt x="677" y="1566"/>
                    <a:pt x="717" y="1566"/>
                  </a:cubicBezTo>
                  <a:cubicBezTo>
                    <a:pt x="1083" y="1566"/>
                    <a:pt x="1561" y="1065"/>
                    <a:pt x="1748" y="840"/>
                  </a:cubicBezTo>
                  <a:cubicBezTo>
                    <a:pt x="1877" y="685"/>
                    <a:pt x="1995" y="480"/>
                    <a:pt x="1932" y="288"/>
                  </a:cubicBezTo>
                  <a:cubicBezTo>
                    <a:pt x="1879" y="126"/>
                    <a:pt x="1707" y="24"/>
                    <a:pt x="1537" y="21"/>
                  </a:cubicBezTo>
                  <a:cubicBezTo>
                    <a:pt x="1534" y="21"/>
                    <a:pt x="1532" y="21"/>
                    <a:pt x="1529" y="21"/>
                  </a:cubicBezTo>
                  <a:cubicBezTo>
                    <a:pt x="1363" y="21"/>
                    <a:pt x="1204" y="102"/>
                    <a:pt x="1078" y="212"/>
                  </a:cubicBezTo>
                  <a:cubicBezTo>
                    <a:pt x="952" y="325"/>
                    <a:pt x="854" y="466"/>
                    <a:pt x="760" y="607"/>
                  </a:cubicBezTo>
                  <a:cubicBezTo>
                    <a:pt x="718" y="393"/>
                    <a:pt x="599" y="202"/>
                    <a:pt x="425" y="71"/>
                  </a:cubicBezTo>
                  <a:cubicBezTo>
                    <a:pt x="374" y="33"/>
                    <a:pt x="315" y="0"/>
                    <a:pt x="253" y="0"/>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1"/>
            <p:cNvSpPr/>
            <p:nvPr/>
          </p:nvSpPr>
          <p:spPr>
            <a:xfrm>
              <a:off x="7660153" y="4705020"/>
              <a:ext cx="250325" cy="208001"/>
            </a:xfrm>
            <a:custGeom>
              <a:avLst/>
              <a:gdLst/>
              <a:ahLst/>
              <a:cxnLst/>
              <a:rect l="l" t="t" r="r" b="b"/>
              <a:pathLst>
                <a:path w="2561" h="2128" extrusionOk="0">
                  <a:moveTo>
                    <a:pt x="2042" y="1"/>
                  </a:moveTo>
                  <a:cubicBezTo>
                    <a:pt x="2031" y="1"/>
                    <a:pt x="2020" y="2"/>
                    <a:pt x="2009" y="3"/>
                  </a:cubicBezTo>
                  <a:cubicBezTo>
                    <a:pt x="1922" y="18"/>
                    <a:pt x="1853" y="85"/>
                    <a:pt x="1798" y="156"/>
                  </a:cubicBezTo>
                  <a:cubicBezTo>
                    <a:pt x="1629" y="378"/>
                    <a:pt x="1548" y="655"/>
                    <a:pt x="1571" y="935"/>
                  </a:cubicBezTo>
                  <a:cubicBezTo>
                    <a:pt x="1405" y="794"/>
                    <a:pt x="1236" y="653"/>
                    <a:pt x="1039" y="557"/>
                  </a:cubicBezTo>
                  <a:cubicBezTo>
                    <a:pt x="906" y="493"/>
                    <a:pt x="758" y="452"/>
                    <a:pt x="611" y="452"/>
                  </a:cubicBezTo>
                  <a:cubicBezTo>
                    <a:pt x="542" y="452"/>
                    <a:pt x="473" y="461"/>
                    <a:pt x="406" y="481"/>
                  </a:cubicBezTo>
                  <a:cubicBezTo>
                    <a:pt x="198" y="543"/>
                    <a:pt x="20" y="731"/>
                    <a:pt x="12" y="948"/>
                  </a:cubicBezTo>
                  <a:cubicBezTo>
                    <a:pt x="0" y="1209"/>
                    <a:pt x="215" y="1421"/>
                    <a:pt x="431" y="1569"/>
                  </a:cubicBezTo>
                  <a:cubicBezTo>
                    <a:pt x="704" y="1755"/>
                    <a:pt x="1327" y="2128"/>
                    <a:pt x="1780" y="2128"/>
                  </a:cubicBezTo>
                  <a:cubicBezTo>
                    <a:pt x="1899" y="2128"/>
                    <a:pt x="2006" y="2102"/>
                    <a:pt x="2092" y="2041"/>
                  </a:cubicBezTo>
                  <a:cubicBezTo>
                    <a:pt x="2560" y="1711"/>
                    <a:pt x="2537" y="768"/>
                    <a:pt x="2359" y="306"/>
                  </a:cubicBezTo>
                  <a:cubicBezTo>
                    <a:pt x="2303" y="160"/>
                    <a:pt x="2191" y="1"/>
                    <a:pt x="2042"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1"/>
            <p:cNvSpPr/>
            <p:nvPr/>
          </p:nvSpPr>
          <p:spPr>
            <a:xfrm>
              <a:off x="3223873" y="4962379"/>
              <a:ext cx="251693" cy="199693"/>
            </a:xfrm>
            <a:custGeom>
              <a:avLst/>
              <a:gdLst/>
              <a:ahLst/>
              <a:cxnLst/>
              <a:rect l="l" t="t" r="r" b="b"/>
              <a:pathLst>
                <a:path w="2575" h="2043" extrusionOk="0">
                  <a:moveTo>
                    <a:pt x="366" y="0"/>
                  </a:moveTo>
                  <a:cubicBezTo>
                    <a:pt x="361" y="0"/>
                    <a:pt x="356" y="0"/>
                    <a:pt x="352" y="1"/>
                  </a:cubicBezTo>
                  <a:cubicBezTo>
                    <a:pt x="185" y="11"/>
                    <a:pt x="99" y="206"/>
                    <a:pt x="75" y="371"/>
                  </a:cubicBezTo>
                  <a:cubicBezTo>
                    <a:pt x="0" y="860"/>
                    <a:pt x="182" y="1786"/>
                    <a:pt x="709" y="2008"/>
                  </a:cubicBezTo>
                  <a:cubicBezTo>
                    <a:pt x="765" y="2032"/>
                    <a:pt x="824" y="2042"/>
                    <a:pt x="887" y="2042"/>
                  </a:cubicBezTo>
                  <a:cubicBezTo>
                    <a:pt x="1355" y="2042"/>
                    <a:pt x="1981" y="1457"/>
                    <a:pt x="2231" y="1187"/>
                  </a:cubicBezTo>
                  <a:cubicBezTo>
                    <a:pt x="2409" y="998"/>
                    <a:pt x="2574" y="744"/>
                    <a:pt x="2507" y="492"/>
                  </a:cubicBezTo>
                  <a:cubicBezTo>
                    <a:pt x="2451" y="282"/>
                    <a:pt x="2239" y="137"/>
                    <a:pt x="2020" y="121"/>
                  </a:cubicBezTo>
                  <a:cubicBezTo>
                    <a:pt x="2003" y="120"/>
                    <a:pt x="1986" y="119"/>
                    <a:pt x="1968" y="119"/>
                  </a:cubicBezTo>
                  <a:cubicBezTo>
                    <a:pt x="1769" y="119"/>
                    <a:pt x="1576" y="208"/>
                    <a:pt x="1418" y="332"/>
                  </a:cubicBezTo>
                  <a:cubicBezTo>
                    <a:pt x="1247" y="467"/>
                    <a:pt x="1114" y="642"/>
                    <a:pt x="980" y="814"/>
                  </a:cubicBezTo>
                  <a:cubicBezTo>
                    <a:pt x="943" y="537"/>
                    <a:pt x="804" y="283"/>
                    <a:pt x="590" y="103"/>
                  </a:cubicBezTo>
                  <a:cubicBezTo>
                    <a:pt x="526" y="48"/>
                    <a:pt x="449" y="0"/>
                    <a:pt x="366" y="0"/>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1"/>
            <p:cNvSpPr/>
            <p:nvPr/>
          </p:nvSpPr>
          <p:spPr>
            <a:xfrm>
              <a:off x="1457063" y="4885064"/>
              <a:ext cx="251791" cy="199693"/>
            </a:xfrm>
            <a:custGeom>
              <a:avLst/>
              <a:gdLst/>
              <a:ahLst/>
              <a:cxnLst/>
              <a:rect l="l" t="t" r="r" b="b"/>
              <a:pathLst>
                <a:path w="2576" h="2043" extrusionOk="0">
                  <a:moveTo>
                    <a:pt x="363" y="1"/>
                  </a:moveTo>
                  <a:cubicBezTo>
                    <a:pt x="360" y="1"/>
                    <a:pt x="356" y="1"/>
                    <a:pt x="353" y="1"/>
                  </a:cubicBezTo>
                  <a:cubicBezTo>
                    <a:pt x="186" y="13"/>
                    <a:pt x="100" y="206"/>
                    <a:pt x="76" y="371"/>
                  </a:cubicBezTo>
                  <a:cubicBezTo>
                    <a:pt x="1" y="862"/>
                    <a:pt x="183" y="1788"/>
                    <a:pt x="711" y="2009"/>
                  </a:cubicBezTo>
                  <a:cubicBezTo>
                    <a:pt x="767" y="2032"/>
                    <a:pt x="827" y="2043"/>
                    <a:pt x="890" y="2043"/>
                  </a:cubicBezTo>
                  <a:cubicBezTo>
                    <a:pt x="1357" y="2043"/>
                    <a:pt x="1982" y="1458"/>
                    <a:pt x="2232" y="1189"/>
                  </a:cubicBezTo>
                  <a:cubicBezTo>
                    <a:pt x="2410" y="998"/>
                    <a:pt x="2575" y="746"/>
                    <a:pt x="2508" y="493"/>
                  </a:cubicBezTo>
                  <a:cubicBezTo>
                    <a:pt x="2452" y="282"/>
                    <a:pt x="2240" y="139"/>
                    <a:pt x="2021" y="122"/>
                  </a:cubicBezTo>
                  <a:cubicBezTo>
                    <a:pt x="2005" y="120"/>
                    <a:pt x="1989" y="120"/>
                    <a:pt x="1973" y="120"/>
                  </a:cubicBezTo>
                  <a:cubicBezTo>
                    <a:pt x="1772" y="120"/>
                    <a:pt x="1578" y="209"/>
                    <a:pt x="1419" y="334"/>
                  </a:cubicBezTo>
                  <a:cubicBezTo>
                    <a:pt x="1248" y="469"/>
                    <a:pt x="1115" y="644"/>
                    <a:pt x="981" y="816"/>
                  </a:cubicBezTo>
                  <a:cubicBezTo>
                    <a:pt x="944" y="539"/>
                    <a:pt x="805" y="285"/>
                    <a:pt x="591" y="104"/>
                  </a:cubicBezTo>
                  <a:cubicBezTo>
                    <a:pt x="526" y="49"/>
                    <a:pt x="448" y="1"/>
                    <a:pt x="363"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80"/>
        <p:cNvGrpSpPr/>
        <p:nvPr/>
      </p:nvGrpSpPr>
      <p:grpSpPr>
        <a:xfrm>
          <a:off x="0" y="0"/>
          <a:ext cx="0" cy="0"/>
          <a:chOff x="0" y="0"/>
          <a:chExt cx="0" cy="0"/>
        </a:xfrm>
      </p:grpSpPr>
      <p:grpSp>
        <p:nvGrpSpPr>
          <p:cNvPr id="981" name="Google Shape;981;p22"/>
          <p:cNvGrpSpPr/>
          <p:nvPr/>
        </p:nvGrpSpPr>
        <p:grpSpPr>
          <a:xfrm>
            <a:off x="-982256" y="471325"/>
            <a:ext cx="11108307" cy="2924151"/>
            <a:chOff x="1113325" y="471325"/>
            <a:chExt cx="4143036" cy="2924151"/>
          </a:xfrm>
        </p:grpSpPr>
        <p:sp>
          <p:nvSpPr>
            <p:cNvPr id="982" name="Google Shape;982;p22"/>
            <p:cNvSpPr/>
            <p:nvPr/>
          </p:nvSpPr>
          <p:spPr>
            <a:xfrm>
              <a:off x="1330641" y="471325"/>
              <a:ext cx="3925719" cy="46483"/>
            </a:xfrm>
            <a:custGeom>
              <a:avLst/>
              <a:gdLst/>
              <a:ahLst/>
              <a:cxnLst/>
              <a:rect l="l" t="t" r="r" b="b"/>
              <a:pathLst>
                <a:path w="42650" h="505" extrusionOk="0">
                  <a:moveTo>
                    <a:pt x="42590" y="0"/>
                  </a:moveTo>
                  <a:cubicBezTo>
                    <a:pt x="42590" y="0"/>
                    <a:pt x="42589" y="0"/>
                    <a:pt x="42589" y="0"/>
                  </a:cubicBezTo>
                  <a:lnTo>
                    <a:pt x="25950" y="161"/>
                  </a:lnTo>
                  <a:lnTo>
                    <a:pt x="9398" y="320"/>
                  </a:lnTo>
                  <a:lnTo>
                    <a:pt x="60" y="409"/>
                  </a:lnTo>
                  <a:cubicBezTo>
                    <a:pt x="0" y="409"/>
                    <a:pt x="0" y="504"/>
                    <a:pt x="60" y="504"/>
                  </a:cubicBezTo>
                  <a:lnTo>
                    <a:pt x="16698" y="343"/>
                  </a:lnTo>
                  <a:lnTo>
                    <a:pt x="33251" y="183"/>
                  </a:lnTo>
                  <a:lnTo>
                    <a:pt x="42589" y="94"/>
                  </a:lnTo>
                  <a:cubicBezTo>
                    <a:pt x="42649" y="94"/>
                    <a:pt x="42649" y="0"/>
                    <a:pt x="4259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2"/>
            <p:cNvSpPr/>
            <p:nvPr/>
          </p:nvSpPr>
          <p:spPr>
            <a:xfrm>
              <a:off x="1113325" y="1126127"/>
              <a:ext cx="3864878" cy="305497"/>
            </a:xfrm>
            <a:custGeom>
              <a:avLst/>
              <a:gdLst/>
              <a:ahLst/>
              <a:cxnLst/>
              <a:rect l="l" t="t" r="r" b="b"/>
              <a:pathLst>
                <a:path w="41989" h="3319" extrusionOk="0">
                  <a:moveTo>
                    <a:pt x="41932" y="1"/>
                  </a:moveTo>
                  <a:cubicBezTo>
                    <a:pt x="41931" y="1"/>
                    <a:pt x="41929" y="1"/>
                    <a:pt x="41928" y="1"/>
                  </a:cubicBezTo>
                  <a:lnTo>
                    <a:pt x="25582" y="1260"/>
                  </a:lnTo>
                  <a:lnTo>
                    <a:pt x="9236" y="2520"/>
                  </a:lnTo>
                  <a:lnTo>
                    <a:pt x="61" y="3226"/>
                  </a:lnTo>
                  <a:cubicBezTo>
                    <a:pt x="3" y="3230"/>
                    <a:pt x="1" y="3319"/>
                    <a:pt x="57" y="3319"/>
                  </a:cubicBezTo>
                  <a:cubicBezTo>
                    <a:pt x="58" y="3319"/>
                    <a:pt x="59" y="3319"/>
                    <a:pt x="61" y="3319"/>
                  </a:cubicBezTo>
                  <a:lnTo>
                    <a:pt x="16408" y="2060"/>
                  </a:lnTo>
                  <a:lnTo>
                    <a:pt x="32754" y="802"/>
                  </a:lnTo>
                  <a:lnTo>
                    <a:pt x="41928" y="94"/>
                  </a:lnTo>
                  <a:cubicBezTo>
                    <a:pt x="41987" y="90"/>
                    <a:pt x="41988" y="1"/>
                    <a:pt x="4193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2"/>
            <p:cNvSpPr/>
            <p:nvPr/>
          </p:nvSpPr>
          <p:spPr>
            <a:xfrm>
              <a:off x="1482606" y="2103544"/>
              <a:ext cx="3682444" cy="120119"/>
            </a:xfrm>
            <a:custGeom>
              <a:avLst/>
              <a:gdLst/>
              <a:ahLst/>
              <a:cxnLst/>
              <a:rect l="l" t="t" r="r" b="b"/>
              <a:pathLst>
                <a:path w="40007" h="1305" extrusionOk="0">
                  <a:moveTo>
                    <a:pt x="5163" y="1"/>
                  </a:moveTo>
                  <a:cubicBezTo>
                    <a:pt x="3463" y="1"/>
                    <a:pt x="1762" y="9"/>
                    <a:pt x="61" y="27"/>
                  </a:cubicBezTo>
                  <a:cubicBezTo>
                    <a:pt x="1" y="27"/>
                    <a:pt x="1" y="122"/>
                    <a:pt x="61" y="122"/>
                  </a:cubicBezTo>
                  <a:cubicBezTo>
                    <a:pt x="1793" y="103"/>
                    <a:pt x="3524" y="94"/>
                    <a:pt x="5256" y="94"/>
                  </a:cubicBezTo>
                  <a:cubicBezTo>
                    <a:pt x="8719" y="94"/>
                    <a:pt x="12182" y="131"/>
                    <a:pt x="15645" y="203"/>
                  </a:cubicBezTo>
                  <a:cubicBezTo>
                    <a:pt x="20838" y="311"/>
                    <a:pt x="26030" y="500"/>
                    <a:pt x="31217" y="772"/>
                  </a:cubicBezTo>
                  <a:cubicBezTo>
                    <a:pt x="34129" y="924"/>
                    <a:pt x="37038" y="1100"/>
                    <a:pt x="39946" y="1304"/>
                  </a:cubicBezTo>
                  <a:cubicBezTo>
                    <a:pt x="39948" y="1304"/>
                    <a:pt x="39949" y="1304"/>
                    <a:pt x="39950" y="1304"/>
                  </a:cubicBezTo>
                  <a:cubicBezTo>
                    <a:pt x="40007" y="1304"/>
                    <a:pt x="40005" y="1214"/>
                    <a:pt x="39946" y="1209"/>
                  </a:cubicBezTo>
                  <a:cubicBezTo>
                    <a:pt x="34765" y="849"/>
                    <a:pt x="29577" y="568"/>
                    <a:pt x="24387" y="368"/>
                  </a:cubicBezTo>
                  <a:cubicBezTo>
                    <a:pt x="19195" y="169"/>
                    <a:pt x="14002" y="50"/>
                    <a:pt x="8807" y="14"/>
                  </a:cubicBezTo>
                  <a:cubicBezTo>
                    <a:pt x="7593" y="5"/>
                    <a:pt x="6378" y="1"/>
                    <a:pt x="5163"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2"/>
            <p:cNvSpPr/>
            <p:nvPr/>
          </p:nvSpPr>
          <p:spPr>
            <a:xfrm>
              <a:off x="1475887" y="2637860"/>
              <a:ext cx="3332121" cy="192374"/>
            </a:xfrm>
            <a:custGeom>
              <a:avLst/>
              <a:gdLst/>
              <a:ahLst/>
              <a:cxnLst/>
              <a:rect l="l" t="t" r="r" b="b"/>
              <a:pathLst>
                <a:path w="36201" h="2090" extrusionOk="0">
                  <a:moveTo>
                    <a:pt x="36143" y="1"/>
                  </a:moveTo>
                  <a:cubicBezTo>
                    <a:pt x="36142" y="1"/>
                    <a:pt x="36141" y="1"/>
                    <a:pt x="36141" y="1"/>
                  </a:cubicBezTo>
                  <a:lnTo>
                    <a:pt x="22025" y="781"/>
                  </a:lnTo>
                  <a:lnTo>
                    <a:pt x="7982" y="1558"/>
                  </a:lnTo>
                  <a:lnTo>
                    <a:pt x="61" y="1997"/>
                  </a:lnTo>
                  <a:cubicBezTo>
                    <a:pt x="1" y="1999"/>
                    <a:pt x="1" y="2090"/>
                    <a:pt x="58" y="2090"/>
                  </a:cubicBezTo>
                  <a:cubicBezTo>
                    <a:pt x="59" y="2090"/>
                    <a:pt x="60" y="2090"/>
                    <a:pt x="61" y="2090"/>
                  </a:cubicBezTo>
                  <a:lnTo>
                    <a:pt x="14175" y="1309"/>
                  </a:lnTo>
                  <a:lnTo>
                    <a:pt x="28218" y="533"/>
                  </a:lnTo>
                  <a:lnTo>
                    <a:pt x="36141" y="95"/>
                  </a:lnTo>
                  <a:cubicBezTo>
                    <a:pt x="36199" y="91"/>
                    <a:pt x="36201" y="1"/>
                    <a:pt x="36143"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2"/>
            <p:cNvSpPr/>
            <p:nvPr/>
          </p:nvSpPr>
          <p:spPr>
            <a:xfrm>
              <a:off x="1237769" y="3294871"/>
              <a:ext cx="3867363" cy="100605"/>
            </a:xfrm>
            <a:custGeom>
              <a:avLst/>
              <a:gdLst/>
              <a:ahLst/>
              <a:cxnLst/>
              <a:rect l="l" t="t" r="r" b="b"/>
              <a:pathLst>
                <a:path w="42016" h="1093" extrusionOk="0">
                  <a:moveTo>
                    <a:pt x="59" y="0"/>
                  </a:moveTo>
                  <a:cubicBezTo>
                    <a:pt x="0" y="0"/>
                    <a:pt x="1" y="92"/>
                    <a:pt x="61" y="93"/>
                  </a:cubicBezTo>
                  <a:lnTo>
                    <a:pt x="16451" y="484"/>
                  </a:lnTo>
                  <a:lnTo>
                    <a:pt x="32757" y="873"/>
                  </a:lnTo>
                  <a:lnTo>
                    <a:pt x="41955" y="1092"/>
                  </a:lnTo>
                  <a:cubicBezTo>
                    <a:pt x="41955" y="1092"/>
                    <a:pt x="41956" y="1092"/>
                    <a:pt x="41956" y="1092"/>
                  </a:cubicBezTo>
                  <a:cubicBezTo>
                    <a:pt x="42015" y="1092"/>
                    <a:pt x="42015" y="1000"/>
                    <a:pt x="41955" y="999"/>
                  </a:cubicBezTo>
                  <a:lnTo>
                    <a:pt x="25566" y="609"/>
                  </a:lnTo>
                  <a:lnTo>
                    <a:pt x="9259" y="220"/>
                  </a:lnTo>
                  <a:lnTo>
                    <a:pt x="61" y="0"/>
                  </a:lnTo>
                  <a:cubicBezTo>
                    <a:pt x="60" y="0"/>
                    <a:pt x="60" y="0"/>
                    <a:pt x="59"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2"/>
            <p:cNvSpPr/>
            <p:nvPr/>
          </p:nvSpPr>
          <p:spPr>
            <a:xfrm>
              <a:off x="1584683" y="2897516"/>
              <a:ext cx="3239616" cy="50441"/>
            </a:xfrm>
            <a:custGeom>
              <a:avLst/>
              <a:gdLst/>
              <a:ahLst/>
              <a:cxnLst/>
              <a:rect l="l" t="t" r="r" b="b"/>
              <a:pathLst>
                <a:path w="35196" h="548" extrusionOk="0">
                  <a:moveTo>
                    <a:pt x="34956" y="1"/>
                  </a:moveTo>
                  <a:cubicBezTo>
                    <a:pt x="34955" y="1"/>
                    <a:pt x="34955" y="1"/>
                    <a:pt x="34954" y="1"/>
                  </a:cubicBezTo>
                  <a:lnTo>
                    <a:pt x="21375" y="68"/>
                  </a:lnTo>
                  <a:lnTo>
                    <a:pt x="7865" y="134"/>
                  </a:lnTo>
                  <a:lnTo>
                    <a:pt x="243" y="173"/>
                  </a:lnTo>
                  <a:cubicBezTo>
                    <a:pt x="2" y="173"/>
                    <a:pt x="1" y="548"/>
                    <a:pt x="243" y="548"/>
                  </a:cubicBezTo>
                  <a:lnTo>
                    <a:pt x="13823" y="480"/>
                  </a:lnTo>
                  <a:lnTo>
                    <a:pt x="27333" y="413"/>
                  </a:lnTo>
                  <a:lnTo>
                    <a:pt x="34954" y="375"/>
                  </a:lnTo>
                  <a:cubicBezTo>
                    <a:pt x="35195" y="374"/>
                    <a:pt x="35195" y="1"/>
                    <a:pt x="34956"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2"/>
            <p:cNvSpPr/>
            <p:nvPr/>
          </p:nvSpPr>
          <p:spPr>
            <a:xfrm>
              <a:off x="1459871" y="2466934"/>
              <a:ext cx="3296039" cy="211796"/>
            </a:xfrm>
            <a:custGeom>
              <a:avLst/>
              <a:gdLst/>
              <a:ahLst/>
              <a:cxnLst/>
              <a:rect l="l" t="t" r="r" b="b"/>
              <a:pathLst>
                <a:path w="35809" h="2301" extrusionOk="0">
                  <a:moveTo>
                    <a:pt x="35510" y="0"/>
                  </a:moveTo>
                  <a:cubicBezTo>
                    <a:pt x="35500" y="0"/>
                    <a:pt x="35491" y="1"/>
                    <a:pt x="35481" y="2"/>
                  </a:cubicBezTo>
                  <a:cubicBezTo>
                    <a:pt x="30912" y="622"/>
                    <a:pt x="26324" y="1093"/>
                    <a:pt x="21721" y="1414"/>
                  </a:cubicBezTo>
                  <a:cubicBezTo>
                    <a:pt x="17149" y="1733"/>
                    <a:pt x="12571" y="1902"/>
                    <a:pt x="7987" y="1925"/>
                  </a:cubicBezTo>
                  <a:cubicBezTo>
                    <a:pt x="7665" y="1926"/>
                    <a:pt x="7342" y="1927"/>
                    <a:pt x="7020" y="1927"/>
                  </a:cubicBezTo>
                  <a:cubicBezTo>
                    <a:pt x="4761" y="1927"/>
                    <a:pt x="2501" y="1892"/>
                    <a:pt x="242" y="1820"/>
                  </a:cubicBezTo>
                  <a:cubicBezTo>
                    <a:pt x="239" y="1820"/>
                    <a:pt x="237" y="1820"/>
                    <a:pt x="234" y="1820"/>
                  </a:cubicBezTo>
                  <a:cubicBezTo>
                    <a:pt x="1" y="1820"/>
                    <a:pt x="4" y="2186"/>
                    <a:pt x="242" y="2193"/>
                  </a:cubicBezTo>
                  <a:cubicBezTo>
                    <a:pt x="2484" y="2265"/>
                    <a:pt x="4726" y="2301"/>
                    <a:pt x="6969" y="2301"/>
                  </a:cubicBezTo>
                  <a:cubicBezTo>
                    <a:pt x="9354" y="2301"/>
                    <a:pt x="11740" y="2260"/>
                    <a:pt x="14125" y="2180"/>
                  </a:cubicBezTo>
                  <a:cubicBezTo>
                    <a:pt x="18727" y="2025"/>
                    <a:pt x="23322" y="1720"/>
                    <a:pt x="27908" y="1266"/>
                  </a:cubicBezTo>
                  <a:cubicBezTo>
                    <a:pt x="30471" y="1011"/>
                    <a:pt x="33028" y="711"/>
                    <a:pt x="35581" y="364"/>
                  </a:cubicBezTo>
                  <a:cubicBezTo>
                    <a:pt x="35808" y="332"/>
                    <a:pt x="35725" y="0"/>
                    <a:pt x="3551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2"/>
            <p:cNvSpPr/>
            <p:nvPr/>
          </p:nvSpPr>
          <p:spPr>
            <a:xfrm>
              <a:off x="1268143" y="1491358"/>
              <a:ext cx="3542628" cy="103919"/>
            </a:xfrm>
            <a:custGeom>
              <a:avLst/>
              <a:gdLst/>
              <a:ahLst/>
              <a:cxnLst/>
              <a:rect l="l" t="t" r="r" b="b"/>
              <a:pathLst>
                <a:path w="38488" h="1129" extrusionOk="0">
                  <a:moveTo>
                    <a:pt x="236" y="1"/>
                  </a:moveTo>
                  <a:cubicBezTo>
                    <a:pt x="0" y="1"/>
                    <a:pt x="2" y="370"/>
                    <a:pt x="241" y="375"/>
                  </a:cubicBezTo>
                  <a:lnTo>
                    <a:pt x="15111" y="670"/>
                  </a:lnTo>
                  <a:lnTo>
                    <a:pt x="29902" y="962"/>
                  </a:lnTo>
                  <a:lnTo>
                    <a:pt x="38247" y="1129"/>
                  </a:lnTo>
                  <a:cubicBezTo>
                    <a:pt x="38248" y="1129"/>
                    <a:pt x="38250" y="1129"/>
                    <a:pt x="38251" y="1129"/>
                  </a:cubicBezTo>
                  <a:cubicBezTo>
                    <a:pt x="38488" y="1129"/>
                    <a:pt x="38487" y="759"/>
                    <a:pt x="38247" y="754"/>
                  </a:cubicBezTo>
                  <a:lnTo>
                    <a:pt x="23379" y="459"/>
                  </a:lnTo>
                  <a:lnTo>
                    <a:pt x="8586" y="166"/>
                  </a:lnTo>
                  <a:lnTo>
                    <a:pt x="241" y="1"/>
                  </a:lnTo>
                  <a:cubicBezTo>
                    <a:pt x="240" y="1"/>
                    <a:pt x="238" y="1"/>
                    <a:pt x="236"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2"/>
            <p:cNvSpPr/>
            <p:nvPr/>
          </p:nvSpPr>
          <p:spPr>
            <a:xfrm>
              <a:off x="1446157" y="762184"/>
              <a:ext cx="3576132" cy="54399"/>
            </a:xfrm>
            <a:custGeom>
              <a:avLst/>
              <a:gdLst/>
              <a:ahLst/>
              <a:cxnLst/>
              <a:rect l="l" t="t" r="r" b="b"/>
              <a:pathLst>
                <a:path w="38852" h="591" extrusionOk="0">
                  <a:moveTo>
                    <a:pt x="38612" y="0"/>
                  </a:moveTo>
                  <a:cubicBezTo>
                    <a:pt x="38611" y="0"/>
                    <a:pt x="38611" y="0"/>
                    <a:pt x="38610" y="0"/>
                  </a:cubicBezTo>
                  <a:lnTo>
                    <a:pt x="23600" y="85"/>
                  </a:lnTo>
                  <a:lnTo>
                    <a:pt x="8667" y="168"/>
                  </a:lnTo>
                  <a:lnTo>
                    <a:pt x="242" y="216"/>
                  </a:lnTo>
                  <a:cubicBezTo>
                    <a:pt x="1" y="217"/>
                    <a:pt x="1" y="590"/>
                    <a:pt x="240" y="590"/>
                  </a:cubicBezTo>
                  <a:cubicBezTo>
                    <a:pt x="241" y="590"/>
                    <a:pt x="241" y="590"/>
                    <a:pt x="242" y="590"/>
                  </a:cubicBezTo>
                  <a:lnTo>
                    <a:pt x="15252" y="505"/>
                  </a:lnTo>
                  <a:lnTo>
                    <a:pt x="30186" y="422"/>
                  </a:lnTo>
                  <a:lnTo>
                    <a:pt x="38610" y="375"/>
                  </a:lnTo>
                  <a:cubicBezTo>
                    <a:pt x="38851" y="373"/>
                    <a:pt x="38851" y="0"/>
                    <a:pt x="3861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2"/>
            <p:cNvSpPr/>
            <p:nvPr/>
          </p:nvSpPr>
          <p:spPr>
            <a:xfrm>
              <a:off x="1483527" y="1027087"/>
              <a:ext cx="3422141" cy="46851"/>
            </a:xfrm>
            <a:custGeom>
              <a:avLst/>
              <a:gdLst/>
              <a:ahLst/>
              <a:cxnLst/>
              <a:rect l="l" t="t" r="r" b="b"/>
              <a:pathLst>
                <a:path w="37179" h="509" extrusionOk="0">
                  <a:moveTo>
                    <a:pt x="120" y="1"/>
                  </a:moveTo>
                  <a:cubicBezTo>
                    <a:pt x="1" y="1"/>
                    <a:pt x="1" y="186"/>
                    <a:pt x="121" y="187"/>
                  </a:cubicBezTo>
                  <a:lnTo>
                    <a:pt x="14572" y="314"/>
                  </a:lnTo>
                  <a:lnTo>
                    <a:pt x="28949" y="439"/>
                  </a:lnTo>
                  <a:lnTo>
                    <a:pt x="37058" y="509"/>
                  </a:lnTo>
                  <a:cubicBezTo>
                    <a:pt x="37058" y="509"/>
                    <a:pt x="37059" y="509"/>
                    <a:pt x="37059" y="509"/>
                  </a:cubicBezTo>
                  <a:cubicBezTo>
                    <a:pt x="37178" y="509"/>
                    <a:pt x="37178" y="324"/>
                    <a:pt x="37058" y="322"/>
                  </a:cubicBezTo>
                  <a:lnTo>
                    <a:pt x="22607" y="196"/>
                  </a:lnTo>
                  <a:lnTo>
                    <a:pt x="8232" y="71"/>
                  </a:lnTo>
                  <a:lnTo>
                    <a:pt x="121" y="1"/>
                  </a:lnTo>
                  <a:cubicBezTo>
                    <a:pt x="121" y="1"/>
                    <a:pt x="120" y="1"/>
                    <a:pt x="12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2"/>
            <p:cNvSpPr/>
            <p:nvPr/>
          </p:nvSpPr>
          <p:spPr>
            <a:xfrm>
              <a:off x="1457570" y="1820416"/>
              <a:ext cx="3269899" cy="87351"/>
            </a:xfrm>
            <a:custGeom>
              <a:avLst/>
              <a:gdLst/>
              <a:ahLst/>
              <a:cxnLst/>
              <a:rect l="l" t="t" r="r" b="b"/>
              <a:pathLst>
                <a:path w="35525" h="949" extrusionOk="0">
                  <a:moveTo>
                    <a:pt x="35407" y="0"/>
                  </a:moveTo>
                  <a:cubicBezTo>
                    <a:pt x="35406" y="0"/>
                    <a:pt x="35405" y="0"/>
                    <a:pt x="35404" y="0"/>
                  </a:cubicBezTo>
                  <a:lnTo>
                    <a:pt x="21601" y="297"/>
                  </a:lnTo>
                  <a:lnTo>
                    <a:pt x="7868" y="595"/>
                  </a:lnTo>
                  <a:lnTo>
                    <a:pt x="121" y="762"/>
                  </a:lnTo>
                  <a:cubicBezTo>
                    <a:pt x="1" y="764"/>
                    <a:pt x="0" y="949"/>
                    <a:pt x="118" y="949"/>
                  </a:cubicBezTo>
                  <a:cubicBezTo>
                    <a:pt x="119" y="949"/>
                    <a:pt x="120" y="949"/>
                    <a:pt x="121" y="949"/>
                  </a:cubicBezTo>
                  <a:lnTo>
                    <a:pt x="13924" y="652"/>
                  </a:lnTo>
                  <a:lnTo>
                    <a:pt x="27658" y="355"/>
                  </a:lnTo>
                  <a:lnTo>
                    <a:pt x="35404" y="188"/>
                  </a:lnTo>
                  <a:cubicBezTo>
                    <a:pt x="35524" y="186"/>
                    <a:pt x="35525" y="0"/>
                    <a:pt x="35407"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2"/>
            <p:cNvSpPr/>
            <p:nvPr/>
          </p:nvSpPr>
          <p:spPr>
            <a:xfrm>
              <a:off x="1530009" y="2399834"/>
              <a:ext cx="3342246" cy="133557"/>
            </a:xfrm>
            <a:custGeom>
              <a:avLst/>
              <a:gdLst/>
              <a:ahLst/>
              <a:cxnLst/>
              <a:rect l="l" t="t" r="r" b="b"/>
              <a:pathLst>
                <a:path w="36311" h="1451" extrusionOk="0">
                  <a:moveTo>
                    <a:pt x="36194" y="1"/>
                  </a:moveTo>
                  <a:cubicBezTo>
                    <a:pt x="36192" y="1"/>
                    <a:pt x="36191" y="1"/>
                    <a:pt x="36190" y="1"/>
                  </a:cubicBezTo>
                  <a:lnTo>
                    <a:pt x="22080" y="494"/>
                  </a:lnTo>
                  <a:lnTo>
                    <a:pt x="8041" y="985"/>
                  </a:lnTo>
                  <a:lnTo>
                    <a:pt x="123" y="1262"/>
                  </a:lnTo>
                  <a:cubicBezTo>
                    <a:pt x="4" y="1266"/>
                    <a:pt x="1" y="1450"/>
                    <a:pt x="119" y="1450"/>
                  </a:cubicBezTo>
                  <a:cubicBezTo>
                    <a:pt x="120" y="1450"/>
                    <a:pt x="121" y="1450"/>
                    <a:pt x="123" y="1450"/>
                  </a:cubicBezTo>
                  <a:lnTo>
                    <a:pt x="14233" y="956"/>
                  </a:lnTo>
                  <a:lnTo>
                    <a:pt x="28271" y="464"/>
                  </a:lnTo>
                  <a:lnTo>
                    <a:pt x="36191" y="187"/>
                  </a:lnTo>
                  <a:cubicBezTo>
                    <a:pt x="36309" y="184"/>
                    <a:pt x="36310" y="1"/>
                    <a:pt x="36194"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 name="Google Shape;994;p22"/>
          <p:cNvGrpSpPr/>
          <p:nvPr/>
        </p:nvGrpSpPr>
        <p:grpSpPr>
          <a:xfrm>
            <a:off x="-354225" y="4243756"/>
            <a:ext cx="9616251" cy="980937"/>
            <a:chOff x="-354225" y="4243756"/>
            <a:chExt cx="9616251" cy="980937"/>
          </a:xfrm>
        </p:grpSpPr>
        <p:sp>
          <p:nvSpPr>
            <p:cNvPr id="995" name="Google Shape;995;p22"/>
            <p:cNvSpPr/>
            <p:nvPr/>
          </p:nvSpPr>
          <p:spPr>
            <a:xfrm>
              <a:off x="-354225" y="4651974"/>
              <a:ext cx="9616251" cy="572720"/>
            </a:xfrm>
            <a:custGeom>
              <a:avLst/>
              <a:gdLst/>
              <a:ahLst/>
              <a:cxnLst/>
              <a:rect l="l" t="t" r="r" b="b"/>
              <a:pathLst>
                <a:path w="98381" h="18698" extrusionOk="0">
                  <a:moveTo>
                    <a:pt x="55361" y="1"/>
                  </a:moveTo>
                  <a:cubicBezTo>
                    <a:pt x="37925" y="1"/>
                    <a:pt x="20489" y="2117"/>
                    <a:pt x="3572" y="6341"/>
                  </a:cubicBezTo>
                  <a:lnTo>
                    <a:pt x="1" y="16031"/>
                  </a:lnTo>
                  <a:cubicBezTo>
                    <a:pt x="3300" y="16008"/>
                    <a:pt x="6599" y="15996"/>
                    <a:pt x="9898" y="15996"/>
                  </a:cubicBezTo>
                  <a:cubicBezTo>
                    <a:pt x="38922" y="15996"/>
                    <a:pt x="67931" y="16897"/>
                    <a:pt x="96927" y="18697"/>
                  </a:cubicBezTo>
                  <a:cubicBezTo>
                    <a:pt x="97393" y="14008"/>
                    <a:pt x="97914" y="9051"/>
                    <a:pt x="98380" y="4362"/>
                  </a:cubicBezTo>
                  <a:cubicBezTo>
                    <a:pt x="84238" y="1452"/>
                    <a:pt x="69799" y="1"/>
                    <a:pt x="55361"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2"/>
            <p:cNvSpPr/>
            <p:nvPr/>
          </p:nvSpPr>
          <p:spPr>
            <a:xfrm>
              <a:off x="5467953" y="4808012"/>
              <a:ext cx="139384" cy="47309"/>
            </a:xfrm>
            <a:custGeom>
              <a:avLst/>
              <a:gdLst/>
              <a:ahLst/>
              <a:cxnLst/>
              <a:rect l="l" t="t" r="r" b="b"/>
              <a:pathLst>
                <a:path w="1426" h="484" extrusionOk="0">
                  <a:moveTo>
                    <a:pt x="714" y="1"/>
                  </a:moveTo>
                  <a:cubicBezTo>
                    <a:pt x="320" y="1"/>
                    <a:pt x="0" y="109"/>
                    <a:pt x="0" y="242"/>
                  </a:cubicBezTo>
                  <a:cubicBezTo>
                    <a:pt x="0" y="375"/>
                    <a:pt x="319" y="483"/>
                    <a:pt x="714" y="483"/>
                  </a:cubicBezTo>
                  <a:cubicBezTo>
                    <a:pt x="1107" y="483"/>
                    <a:pt x="1425" y="375"/>
                    <a:pt x="1425" y="242"/>
                  </a:cubicBezTo>
                  <a:cubicBezTo>
                    <a:pt x="1425" y="109"/>
                    <a:pt x="1107" y="1"/>
                    <a:pt x="714"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2"/>
            <p:cNvSpPr/>
            <p:nvPr/>
          </p:nvSpPr>
          <p:spPr>
            <a:xfrm>
              <a:off x="1802124" y="4979185"/>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2"/>
            <p:cNvSpPr/>
            <p:nvPr/>
          </p:nvSpPr>
          <p:spPr>
            <a:xfrm>
              <a:off x="2407920" y="4779264"/>
              <a:ext cx="139384" cy="47113"/>
            </a:xfrm>
            <a:custGeom>
              <a:avLst/>
              <a:gdLst/>
              <a:ahLst/>
              <a:cxnLst/>
              <a:rect l="l" t="t" r="r" b="b"/>
              <a:pathLst>
                <a:path w="1426" h="482" extrusionOk="0">
                  <a:moveTo>
                    <a:pt x="712" y="0"/>
                  </a:moveTo>
                  <a:cubicBezTo>
                    <a:pt x="319" y="0"/>
                    <a:pt x="0" y="108"/>
                    <a:pt x="0" y="241"/>
                  </a:cubicBezTo>
                  <a:cubicBezTo>
                    <a:pt x="0" y="373"/>
                    <a:pt x="319" y="481"/>
                    <a:pt x="712" y="481"/>
                  </a:cubicBezTo>
                  <a:cubicBezTo>
                    <a:pt x="1105" y="481"/>
                    <a:pt x="1425" y="373"/>
                    <a:pt x="1425" y="241"/>
                  </a:cubicBezTo>
                  <a:cubicBezTo>
                    <a:pt x="1425" y="108"/>
                    <a:pt x="1105" y="0"/>
                    <a:pt x="712"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2"/>
            <p:cNvSpPr/>
            <p:nvPr/>
          </p:nvSpPr>
          <p:spPr>
            <a:xfrm>
              <a:off x="6138889" y="4797791"/>
              <a:ext cx="200377" cy="67737"/>
            </a:xfrm>
            <a:custGeom>
              <a:avLst/>
              <a:gdLst/>
              <a:ahLst/>
              <a:cxnLst/>
              <a:rect l="l" t="t" r="r" b="b"/>
              <a:pathLst>
                <a:path w="2050" h="693" extrusionOk="0">
                  <a:moveTo>
                    <a:pt x="1025" y="1"/>
                  </a:moveTo>
                  <a:cubicBezTo>
                    <a:pt x="460" y="1"/>
                    <a:pt x="1" y="156"/>
                    <a:pt x="1" y="346"/>
                  </a:cubicBezTo>
                  <a:cubicBezTo>
                    <a:pt x="1" y="537"/>
                    <a:pt x="460" y="692"/>
                    <a:pt x="1025" y="692"/>
                  </a:cubicBezTo>
                  <a:cubicBezTo>
                    <a:pt x="1591" y="692"/>
                    <a:pt x="2050" y="537"/>
                    <a:pt x="2050" y="346"/>
                  </a:cubicBezTo>
                  <a:cubicBezTo>
                    <a:pt x="2050" y="156"/>
                    <a:pt x="1591" y="1"/>
                    <a:pt x="1025"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2"/>
            <p:cNvSpPr/>
            <p:nvPr/>
          </p:nvSpPr>
          <p:spPr>
            <a:xfrm>
              <a:off x="5811382" y="4951047"/>
              <a:ext cx="200377" cy="67737"/>
            </a:xfrm>
            <a:custGeom>
              <a:avLst/>
              <a:gdLst/>
              <a:ahLst/>
              <a:cxnLst/>
              <a:rect l="l" t="t" r="r" b="b"/>
              <a:pathLst>
                <a:path w="2050" h="693" extrusionOk="0">
                  <a:moveTo>
                    <a:pt x="1025" y="1"/>
                  </a:moveTo>
                  <a:cubicBezTo>
                    <a:pt x="460" y="1"/>
                    <a:pt x="0" y="154"/>
                    <a:pt x="0" y="346"/>
                  </a:cubicBezTo>
                  <a:cubicBezTo>
                    <a:pt x="0" y="537"/>
                    <a:pt x="460" y="692"/>
                    <a:pt x="1025" y="692"/>
                  </a:cubicBezTo>
                  <a:cubicBezTo>
                    <a:pt x="1590" y="692"/>
                    <a:pt x="2050" y="537"/>
                    <a:pt x="2050" y="346"/>
                  </a:cubicBezTo>
                  <a:cubicBezTo>
                    <a:pt x="2050" y="154"/>
                    <a:pt x="1590" y="1"/>
                    <a:pt x="1025"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2"/>
            <p:cNvSpPr/>
            <p:nvPr/>
          </p:nvSpPr>
          <p:spPr>
            <a:xfrm>
              <a:off x="1524935" y="4855288"/>
              <a:ext cx="200475" cy="67835"/>
            </a:xfrm>
            <a:custGeom>
              <a:avLst/>
              <a:gdLst/>
              <a:ahLst/>
              <a:cxnLst/>
              <a:rect l="l" t="t" r="r" b="b"/>
              <a:pathLst>
                <a:path w="2051" h="694" extrusionOk="0">
                  <a:moveTo>
                    <a:pt x="1026" y="0"/>
                  </a:moveTo>
                  <a:cubicBezTo>
                    <a:pt x="460" y="0"/>
                    <a:pt x="1" y="155"/>
                    <a:pt x="1" y="347"/>
                  </a:cubicBezTo>
                  <a:cubicBezTo>
                    <a:pt x="1" y="538"/>
                    <a:pt x="460" y="693"/>
                    <a:pt x="1026" y="693"/>
                  </a:cubicBezTo>
                  <a:cubicBezTo>
                    <a:pt x="1591" y="693"/>
                    <a:pt x="2050" y="538"/>
                    <a:pt x="2050" y="347"/>
                  </a:cubicBezTo>
                  <a:cubicBezTo>
                    <a:pt x="2050" y="157"/>
                    <a:pt x="1591" y="0"/>
                    <a:pt x="1026" y="0"/>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2"/>
            <p:cNvSpPr/>
            <p:nvPr/>
          </p:nvSpPr>
          <p:spPr>
            <a:xfrm>
              <a:off x="8424006" y="4243756"/>
              <a:ext cx="682749" cy="661538"/>
            </a:xfrm>
            <a:custGeom>
              <a:avLst/>
              <a:gdLst/>
              <a:ahLst/>
              <a:cxnLst/>
              <a:rect l="l" t="t" r="r" b="b"/>
              <a:pathLst>
                <a:path w="6985" h="6768" extrusionOk="0">
                  <a:moveTo>
                    <a:pt x="1538" y="0"/>
                  </a:moveTo>
                  <a:cubicBezTo>
                    <a:pt x="1324" y="0"/>
                    <a:pt x="1114" y="48"/>
                    <a:pt x="931" y="158"/>
                  </a:cubicBezTo>
                  <a:cubicBezTo>
                    <a:pt x="563" y="381"/>
                    <a:pt x="368" y="808"/>
                    <a:pt x="281" y="1230"/>
                  </a:cubicBezTo>
                  <a:cubicBezTo>
                    <a:pt x="1" y="2579"/>
                    <a:pt x="622" y="3954"/>
                    <a:pt x="1819" y="4635"/>
                  </a:cubicBezTo>
                  <a:cubicBezTo>
                    <a:pt x="1633" y="4601"/>
                    <a:pt x="1435" y="4569"/>
                    <a:pt x="1244" y="4569"/>
                  </a:cubicBezTo>
                  <a:cubicBezTo>
                    <a:pt x="1013" y="4569"/>
                    <a:pt x="792" y="4616"/>
                    <a:pt x="615" y="4760"/>
                  </a:cubicBezTo>
                  <a:cubicBezTo>
                    <a:pt x="368" y="4963"/>
                    <a:pt x="282" y="5320"/>
                    <a:pt x="358" y="5630"/>
                  </a:cubicBezTo>
                  <a:cubicBezTo>
                    <a:pt x="433" y="5940"/>
                    <a:pt x="651" y="6201"/>
                    <a:pt x="913" y="6383"/>
                  </a:cubicBezTo>
                  <a:cubicBezTo>
                    <a:pt x="1176" y="6565"/>
                    <a:pt x="1480" y="6676"/>
                    <a:pt x="1786" y="6768"/>
                  </a:cubicBezTo>
                  <a:lnTo>
                    <a:pt x="6510" y="5991"/>
                  </a:lnTo>
                  <a:cubicBezTo>
                    <a:pt x="6721" y="5689"/>
                    <a:pt x="6866" y="5344"/>
                    <a:pt x="6936" y="4983"/>
                  </a:cubicBezTo>
                  <a:cubicBezTo>
                    <a:pt x="6985" y="4730"/>
                    <a:pt x="6985" y="4433"/>
                    <a:pt x="6798" y="4252"/>
                  </a:cubicBezTo>
                  <a:cubicBezTo>
                    <a:pt x="6693" y="4150"/>
                    <a:pt x="6546" y="4106"/>
                    <a:pt x="6398" y="4106"/>
                  </a:cubicBezTo>
                  <a:cubicBezTo>
                    <a:pt x="6343" y="4106"/>
                    <a:pt x="6287" y="4112"/>
                    <a:pt x="6234" y="4123"/>
                  </a:cubicBezTo>
                  <a:cubicBezTo>
                    <a:pt x="6039" y="4166"/>
                    <a:pt x="5863" y="4271"/>
                    <a:pt x="5690" y="4374"/>
                  </a:cubicBezTo>
                  <a:cubicBezTo>
                    <a:pt x="5722" y="4089"/>
                    <a:pt x="5754" y="3792"/>
                    <a:pt x="5659" y="3519"/>
                  </a:cubicBezTo>
                  <a:cubicBezTo>
                    <a:pt x="5570" y="3264"/>
                    <a:pt x="5334" y="3041"/>
                    <a:pt x="5069" y="3041"/>
                  </a:cubicBezTo>
                  <a:cubicBezTo>
                    <a:pt x="5052" y="3041"/>
                    <a:pt x="5035" y="3042"/>
                    <a:pt x="5017" y="3044"/>
                  </a:cubicBezTo>
                  <a:cubicBezTo>
                    <a:pt x="4798" y="3070"/>
                    <a:pt x="4623" y="3242"/>
                    <a:pt x="4505" y="3429"/>
                  </a:cubicBezTo>
                  <a:cubicBezTo>
                    <a:pt x="4387" y="3615"/>
                    <a:pt x="4307" y="3826"/>
                    <a:pt x="4176" y="4003"/>
                  </a:cubicBezTo>
                  <a:cubicBezTo>
                    <a:pt x="4077" y="3261"/>
                    <a:pt x="3978" y="2510"/>
                    <a:pt x="3699" y="1817"/>
                  </a:cubicBezTo>
                  <a:cubicBezTo>
                    <a:pt x="3420" y="1123"/>
                    <a:pt x="2937" y="481"/>
                    <a:pt x="2258" y="167"/>
                  </a:cubicBezTo>
                  <a:cubicBezTo>
                    <a:pt x="2035" y="63"/>
                    <a:pt x="1784" y="0"/>
                    <a:pt x="1538"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2"/>
            <p:cNvSpPr/>
            <p:nvPr/>
          </p:nvSpPr>
          <p:spPr>
            <a:xfrm>
              <a:off x="132825" y="4427002"/>
              <a:ext cx="489116" cy="466830"/>
            </a:xfrm>
            <a:custGeom>
              <a:avLst/>
              <a:gdLst/>
              <a:ahLst/>
              <a:cxnLst/>
              <a:rect l="l" t="t" r="r" b="b"/>
              <a:pathLst>
                <a:path w="5004" h="4776" extrusionOk="0">
                  <a:moveTo>
                    <a:pt x="3889" y="0"/>
                  </a:moveTo>
                  <a:cubicBezTo>
                    <a:pt x="3806" y="0"/>
                    <a:pt x="3725" y="13"/>
                    <a:pt x="3647" y="43"/>
                  </a:cubicBezTo>
                  <a:cubicBezTo>
                    <a:pt x="3461" y="111"/>
                    <a:pt x="3316" y="262"/>
                    <a:pt x="3194" y="421"/>
                  </a:cubicBezTo>
                  <a:cubicBezTo>
                    <a:pt x="2829" y="901"/>
                    <a:pt x="2624" y="1483"/>
                    <a:pt x="2610" y="2086"/>
                  </a:cubicBezTo>
                  <a:cubicBezTo>
                    <a:pt x="2569" y="1885"/>
                    <a:pt x="2414" y="1709"/>
                    <a:pt x="2218" y="1654"/>
                  </a:cubicBezTo>
                  <a:cubicBezTo>
                    <a:pt x="2176" y="1643"/>
                    <a:pt x="2133" y="1637"/>
                    <a:pt x="2089" y="1637"/>
                  </a:cubicBezTo>
                  <a:cubicBezTo>
                    <a:pt x="1928" y="1637"/>
                    <a:pt x="1766" y="1715"/>
                    <a:pt x="1677" y="1849"/>
                  </a:cubicBezTo>
                  <a:cubicBezTo>
                    <a:pt x="1563" y="2020"/>
                    <a:pt x="1586" y="2271"/>
                    <a:pt x="1734" y="2412"/>
                  </a:cubicBezTo>
                  <a:cubicBezTo>
                    <a:pt x="1508" y="2303"/>
                    <a:pt x="1258" y="2228"/>
                    <a:pt x="1008" y="2228"/>
                  </a:cubicBezTo>
                  <a:cubicBezTo>
                    <a:pt x="949" y="2228"/>
                    <a:pt x="890" y="2232"/>
                    <a:pt x="832" y="2241"/>
                  </a:cubicBezTo>
                  <a:cubicBezTo>
                    <a:pt x="525" y="2288"/>
                    <a:pt x="229" y="2481"/>
                    <a:pt x="116" y="2771"/>
                  </a:cubicBezTo>
                  <a:cubicBezTo>
                    <a:pt x="1" y="3065"/>
                    <a:pt x="88" y="3409"/>
                    <a:pt x="272" y="3667"/>
                  </a:cubicBezTo>
                  <a:cubicBezTo>
                    <a:pt x="456" y="3924"/>
                    <a:pt x="721" y="4109"/>
                    <a:pt x="989" y="4276"/>
                  </a:cubicBezTo>
                  <a:lnTo>
                    <a:pt x="3318" y="4775"/>
                  </a:lnTo>
                  <a:cubicBezTo>
                    <a:pt x="3723" y="4526"/>
                    <a:pt x="4045" y="4155"/>
                    <a:pt x="4281" y="3743"/>
                  </a:cubicBezTo>
                  <a:cubicBezTo>
                    <a:pt x="4520" y="3332"/>
                    <a:pt x="4677" y="2880"/>
                    <a:pt x="4804" y="2422"/>
                  </a:cubicBezTo>
                  <a:cubicBezTo>
                    <a:pt x="4916" y="2019"/>
                    <a:pt x="5003" y="1600"/>
                    <a:pt x="4956" y="1183"/>
                  </a:cubicBezTo>
                  <a:cubicBezTo>
                    <a:pt x="4910" y="769"/>
                    <a:pt x="4708" y="353"/>
                    <a:pt x="4350" y="136"/>
                  </a:cubicBezTo>
                  <a:cubicBezTo>
                    <a:pt x="4212" y="51"/>
                    <a:pt x="4050" y="0"/>
                    <a:pt x="3889"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2"/>
            <p:cNvSpPr/>
            <p:nvPr/>
          </p:nvSpPr>
          <p:spPr>
            <a:xfrm>
              <a:off x="3811593" y="4713449"/>
              <a:ext cx="433108" cy="347190"/>
            </a:xfrm>
            <a:custGeom>
              <a:avLst/>
              <a:gdLst/>
              <a:ahLst/>
              <a:cxnLst/>
              <a:rect l="l" t="t" r="r" b="b"/>
              <a:pathLst>
                <a:path w="4431" h="3552" extrusionOk="0">
                  <a:moveTo>
                    <a:pt x="2801" y="0"/>
                  </a:moveTo>
                  <a:cubicBezTo>
                    <a:pt x="2735" y="0"/>
                    <a:pt x="2668" y="9"/>
                    <a:pt x="2604" y="26"/>
                  </a:cubicBezTo>
                  <a:cubicBezTo>
                    <a:pt x="2404" y="76"/>
                    <a:pt x="2226" y="194"/>
                    <a:pt x="2080" y="336"/>
                  </a:cubicBezTo>
                  <a:cubicBezTo>
                    <a:pt x="1806" y="601"/>
                    <a:pt x="1625" y="953"/>
                    <a:pt x="1513" y="1319"/>
                  </a:cubicBezTo>
                  <a:cubicBezTo>
                    <a:pt x="1400" y="1683"/>
                    <a:pt x="1350" y="2065"/>
                    <a:pt x="1304" y="2444"/>
                  </a:cubicBezTo>
                  <a:cubicBezTo>
                    <a:pt x="1096" y="2365"/>
                    <a:pt x="882" y="2284"/>
                    <a:pt x="661" y="2284"/>
                  </a:cubicBezTo>
                  <a:cubicBezTo>
                    <a:pt x="653" y="2284"/>
                    <a:pt x="645" y="2284"/>
                    <a:pt x="638" y="2284"/>
                  </a:cubicBezTo>
                  <a:cubicBezTo>
                    <a:pt x="408" y="2290"/>
                    <a:pt x="166" y="2405"/>
                    <a:pt x="77" y="2616"/>
                  </a:cubicBezTo>
                  <a:cubicBezTo>
                    <a:pt x="1" y="2798"/>
                    <a:pt x="54" y="3013"/>
                    <a:pt x="167" y="3174"/>
                  </a:cubicBezTo>
                  <a:cubicBezTo>
                    <a:pt x="281" y="3335"/>
                    <a:pt x="447" y="3450"/>
                    <a:pt x="615" y="3552"/>
                  </a:cubicBezTo>
                  <a:lnTo>
                    <a:pt x="4105" y="3338"/>
                  </a:lnTo>
                  <a:cubicBezTo>
                    <a:pt x="4256" y="3183"/>
                    <a:pt x="4379" y="2992"/>
                    <a:pt x="4405" y="2777"/>
                  </a:cubicBezTo>
                  <a:cubicBezTo>
                    <a:pt x="4431" y="2563"/>
                    <a:pt x="4345" y="2326"/>
                    <a:pt x="4158" y="2218"/>
                  </a:cubicBezTo>
                  <a:cubicBezTo>
                    <a:pt x="4097" y="2183"/>
                    <a:pt x="4027" y="2167"/>
                    <a:pt x="3957" y="2167"/>
                  </a:cubicBezTo>
                  <a:cubicBezTo>
                    <a:pt x="3810" y="2167"/>
                    <a:pt x="3664" y="2239"/>
                    <a:pt x="3607" y="2372"/>
                  </a:cubicBezTo>
                  <a:cubicBezTo>
                    <a:pt x="3682" y="1850"/>
                    <a:pt x="3664" y="1317"/>
                    <a:pt x="3554" y="799"/>
                  </a:cubicBezTo>
                  <a:cubicBezTo>
                    <a:pt x="3501" y="542"/>
                    <a:pt x="3409" y="270"/>
                    <a:pt x="3194" y="118"/>
                  </a:cubicBezTo>
                  <a:cubicBezTo>
                    <a:pt x="3080" y="38"/>
                    <a:pt x="2941" y="0"/>
                    <a:pt x="2801" y="0"/>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2"/>
            <p:cNvSpPr/>
            <p:nvPr/>
          </p:nvSpPr>
          <p:spPr>
            <a:xfrm>
              <a:off x="7168229" y="4761441"/>
              <a:ext cx="282581" cy="282679"/>
            </a:xfrm>
            <a:custGeom>
              <a:avLst/>
              <a:gdLst/>
              <a:ahLst/>
              <a:cxnLst/>
              <a:rect l="l" t="t" r="r" b="b"/>
              <a:pathLst>
                <a:path w="2891" h="2892" extrusionOk="0">
                  <a:moveTo>
                    <a:pt x="566" y="1"/>
                  </a:moveTo>
                  <a:cubicBezTo>
                    <a:pt x="565" y="1"/>
                    <a:pt x="564" y="1"/>
                    <a:pt x="563" y="1"/>
                  </a:cubicBezTo>
                  <a:cubicBezTo>
                    <a:pt x="342" y="4"/>
                    <a:pt x="152" y="185"/>
                    <a:pt x="76" y="393"/>
                  </a:cubicBezTo>
                  <a:cubicBezTo>
                    <a:pt x="0" y="601"/>
                    <a:pt x="16" y="830"/>
                    <a:pt x="43" y="1050"/>
                  </a:cubicBezTo>
                  <a:cubicBezTo>
                    <a:pt x="98" y="1499"/>
                    <a:pt x="208" y="1954"/>
                    <a:pt x="477" y="2317"/>
                  </a:cubicBezTo>
                  <a:cubicBezTo>
                    <a:pt x="681" y="2594"/>
                    <a:pt x="1082" y="2891"/>
                    <a:pt x="1458" y="2891"/>
                  </a:cubicBezTo>
                  <a:cubicBezTo>
                    <a:pt x="1503" y="2891"/>
                    <a:pt x="1548" y="2887"/>
                    <a:pt x="1592" y="2878"/>
                  </a:cubicBezTo>
                  <a:cubicBezTo>
                    <a:pt x="2002" y="2792"/>
                    <a:pt x="2424" y="2304"/>
                    <a:pt x="2652" y="1978"/>
                  </a:cubicBezTo>
                  <a:cubicBezTo>
                    <a:pt x="2748" y="1841"/>
                    <a:pt x="2834" y="1691"/>
                    <a:pt x="2862" y="1525"/>
                  </a:cubicBezTo>
                  <a:cubicBezTo>
                    <a:pt x="2890" y="1358"/>
                    <a:pt x="2852" y="1175"/>
                    <a:pt x="2731" y="1059"/>
                  </a:cubicBezTo>
                  <a:cubicBezTo>
                    <a:pt x="2645" y="976"/>
                    <a:pt x="2531" y="941"/>
                    <a:pt x="2413" y="941"/>
                  </a:cubicBezTo>
                  <a:cubicBezTo>
                    <a:pt x="2268" y="941"/>
                    <a:pt x="2115" y="994"/>
                    <a:pt x="1995" y="1077"/>
                  </a:cubicBezTo>
                  <a:cubicBezTo>
                    <a:pt x="1777" y="1229"/>
                    <a:pt x="1628" y="1459"/>
                    <a:pt x="1442" y="1648"/>
                  </a:cubicBezTo>
                  <a:cubicBezTo>
                    <a:pt x="1530" y="1149"/>
                    <a:pt x="1384" y="637"/>
                    <a:pt x="1045" y="259"/>
                  </a:cubicBezTo>
                  <a:cubicBezTo>
                    <a:pt x="918" y="122"/>
                    <a:pt x="753" y="1"/>
                    <a:pt x="566"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2"/>
            <p:cNvSpPr/>
            <p:nvPr/>
          </p:nvSpPr>
          <p:spPr>
            <a:xfrm>
              <a:off x="4622617" y="4724101"/>
              <a:ext cx="246904" cy="215137"/>
            </a:xfrm>
            <a:custGeom>
              <a:avLst/>
              <a:gdLst/>
              <a:ahLst/>
              <a:cxnLst/>
              <a:rect l="l" t="t" r="r" b="b"/>
              <a:pathLst>
                <a:path w="2526" h="2201" extrusionOk="0">
                  <a:moveTo>
                    <a:pt x="584" y="1"/>
                  </a:moveTo>
                  <a:cubicBezTo>
                    <a:pt x="406" y="1"/>
                    <a:pt x="228" y="79"/>
                    <a:pt x="137" y="230"/>
                  </a:cubicBezTo>
                  <a:cubicBezTo>
                    <a:pt x="0" y="452"/>
                    <a:pt x="85" y="742"/>
                    <a:pt x="200" y="974"/>
                  </a:cubicBezTo>
                  <a:cubicBezTo>
                    <a:pt x="379" y="1338"/>
                    <a:pt x="884" y="2201"/>
                    <a:pt x="1378" y="2201"/>
                  </a:cubicBezTo>
                  <a:cubicBezTo>
                    <a:pt x="1393" y="2201"/>
                    <a:pt x="1408" y="2200"/>
                    <a:pt x="1422" y="2198"/>
                  </a:cubicBezTo>
                  <a:cubicBezTo>
                    <a:pt x="1992" y="2138"/>
                    <a:pt x="2431" y="1304"/>
                    <a:pt x="2501" y="814"/>
                  </a:cubicBezTo>
                  <a:cubicBezTo>
                    <a:pt x="2526" y="649"/>
                    <a:pt x="2500" y="438"/>
                    <a:pt x="2342" y="379"/>
                  </a:cubicBezTo>
                  <a:cubicBezTo>
                    <a:pt x="2316" y="369"/>
                    <a:pt x="2289" y="365"/>
                    <a:pt x="2261" y="365"/>
                  </a:cubicBezTo>
                  <a:cubicBezTo>
                    <a:pt x="2202" y="365"/>
                    <a:pt x="2141" y="384"/>
                    <a:pt x="2085" y="409"/>
                  </a:cubicBezTo>
                  <a:cubicBezTo>
                    <a:pt x="1828" y="521"/>
                    <a:pt x="1622" y="723"/>
                    <a:pt x="1506" y="979"/>
                  </a:cubicBezTo>
                  <a:cubicBezTo>
                    <a:pt x="1430" y="775"/>
                    <a:pt x="1351" y="570"/>
                    <a:pt x="1226" y="390"/>
                  </a:cubicBezTo>
                  <a:cubicBezTo>
                    <a:pt x="1101" y="211"/>
                    <a:pt x="924" y="60"/>
                    <a:pt x="711" y="14"/>
                  </a:cubicBezTo>
                  <a:cubicBezTo>
                    <a:pt x="669" y="5"/>
                    <a:pt x="626" y="1"/>
                    <a:pt x="584"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2"/>
            <p:cNvSpPr/>
            <p:nvPr/>
          </p:nvSpPr>
          <p:spPr>
            <a:xfrm>
              <a:off x="3890434" y="4908372"/>
              <a:ext cx="195099" cy="153069"/>
            </a:xfrm>
            <a:custGeom>
              <a:avLst/>
              <a:gdLst/>
              <a:ahLst/>
              <a:cxnLst/>
              <a:rect l="l" t="t" r="r" b="b"/>
              <a:pathLst>
                <a:path w="1996" h="1566" extrusionOk="0">
                  <a:moveTo>
                    <a:pt x="253" y="0"/>
                  </a:moveTo>
                  <a:cubicBezTo>
                    <a:pt x="247" y="0"/>
                    <a:pt x="242" y="0"/>
                    <a:pt x="236" y="1"/>
                  </a:cubicBezTo>
                  <a:cubicBezTo>
                    <a:pt x="105" y="17"/>
                    <a:pt x="48" y="172"/>
                    <a:pt x="36" y="302"/>
                  </a:cubicBezTo>
                  <a:cubicBezTo>
                    <a:pt x="0" y="685"/>
                    <a:pt x="181" y="1396"/>
                    <a:pt x="602" y="1546"/>
                  </a:cubicBezTo>
                  <a:cubicBezTo>
                    <a:pt x="639" y="1560"/>
                    <a:pt x="677" y="1566"/>
                    <a:pt x="717" y="1566"/>
                  </a:cubicBezTo>
                  <a:cubicBezTo>
                    <a:pt x="1083" y="1566"/>
                    <a:pt x="1561" y="1065"/>
                    <a:pt x="1748" y="840"/>
                  </a:cubicBezTo>
                  <a:cubicBezTo>
                    <a:pt x="1877" y="685"/>
                    <a:pt x="1995" y="480"/>
                    <a:pt x="1932" y="288"/>
                  </a:cubicBezTo>
                  <a:cubicBezTo>
                    <a:pt x="1879" y="126"/>
                    <a:pt x="1707" y="24"/>
                    <a:pt x="1537" y="21"/>
                  </a:cubicBezTo>
                  <a:cubicBezTo>
                    <a:pt x="1534" y="21"/>
                    <a:pt x="1532" y="21"/>
                    <a:pt x="1529" y="21"/>
                  </a:cubicBezTo>
                  <a:cubicBezTo>
                    <a:pt x="1363" y="21"/>
                    <a:pt x="1204" y="102"/>
                    <a:pt x="1078" y="212"/>
                  </a:cubicBezTo>
                  <a:cubicBezTo>
                    <a:pt x="952" y="325"/>
                    <a:pt x="854" y="466"/>
                    <a:pt x="760" y="607"/>
                  </a:cubicBezTo>
                  <a:cubicBezTo>
                    <a:pt x="718" y="393"/>
                    <a:pt x="599" y="202"/>
                    <a:pt x="425" y="71"/>
                  </a:cubicBezTo>
                  <a:cubicBezTo>
                    <a:pt x="374" y="33"/>
                    <a:pt x="315" y="0"/>
                    <a:pt x="253" y="0"/>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2"/>
            <p:cNvSpPr/>
            <p:nvPr/>
          </p:nvSpPr>
          <p:spPr>
            <a:xfrm>
              <a:off x="659953" y="4644958"/>
              <a:ext cx="250325" cy="208001"/>
            </a:xfrm>
            <a:custGeom>
              <a:avLst/>
              <a:gdLst/>
              <a:ahLst/>
              <a:cxnLst/>
              <a:rect l="l" t="t" r="r" b="b"/>
              <a:pathLst>
                <a:path w="2561" h="2128" extrusionOk="0">
                  <a:moveTo>
                    <a:pt x="2042" y="1"/>
                  </a:moveTo>
                  <a:cubicBezTo>
                    <a:pt x="2031" y="1"/>
                    <a:pt x="2020" y="2"/>
                    <a:pt x="2009" y="3"/>
                  </a:cubicBezTo>
                  <a:cubicBezTo>
                    <a:pt x="1922" y="18"/>
                    <a:pt x="1853" y="85"/>
                    <a:pt x="1798" y="156"/>
                  </a:cubicBezTo>
                  <a:cubicBezTo>
                    <a:pt x="1629" y="378"/>
                    <a:pt x="1548" y="655"/>
                    <a:pt x="1571" y="935"/>
                  </a:cubicBezTo>
                  <a:cubicBezTo>
                    <a:pt x="1405" y="794"/>
                    <a:pt x="1236" y="653"/>
                    <a:pt x="1039" y="557"/>
                  </a:cubicBezTo>
                  <a:cubicBezTo>
                    <a:pt x="906" y="493"/>
                    <a:pt x="758" y="452"/>
                    <a:pt x="611" y="452"/>
                  </a:cubicBezTo>
                  <a:cubicBezTo>
                    <a:pt x="542" y="452"/>
                    <a:pt x="473" y="461"/>
                    <a:pt x="406" y="481"/>
                  </a:cubicBezTo>
                  <a:cubicBezTo>
                    <a:pt x="198" y="543"/>
                    <a:pt x="20" y="731"/>
                    <a:pt x="12" y="948"/>
                  </a:cubicBezTo>
                  <a:cubicBezTo>
                    <a:pt x="0" y="1209"/>
                    <a:pt x="215" y="1421"/>
                    <a:pt x="431" y="1569"/>
                  </a:cubicBezTo>
                  <a:cubicBezTo>
                    <a:pt x="704" y="1755"/>
                    <a:pt x="1327" y="2128"/>
                    <a:pt x="1780" y="2128"/>
                  </a:cubicBezTo>
                  <a:cubicBezTo>
                    <a:pt x="1899" y="2128"/>
                    <a:pt x="2006" y="2102"/>
                    <a:pt x="2092" y="2041"/>
                  </a:cubicBezTo>
                  <a:cubicBezTo>
                    <a:pt x="2560" y="1711"/>
                    <a:pt x="2537" y="768"/>
                    <a:pt x="2359" y="306"/>
                  </a:cubicBezTo>
                  <a:cubicBezTo>
                    <a:pt x="2303" y="160"/>
                    <a:pt x="2191" y="1"/>
                    <a:pt x="20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2"/>
            <p:cNvSpPr/>
            <p:nvPr/>
          </p:nvSpPr>
          <p:spPr>
            <a:xfrm>
              <a:off x="2997123" y="4731816"/>
              <a:ext cx="251693" cy="199693"/>
            </a:xfrm>
            <a:custGeom>
              <a:avLst/>
              <a:gdLst/>
              <a:ahLst/>
              <a:cxnLst/>
              <a:rect l="l" t="t" r="r" b="b"/>
              <a:pathLst>
                <a:path w="2575" h="2043" extrusionOk="0">
                  <a:moveTo>
                    <a:pt x="366" y="0"/>
                  </a:moveTo>
                  <a:cubicBezTo>
                    <a:pt x="361" y="0"/>
                    <a:pt x="356" y="0"/>
                    <a:pt x="352" y="1"/>
                  </a:cubicBezTo>
                  <a:cubicBezTo>
                    <a:pt x="185" y="11"/>
                    <a:pt x="99" y="206"/>
                    <a:pt x="75" y="371"/>
                  </a:cubicBezTo>
                  <a:cubicBezTo>
                    <a:pt x="0" y="860"/>
                    <a:pt x="182" y="1786"/>
                    <a:pt x="709" y="2008"/>
                  </a:cubicBezTo>
                  <a:cubicBezTo>
                    <a:pt x="765" y="2032"/>
                    <a:pt x="824" y="2042"/>
                    <a:pt x="887" y="2042"/>
                  </a:cubicBezTo>
                  <a:cubicBezTo>
                    <a:pt x="1355" y="2042"/>
                    <a:pt x="1981" y="1457"/>
                    <a:pt x="2231" y="1187"/>
                  </a:cubicBezTo>
                  <a:cubicBezTo>
                    <a:pt x="2409" y="998"/>
                    <a:pt x="2574" y="744"/>
                    <a:pt x="2507" y="492"/>
                  </a:cubicBezTo>
                  <a:cubicBezTo>
                    <a:pt x="2451" y="282"/>
                    <a:pt x="2239" y="137"/>
                    <a:pt x="2020" y="121"/>
                  </a:cubicBezTo>
                  <a:cubicBezTo>
                    <a:pt x="2003" y="120"/>
                    <a:pt x="1986" y="119"/>
                    <a:pt x="1968" y="119"/>
                  </a:cubicBezTo>
                  <a:cubicBezTo>
                    <a:pt x="1769" y="119"/>
                    <a:pt x="1576" y="208"/>
                    <a:pt x="1418" y="332"/>
                  </a:cubicBezTo>
                  <a:cubicBezTo>
                    <a:pt x="1247" y="467"/>
                    <a:pt x="1114" y="642"/>
                    <a:pt x="980" y="814"/>
                  </a:cubicBezTo>
                  <a:cubicBezTo>
                    <a:pt x="943" y="537"/>
                    <a:pt x="804" y="283"/>
                    <a:pt x="590" y="103"/>
                  </a:cubicBezTo>
                  <a:cubicBezTo>
                    <a:pt x="526" y="48"/>
                    <a:pt x="449" y="0"/>
                    <a:pt x="366" y="0"/>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2"/>
            <p:cNvSpPr/>
            <p:nvPr/>
          </p:nvSpPr>
          <p:spPr>
            <a:xfrm>
              <a:off x="910263" y="4885064"/>
              <a:ext cx="251791" cy="199693"/>
            </a:xfrm>
            <a:custGeom>
              <a:avLst/>
              <a:gdLst/>
              <a:ahLst/>
              <a:cxnLst/>
              <a:rect l="l" t="t" r="r" b="b"/>
              <a:pathLst>
                <a:path w="2576" h="2043" extrusionOk="0">
                  <a:moveTo>
                    <a:pt x="363" y="1"/>
                  </a:moveTo>
                  <a:cubicBezTo>
                    <a:pt x="360" y="1"/>
                    <a:pt x="356" y="1"/>
                    <a:pt x="353" y="1"/>
                  </a:cubicBezTo>
                  <a:cubicBezTo>
                    <a:pt x="186" y="13"/>
                    <a:pt x="100" y="206"/>
                    <a:pt x="76" y="371"/>
                  </a:cubicBezTo>
                  <a:cubicBezTo>
                    <a:pt x="1" y="862"/>
                    <a:pt x="183" y="1788"/>
                    <a:pt x="711" y="2009"/>
                  </a:cubicBezTo>
                  <a:cubicBezTo>
                    <a:pt x="767" y="2032"/>
                    <a:pt x="827" y="2043"/>
                    <a:pt x="890" y="2043"/>
                  </a:cubicBezTo>
                  <a:cubicBezTo>
                    <a:pt x="1357" y="2043"/>
                    <a:pt x="1982" y="1458"/>
                    <a:pt x="2232" y="1189"/>
                  </a:cubicBezTo>
                  <a:cubicBezTo>
                    <a:pt x="2410" y="998"/>
                    <a:pt x="2575" y="746"/>
                    <a:pt x="2508" y="493"/>
                  </a:cubicBezTo>
                  <a:cubicBezTo>
                    <a:pt x="2452" y="282"/>
                    <a:pt x="2240" y="139"/>
                    <a:pt x="2021" y="122"/>
                  </a:cubicBezTo>
                  <a:cubicBezTo>
                    <a:pt x="2005" y="120"/>
                    <a:pt x="1989" y="120"/>
                    <a:pt x="1973" y="120"/>
                  </a:cubicBezTo>
                  <a:cubicBezTo>
                    <a:pt x="1772" y="120"/>
                    <a:pt x="1578" y="209"/>
                    <a:pt x="1419" y="334"/>
                  </a:cubicBezTo>
                  <a:cubicBezTo>
                    <a:pt x="1248" y="469"/>
                    <a:pt x="1115" y="644"/>
                    <a:pt x="981" y="816"/>
                  </a:cubicBezTo>
                  <a:cubicBezTo>
                    <a:pt x="944" y="539"/>
                    <a:pt x="805" y="285"/>
                    <a:pt x="591" y="104"/>
                  </a:cubicBezTo>
                  <a:cubicBezTo>
                    <a:pt x="526" y="49"/>
                    <a:pt x="448" y="1"/>
                    <a:pt x="363" y="1"/>
                  </a:cubicBezTo>
                  <a:close/>
                </a:path>
              </a:pathLst>
            </a:custGeom>
            <a:solidFill>
              <a:srgbClr val="007D69">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1" name="Google Shape;1011;p22"/>
          <p:cNvSpPr/>
          <p:nvPr/>
        </p:nvSpPr>
        <p:spPr>
          <a:xfrm>
            <a:off x="8299325" y="1165725"/>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2"/>
          <p:cNvSpPr/>
          <p:nvPr/>
        </p:nvSpPr>
        <p:spPr>
          <a:xfrm>
            <a:off x="8682925" y="1574350"/>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2"/>
          <p:cNvSpPr/>
          <p:nvPr/>
        </p:nvSpPr>
        <p:spPr>
          <a:xfrm>
            <a:off x="588550" y="668813"/>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2"/>
          <p:cNvSpPr/>
          <p:nvPr/>
        </p:nvSpPr>
        <p:spPr>
          <a:xfrm>
            <a:off x="7572875" y="340300"/>
            <a:ext cx="1364991" cy="550443"/>
          </a:xfrm>
          <a:custGeom>
            <a:avLst/>
            <a:gdLst/>
            <a:ahLst/>
            <a:cxnLst/>
            <a:rect l="l" t="t" r="r" b="b"/>
            <a:pathLst>
              <a:path w="26524" h="10696" extrusionOk="0">
                <a:moveTo>
                  <a:pt x="9988" y="1"/>
                </a:moveTo>
                <a:cubicBezTo>
                  <a:pt x="9362" y="1"/>
                  <a:pt x="8738" y="95"/>
                  <a:pt x="8138" y="295"/>
                </a:cubicBezTo>
                <a:cubicBezTo>
                  <a:pt x="5125" y="1301"/>
                  <a:pt x="3005" y="4960"/>
                  <a:pt x="3787" y="8039"/>
                </a:cubicBezTo>
                <a:cubicBezTo>
                  <a:pt x="3342" y="7665"/>
                  <a:pt x="2759" y="7473"/>
                  <a:pt x="2178" y="7473"/>
                </a:cubicBezTo>
                <a:cubicBezTo>
                  <a:pt x="1728" y="7473"/>
                  <a:pt x="1278" y="7588"/>
                  <a:pt x="894" y="7824"/>
                </a:cubicBezTo>
                <a:cubicBezTo>
                  <a:pt x="15" y="8367"/>
                  <a:pt x="0" y="9691"/>
                  <a:pt x="239" y="10696"/>
                </a:cubicBezTo>
                <a:cubicBezTo>
                  <a:pt x="8279" y="10214"/>
                  <a:pt x="16321" y="9973"/>
                  <a:pt x="24369" y="9973"/>
                </a:cubicBezTo>
                <a:cubicBezTo>
                  <a:pt x="24971" y="9973"/>
                  <a:pt x="25573" y="9974"/>
                  <a:pt x="26175" y="9977"/>
                </a:cubicBezTo>
                <a:cubicBezTo>
                  <a:pt x="26459" y="9124"/>
                  <a:pt x="26523" y="7897"/>
                  <a:pt x="26295" y="7028"/>
                </a:cubicBezTo>
                <a:cubicBezTo>
                  <a:pt x="26067" y="6158"/>
                  <a:pt x="25499" y="5360"/>
                  <a:pt x="24694" y="4957"/>
                </a:cubicBezTo>
                <a:cubicBezTo>
                  <a:pt x="24333" y="4776"/>
                  <a:pt x="23926" y="4681"/>
                  <a:pt x="23524" y="4681"/>
                </a:cubicBezTo>
                <a:cubicBezTo>
                  <a:pt x="23031" y="4681"/>
                  <a:pt x="22543" y="4824"/>
                  <a:pt x="22151" y="5126"/>
                </a:cubicBezTo>
                <a:cubicBezTo>
                  <a:pt x="21847" y="3944"/>
                  <a:pt x="20835" y="2974"/>
                  <a:pt x="19642" y="2721"/>
                </a:cubicBezTo>
                <a:cubicBezTo>
                  <a:pt x="19424" y="2675"/>
                  <a:pt x="19189" y="2652"/>
                  <a:pt x="18948" y="2652"/>
                </a:cubicBezTo>
                <a:cubicBezTo>
                  <a:pt x="17870" y="2652"/>
                  <a:pt x="16647" y="3102"/>
                  <a:pt x="16028" y="3882"/>
                </a:cubicBezTo>
                <a:cubicBezTo>
                  <a:pt x="15047" y="1533"/>
                  <a:pt x="12509" y="1"/>
                  <a:pt x="99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2"/>
          <p:cNvSpPr/>
          <p:nvPr/>
        </p:nvSpPr>
        <p:spPr>
          <a:xfrm>
            <a:off x="370825" y="278738"/>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063239-7297-C226-56C1-1A18D01D07D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3149A87-08E9-D919-6A67-AF16F178E80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0CA6C03-D76C-4AF2-6032-CC908A17DA9F}"/>
              </a:ext>
            </a:extLst>
          </p:cNvPr>
          <p:cNvSpPr>
            <a:spLocks noGrp="1"/>
          </p:cNvSpPr>
          <p:nvPr>
            <p:ph type="dt" sz="half" idx="10"/>
          </p:nvPr>
        </p:nvSpPr>
        <p:spPr/>
        <p:txBody>
          <a:bodyPr/>
          <a:lstStyle/>
          <a:p>
            <a:fld id="{B44AA026-BE7E-47E6-A7C0-4204F1491FB7}" type="datetimeFigureOut">
              <a:rPr lang="en-US" smtClean="0"/>
              <a:t>4/9/2025</a:t>
            </a:fld>
            <a:endParaRPr lang="en-US"/>
          </a:p>
        </p:txBody>
      </p:sp>
      <p:sp>
        <p:nvSpPr>
          <p:cNvPr id="5" name="Chỗ dành sẵn cho Chân trang 4">
            <a:extLst>
              <a:ext uri="{FF2B5EF4-FFF2-40B4-BE49-F238E27FC236}">
                <a16:creationId xmlns:a16="http://schemas.microsoft.com/office/drawing/2014/main" id="{AB0B00E0-9FEA-A299-2E85-69224805572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D3EC568-35F0-1207-6FB8-4F916CD78709}"/>
              </a:ext>
            </a:extLst>
          </p:cNvPr>
          <p:cNvSpPr>
            <a:spLocks noGrp="1"/>
          </p:cNvSpPr>
          <p:nvPr>
            <p:ph type="sldNum" sz="quarter" idx="12"/>
          </p:nvPr>
        </p:nvSpPr>
        <p:spPr/>
        <p:txBody>
          <a:bodyPr/>
          <a:lstStyle/>
          <a:p>
            <a:fld id="{33C9594B-3A47-4015-89C6-44C44A2DEFEA}" type="slidenum">
              <a:rPr lang="en-US" smtClean="0"/>
              <a:t>‹#›</a:t>
            </a:fld>
            <a:endParaRPr lang="en-US"/>
          </a:p>
        </p:txBody>
      </p:sp>
    </p:spTree>
    <p:extLst>
      <p:ext uri="{BB962C8B-B14F-4D97-AF65-F5344CB8AC3E}">
        <p14:creationId xmlns:p14="http://schemas.microsoft.com/office/powerpoint/2010/main" val="31782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598693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7" r:id="rId3"/>
    <p:sldLayoutId id="2147483664" r:id="rId4"/>
    <p:sldLayoutId id="2147483666" r:id="rId5"/>
    <p:sldLayoutId id="2147483667" r:id="rId6"/>
    <p:sldLayoutId id="2147483668" r:id="rId7"/>
    <p:sldLayoutId id="2147483684"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8AFF1FC-8BB6-4DBB-9940-F696B5579502}" type="datetimeFigureOut">
              <a:rPr lang="en-US" smtClean="0"/>
              <a:t>4/9/2025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30208082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slide" Target="slide41.xml"/><Relationship Id="rId12" Type="http://schemas.openxmlformats.org/officeDocument/2006/relationships/slide" Target="slide42.xm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slide" Target="slide40.xml"/><Relationship Id="rId11" Type="http://schemas.openxmlformats.org/officeDocument/2006/relationships/slide" Target="slide43.xml"/><Relationship Id="rId5" Type="http://schemas.openxmlformats.org/officeDocument/2006/relationships/slide" Target="slide37.xml"/><Relationship Id="rId10" Type="http://schemas.openxmlformats.org/officeDocument/2006/relationships/image" Target="../media/image32.gif"/><Relationship Id="rId4" Type="http://schemas.openxmlformats.org/officeDocument/2006/relationships/slide" Target="slide36.xml"/><Relationship Id="rId9" Type="http://schemas.openxmlformats.org/officeDocument/2006/relationships/slide" Target="slide38.xml"/></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openxmlformats.org/officeDocument/2006/relationships/slide" Target="slide35.xml"/><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openxmlformats.org/officeDocument/2006/relationships/slide" Target="slide35.xml"/><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openxmlformats.org/officeDocument/2006/relationships/slide" Target="slide35.xml"/><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openxmlformats.org/officeDocument/2006/relationships/slide" Target="slide35.xml"/><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openxmlformats.org/officeDocument/2006/relationships/slide" Target="slide35.xml"/><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openxmlformats.org/officeDocument/2006/relationships/slide" Target="slide35.xml"/><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openxmlformats.org/officeDocument/2006/relationships/slide" Target="slide35.xml"/><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7.gif"/><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pic>
        <p:nvPicPr>
          <p:cNvPr id="1470" name="Picture 1469">
            <a:extLst>
              <a:ext uri="{FF2B5EF4-FFF2-40B4-BE49-F238E27FC236}">
                <a16:creationId xmlns:a16="http://schemas.microsoft.com/office/drawing/2014/main" id="{743AE1FD-1E46-42A7-6664-8AECCB48F04E}"/>
              </a:ext>
            </a:extLst>
          </p:cNvPr>
          <p:cNvPicPr>
            <a:picLocks noChangeAspect="1"/>
          </p:cNvPicPr>
          <p:nvPr/>
        </p:nvPicPr>
        <p:blipFill>
          <a:blip r:embed="rId3"/>
          <a:stretch>
            <a:fillRect/>
          </a:stretch>
        </p:blipFill>
        <p:spPr>
          <a:xfrm>
            <a:off x="-63643" y="3164658"/>
            <a:ext cx="9186658" cy="2591766"/>
          </a:xfrm>
          <a:prstGeom prst="rect">
            <a:avLst/>
          </a:prstGeom>
        </p:spPr>
      </p:pic>
      <p:sp>
        <p:nvSpPr>
          <p:cNvPr id="1026" name="Google Shape;1026;p26"/>
          <p:cNvSpPr txBox="1">
            <a:spLocks noGrp="1"/>
          </p:cNvSpPr>
          <p:nvPr>
            <p:ph type="ctrTitle"/>
          </p:nvPr>
        </p:nvSpPr>
        <p:spPr>
          <a:xfrm>
            <a:off x="537939" y="565580"/>
            <a:ext cx="7430858" cy="201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i="1">
                <a:solidFill>
                  <a:schemeClr val="accent2"/>
                </a:solidFill>
                <a:latin typeface="Times New Roman" panose="02020603050405020304" pitchFamily="18" charset="0"/>
                <a:cs typeface="Times New Roman" panose="02020603050405020304" pitchFamily="18" charset="0"/>
              </a:rPr>
              <a:t>Lễ rửa làng </a:t>
            </a:r>
            <a:endParaRPr sz="7200" i="1">
              <a:solidFill>
                <a:schemeClr val="accent2"/>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pt-BR" sz="6000" i="1">
                <a:latin typeface="Times New Roman" panose="02020603050405020304" pitchFamily="18" charset="0"/>
                <a:cs typeface="Times New Roman" panose="02020603050405020304" pitchFamily="18" charset="0"/>
              </a:rPr>
              <a:t>của người </a:t>
            </a:r>
            <a:r>
              <a:rPr lang="pt-BR" sz="7200" i="1">
                <a:latin typeface="Times New Roman" panose="02020603050405020304" pitchFamily="18" charset="0"/>
                <a:cs typeface="Times New Roman" panose="02020603050405020304" pitchFamily="18" charset="0"/>
              </a:rPr>
              <a:t>Lô Lô</a:t>
            </a:r>
            <a:endParaRPr sz="7200" i="1">
              <a:solidFill>
                <a:schemeClr val="accent1"/>
              </a:solidFill>
              <a:latin typeface="Times New Roman" panose="02020603050405020304" pitchFamily="18" charset="0"/>
              <a:cs typeface="Times New Roman" panose="02020603050405020304" pitchFamily="18" charset="0"/>
            </a:endParaRPr>
          </a:p>
        </p:txBody>
      </p:sp>
      <p:sp>
        <p:nvSpPr>
          <p:cNvPr id="1029" name="Google Shape;1029;p26"/>
          <p:cNvSpPr/>
          <p:nvPr/>
        </p:nvSpPr>
        <p:spPr>
          <a:xfrm>
            <a:off x="-61300" y="444625"/>
            <a:ext cx="1389526" cy="560337"/>
          </a:xfrm>
          <a:custGeom>
            <a:avLst/>
            <a:gdLst/>
            <a:ahLst/>
            <a:cxnLst/>
            <a:rect l="l" t="t" r="r" b="b"/>
            <a:pathLst>
              <a:path w="26524" h="10696" extrusionOk="0">
                <a:moveTo>
                  <a:pt x="9988" y="1"/>
                </a:moveTo>
                <a:cubicBezTo>
                  <a:pt x="9362" y="1"/>
                  <a:pt x="8738" y="95"/>
                  <a:pt x="8138" y="295"/>
                </a:cubicBezTo>
                <a:cubicBezTo>
                  <a:pt x="5125" y="1301"/>
                  <a:pt x="3005" y="4960"/>
                  <a:pt x="3787" y="8039"/>
                </a:cubicBezTo>
                <a:cubicBezTo>
                  <a:pt x="3342" y="7665"/>
                  <a:pt x="2759" y="7473"/>
                  <a:pt x="2178" y="7473"/>
                </a:cubicBezTo>
                <a:cubicBezTo>
                  <a:pt x="1728" y="7473"/>
                  <a:pt x="1278" y="7588"/>
                  <a:pt x="894" y="7824"/>
                </a:cubicBezTo>
                <a:cubicBezTo>
                  <a:pt x="15" y="8367"/>
                  <a:pt x="0" y="9691"/>
                  <a:pt x="239" y="10696"/>
                </a:cubicBezTo>
                <a:cubicBezTo>
                  <a:pt x="8279" y="10214"/>
                  <a:pt x="16321" y="9973"/>
                  <a:pt x="24369" y="9973"/>
                </a:cubicBezTo>
                <a:cubicBezTo>
                  <a:pt x="24971" y="9973"/>
                  <a:pt x="25573" y="9974"/>
                  <a:pt x="26175" y="9977"/>
                </a:cubicBezTo>
                <a:cubicBezTo>
                  <a:pt x="26459" y="9124"/>
                  <a:pt x="26523" y="7897"/>
                  <a:pt x="26295" y="7028"/>
                </a:cubicBezTo>
                <a:cubicBezTo>
                  <a:pt x="26067" y="6158"/>
                  <a:pt x="25499" y="5360"/>
                  <a:pt x="24694" y="4957"/>
                </a:cubicBezTo>
                <a:cubicBezTo>
                  <a:pt x="24333" y="4776"/>
                  <a:pt x="23926" y="4681"/>
                  <a:pt x="23524" y="4681"/>
                </a:cubicBezTo>
                <a:cubicBezTo>
                  <a:pt x="23031" y="4681"/>
                  <a:pt x="22543" y="4824"/>
                  <a:pt x="22151" y="5126"/>
                </a:cubicBezTo>
                <a:cubicBezTo>
                  <a:pt x="21847" y="3944"/>
                  <a:pt x="20835" y="2974"/>
                  <a:pt x="19642" y="2721"/>
                </a:cubicBezTo>
                <a:cubicBezTo>
                  <a:pt x="19424" y="2675"/>
                  <a:pt x="19189" y="2652"/>
                  <a:pt x="18948" y="2652"/>
                </a:cubicBezTo>
                <a:cubicBezTo>
                  <a:pt x="17870" y="2652"/>
                  <a:pt x="16647" y="3102"/>
                  <a:pt x="16028" y="3882"/>
                </a:cubicBezTo>
                <a:cubicBezTo>
                  <a:pt x="15047" y="1533"/>
                  <a:pt x="12509" y="1"/>
                  <a:pt x="99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6"/>
          <p:cNvSpPr/>
          <p:nvPr/>
        </p:nvSpPr>
        <p:spPr>
          <a:xfrm rot="621551">
            <a:off x="1238321" y="925876"/>
            <a:ext cx="1338264" cy="849448"/>
          </a:xfrm>
          <a:custGeom>
            <a:avLst/>
            <a:gdLst/>
            <a:ahLst/>
            <a:cxnLst/>
            <a:rect l="l" t="t" r="r" b="b"/>
            <a:pathLst>
              <a:path w="15942" h="10119" extrusionOk="0">
                <a:moveTo>
                  <a:pt x="8105" y="1"/>
                </a:moveTo>
                <a:cubicBezTo>
                  <a:pt x="7759" y="1"/>
                  <a:pt x="7412" y="68"/>
                  <a:pt x="7095" y="201"/>
                </a:cubicBezTo>
                <a:cubicBezTo>
                  <a:pt x="6205" y="573"/>
                  <a:pt x="5549" y="1389"/>
                  <a:pt x="5216" y="2295"/>
                </a:cubicBezTo>
                <a:cubicBezTo>
                  <a:pt x="4883" y="3200"/>
                  <a:pt x="4843" y="4190"/>
                  <a:pt x="4926" y="5150"/>
                </a:cubicBezTo>
                <a:cubicBezTo>
                  <a:pt x="4635" y="4689"/>
                  <a:pt x="4087" y="4433"/>
                  <a:pt x="3540" y="4433"/>
                </a:cubicBezTo>
                <a:cubicBezTo>
                  <a:pt x="3352" y="4433"/>
                  <a:pt x="3165" y="4464"/>
                  <a:pt x="2988" y="4526"/>
                </a:cubicBezTo>
                <a:cubicBezTo>
                  <a:pt x="2296" y="4769"/>
                  <a:pt x="1800" y="5444"/>
                  <a:pt x="1691" y="6169"/>
                </a:cubicBezTo>
                <a:cubicBezTo>
                  <a:pt x="1583" y="6895"/>
                  <a:pt x="1834" y="7649"/>
                  <a:pt x="2293" y="8221"/>
                </a:cubicBezTo>
                <a:cubicBezTo>
                  <a:pt x="1501" y="8766"/>
                  <a:pt x="716" y="9472"/>
                  <a:pt x="0" y="10118"/>
                </a:cubicBezTo>
                <a:cubicBezTo>
                  <a:pt x="5180" y="8366"/>
                  <a:pt x="10474" y="6595"/>
                  <a:pt x="15941" y="6595"/>
                </a:cubicBezTo>
                <a:cubicBezTo>
                  <a:pt x="14789" y="6422"/>
                  <a:pt x="13637" y="6186"/>
                  <a:pt x="12485" y="6013"/>
                </a:cubicBezTo>
                <a:cubicBezTo>
                  <a:pt x="12838" y="5443"/>
                  <a:pt x="12704" y="4624"/>
                  <a:pt x="12189" y="4195"/>
                </a:cubicBezTo>
                <a:cubicBezTo>
                  <a:pt x="11940" y="3988"/>
                  <a:pt x="11618" y="3886"/>
                  <a:pt x="11295" y="3886"/>
                </a:cubicBezTo>
                <a:cubicBezTo>
                  <a:pt x="10950" y="3886"/>
                  <a:pt x="10604" y="4003"/>
                  <a:pt x="10348" y="4236"/>
                </a:cubicBezTo>
                <a:cubicBezTo>
                  <a:pt x="10435" y="3618"/>
                  <a:pt x="10523" y="2992"/>
                  <a:pt x="10470" y="2371"/>
                </a:cubicBezTo>
                <a:cubicBezTo>
                  <a:pt x="10415" y="1748"/>
                  <a:pt x="10209" y="1119"/>
                  <a:pt x="9777" y="669"/>
                </a:cubicBezTo>
                <a:cubicBezTo>
                  <a:pt x="9347" y="220"/>
                  <a:pt x="8728" y="1"/>
                  <a:pt x="8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1" name="Google Shape;1031;p26"/>
          <p:cNvGrpSpPr/>
          <p:nvPr/>
        </p:nvGrpSpPr>
        <p:grpSpPr>
          <a:xfrm>
            <a:off x="-394022" y="-730759"/>
            <a:ext cx="1378332" cy="2754249"/>
            <a:chOff x="4874700" y="1406200"/>
            <a:chExt cx="559025" cy="1117025"/>
          </a:xfrm>
        </p:grpSpPr>
        <p:sp>
          <p:nvSpPr>
            <p:cNvPr id="1032" name="Google Shape;1032;p26"/>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6"/>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6"/>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6"/>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6"/>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6"/>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6"/>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6"/>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6"/>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26"/>
          <p:cNvGrpSpPr/>
          <p:nvPr/>
        </p:nvGrpSpPr>
        <p:grpSpPr>
          <a:xfrm rot="-697610">
            <a:off x="694275" y="-211039"/>
            <a:ext cx="821569" cy="1657859"/>
            <a:chOff x="3744025" y="3745525"/>
            <a:chExt cx="433900" cy="875575"/>
          </a:xfrm>
        </p:grpSpPr>
        <p:sp>
          <p:nvSpPr>
            <p:cNvPr id="1042" name="Google Shape;1042;p26"/>
            <p:cNvSpPr/>
            <p:nvPr/>
          </p:nvSpPr>
          <p:spPr>
            <a:xfrm>
              <a:off x="3966100" y="3866125"/>
              <a:ext cx="83325" cy="83250"/>
            </a:xfrm>
            <a:custGeom>
              <a:avLst/>
              <a:gdLst/>
              <a:ahLst/>
              <a:cxnLst/>
              <a:rect l="l" t="t" r="r" b="b"/>
              <a:pathLst>
                <a:path w="3333" h="3330" fill="none" extrusionOk="0">
                  <a:moveTo>
                    <a:pt x="0" y="2758"/>
                  </a:moveTo>
                  <a:cubicBezTo>
                    <a:pt x="714" y="1875"/>
                    <a:pt x="1382" y="953"/>
                    <a:pt x="2002" y="0"/>
                  </a:cubicBezTo>
                  <a:cubicBezTo>
                    <a:pt x="2456" y="1111"/>
                    <a:pt x="2879" y="2219"/>
                    <a:pt x="3332" y="33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6"/>
            <p:cNvSpPr/>
            <p:nvPr/>
          </p:nvSpPr>
          <p:spPr>
            <a:xfrm>
              <a:off x="4016150" y="3745525"/>
              <a:ext cx="10125" cy="120625"/>
            </a:xfrm>
            <a:custGeom>
              <a:avLst/>
              <a:gdLst/>
              <a:ahLst/>
              <a:cxnLst/>
              <a:rect l="l" t="t" r="r" b="b"/>
              <a:pathLst>
                <a:path w="405" h="4825" fill="none" extrusionOk="0">
                  <a:moveTo>
                    <a:pt x="0" y="4824"/>
                  </a:moveTo>
                  <a:cubicBezTo>
                    <a:pt x="370" y="3245"/>
                    <a:pt x="405" y="1614"/>
                    <a:pt x="225"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6"/>
            <p:cNvSpPr/>
            <p:nvPr/>
          </p:nvSpPr>
          <p:spPr>
            <a:xfrm>
              <a:off x="3744025" y="4282925"/>
              <a:ext cx="241925" cy="252750"/>
            </a:xfrm>
            <a:custGeom>
              <a:avLst/>
              <a:gdLst/>
              <a:ahLst/>
              <a:cxnLst/>
              <a:rect l="l" t="t" r="r" b="b"/>
              <a:pathLst>
                <a:path w="9677" h="10110" extrusionOk="0">
                  <a:moveTo>
                    <a:pt x="9254" y="0"/>
                  </a:moveTo>
                  <a:cubicBezTo>
                    <a:pt x="9089" y="0"/>
                    <a:pt x="8938" y="105"/>
                    <a:pt x="8886" y="268"/>
                  </a:cubicBezTo>
                  <a:lnTo>
                    <a:pt x="8883" y="276"/>
                  </a:lnTo>
                  <a:cubicBezTo>
                    <a:pt x="8589" y="1178"/>
                    <a:pt x="7864" y="1889"/>
                    <a:pt x="7035" y="2422"/>
                  </a:cubicBezTo>
                  <a:cubicBezTo>
                    <a:pt x="6203" y="2963"/>
                    <a:pt x="5236" y="3325"/>
                    <a:pt x="4241" y="3768"/>
                  </a:cubicBezTo>
                  <a:cubicBezTo>
                    <a:pt x="3743" y="3989"/>
                    <a:pt x="3237" y="4233"/>
                    <a:pt x="2740" y="4533"/>
                  </a:cubicBezTo>
                  <a:cubicBezTo>
                    <a:pt x="2488" y="4687"/>
                    <a:pt x="2242" y="4855"/>
                    <a:pt x="2008" y="5037"/>
                  </a:cubicBezTo>
                  <a:cubicBezTo>
                    <a:pt x="1769" y="5228"/>
                    <a:pt x="1543" y="5436"/>
                    <a:pt x="1334" y="5658"/>
                  </a:cubicBezTo>
                  <a:cubicBezTo>
                    <a:pt x="915" y="6109"/>
                    <a:pt x="550" y="6636"/>
                    <a:pt x="302" y="7251"/>
                  </a:cubicBezTo>
                  <a:cubicBezTo>
                    <a:pt x="177" y="7568"/>
                    <a:pt x="90" y="7900"/>
                    <a:pt x="44" y="8238"/>
                  </a:cubicBezTo>
                  <a:cubicBezTo>
                    <a:pt x="1" y="8591"/>
                    <a:pt x="7" y="8950"/>
                    <a:pt x="60" y="9302"/>
                  </a:cubicBezTo>
                  <a:cubicBezTo>
                    <a:pt x="64" y="9329"/>
                    <a:pt x="70" y="9358"/>
                    <a:pt x="77" y="9385"/>
                  </a:cubicBezTo>
                  <a:cubicBezTo>
                    <a:pt x="182" y="9819"/>
                    <a:pt x="571" y="10110"/>
                    <a:pt x="998" y="10110"/>
                  </a:cubicBezTo>
                  <a:cubicBezTo>
                    <a:pt x="1073" y="10110"/>
                    <a:pt x="1149" y="10101"/>
                    <a:pt x="1225" y="10082"/>
                  </a:cubicBezTo>
                  <a:cubicBezTo>
                    <a:pt x="1736" y="9959"/>
                    <a:pt x="2049" y="9444"/>
                    <a:pt x="1924" y="8934"/>
                  </a:cubicBezTo>
                  <a:cubicBezTo>
                    <a:pt x="1882" y="8762"/>
                    <a:pt x="1862" y="8587"/>
                    <a:pt x="1865" y="8411"/>
                  </a:cubicBezTo>
                  <a:cubicBezTo>
                    <a:pt x="1873" y="8218"/>
                    <a:pt x="1905" y="8029"/>
                    <a:pt x="1958" y="7845"/>
                  </a:cubicBezTo>
                  <a:cubicBezTo>
                    <a:pt x="2073" y="7459"/>
                    <a:pt x="2284" y="7070"/>
                    <a:pt x="2556" y="6716"/>
                  </a:cubicBezTo>
                  <a:cubicBezTo>
                    <a:pt x="3095" y="6007"/>
                    <a:pt x="3928" y="5469"/>
                    <a:pt x="4835" y="4964"/>
                  </a:cubicBezTo>
                  <a:cubicBezTo>
                    <a:pt x="5739" y="4457"/>
                    <a:pt x="6745" y="3984"/>
                    <a:pt x="7646" y="3279"/>
                  </a:cubicBezTo>
                  <a:cubicBezTo>
                    <a:pt x="8094" y="2929"/>
                    <a:pt x="8513" y="2530"/>
                    <a:pt x="8865" y="2064"/>
                  </a:cubicBezTo>
                  <a:cubicBezTo>
                    <a:pt x="9041" y="1828"/>
                    <a:pt x="9195" y="1577"/>
                    <a:pt x="9327" y="1315"/>
                  </a:cubicBezTo>
                  <a:cubicBezTo>
                    <a:pt x="9454" y="1046"/>
                    <a:pt x="9555" y="766"/>
                    <a:pt x="9625" y="479"/>
                  </a:cubicBezTo>
                  <a:lnTo>
                    <a:pt x="9625" y="478"/>
                  </a:lnTo>
                  <a:cubicBezTo>
                    <a:pt x="9677" y="277"/>
                    <a:pt x="9558" y="72"/>
                    <a:pt x="9358" y="14"/>
                  </a:cubicBezTo>
                  <a:cubicBezTo>
                    <a:pt x="9323" y="5"/>
                    <a:pt x="9288" y="0"/>
                    <a:pt x="9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6"/>
            <p:cNvSpPr/>
            <p:nvPr/>
          </p:nvSpPr>
          <p:spPr>
            <a:xfrm>
              <a:off x="3844075" y="4252125"/>
              <a:ext cx="150600" cy="368975"/>
            </a:xfrm>
            <a:custGeom>
              <a:avLst/>
              <a:gdLst/>
              <a:ahLst/>
              <a:cxnLst/>
              <a:rect l="l" t="t" r="r" b="b"/>
              <a:pathLst>
                <a:path w="6024" h="14759" extrusionOk="0">
                  <a:moveTo>
                    <a:pt x="5115" y="1"/>
                  </a:moveTo>
                  <a:cubicBezTo>
                    <a:pt x="5084" y="1"/>
                    <a:pt x="5052" y="6"/>
                    <a:pt x="5021" y="18"/>
                  </a:cubicBezTo>
                  <a:cubicBezTo>
                    <a:pt x="4881" y="70"/>
                    <a:pt x="4811" y="225"/>
                    <a:pt x="4863" y="364"/>
                  </a:cubicBezTo>
                  <a:lnTo>
                    <a:pt x="4864" y="367"/>
                  </a:lnTo>
                  <a:cubicBezTo>
                    <a:pt x="5236" y="1498"/>
                    <a:pt x="5279" y="2710"/>
                    <a:pt x="4992" y="3865"/>
                  </a:cubicBezTo>
                  <a:cubicBezTo>
                    <a:pt x="4854" y="4429"/>
                    <a:pt x="4635" y="4970"/>
                    <a:pt x="4340" y="5473"/>
                  </a:cubicBezTo>
                  <a:cubicBezTo>
                    <a:pt x="4049" y="5969"/>
                    <a:pt x="3677" y="6430"/>
                    <a:pt x="3277" y="6886"/>
                  </a:cubicBezTo>
                  <a:cubicBezTo>
                    <a:pt x="2482" y="7796"/>
                    <a:pt x="1526" y="8697"/>
                    <a:pt x="879" y="9950"/>
                  </a:cubicBezTo>
                  <a:cubicBezTo>
                    <a:pt x="238" y="11214"/>
                    <a:pt x="1" y="12645"/>
                    <a:pt x="203" y="14047"/>
                  </a:cubicBezTo>
                  <a:lnTo>
                    <a:pt x="205" y="14057"/>
                  </a:lnTo>
                  <a:cubicBezTo>
                    <a:pt x="208" y="14078"/>
                    <a:pt x="212" y="14100"/>
                    <a:pt x="216" y="14121"/>
                  </a:cubicBezTo>
                  <a:cubicBezTo>
                    <a:pt x="314" y="14503"/>
                    <a:pt x="657" y="14758"/>
                    <a:pt x="1035" y="14758"/>
                  </a:cubicBezTo>
                  <a:cubicBezTo>
                    <a:pt x="1097" y="14758"/>
                    <a:pt x="1160" y="14751"/>
                    <a:pt x="1224" y="14737"/>
                  </a:cubicBezTo>
                  <a:cubicBezTo>
                    <a:pt x="1671" y="14636"/>
                    <a:pt x="1957" y="14196"/>
                    <a:pt x="1866" y="13745"/>
                  </a:cubicBezTo>
                  <a:cubicBezTo>
                    <a:pt x="1630" y="12705"/>
                    <a:pt x="1726" y="11561"/>
                    <a:pt x="2149" y="10547"/>
                  </a:cubicBezTo>
                  <a:cubicBezTo>
                    <a:pt x="2568" y="9528"/>
                    <a:pt x="3372" y="8605"/>
                    <a:pt x="4141" y="7588"/>
                  </a:cubicBezTo>
                  <a:cubicBezTo>
                    <a:pt x="4524" y="7077"/>
                    <a:pt x="4901" y="6534"/>
                    <a:pt x="5196" y="5929"/>
                  </a:cubicBezTo>
                  <a:cubicBezTo>
                    <a:pt x="5488" y="5329"/>
                    <a:pt x="5692" y="4690"/>
                    <a:pt x="5801" y="4030"/>
                  </a:cubicBezTo>
                  <a:cubicBezTo>
                    <a:pt x="6024" y="2726"/>
                    <a:pt x="5869" y="1374"/>
                    <a:pt x="5366" y="175"/>
                  </a:cubicBezTo>
                  <a:lnTo>
                    <a:pt x="5366" y="176"/>
                  </a:lnTo>
                  <a:cubicBezTo>
                    <a:pt x="5326" y="68"/>
                    <a:pt x="5224" y="1"/>
                    <a:pt x="5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6"/>
            <p:cNvSpPr/>
            <p:nvPr/>
          </p:nvSpPr>
          <p:spPr>
            <a:xfrm>
              <a:off x="3981525" y="4261100"/>
              <a:ext cx="196400" cy="333800"/>
            </a:xfrm>
            <a:custGeom>
              <a:avLst/>
              <a:gdLst/>
              <a:ahLst/>
              <a:cxnLst/>
              <a:rect l="l" t="t" r="r" b="b"/>
              <a:pathLst>
                <a:path w="7856" h="13352" extrusionOk="0">
                  <a:moveTo>
                    <a:pt x="292" y="0"/>
                  </a:moveTo>
                  <a:cubicBezTo>
                    <a:pt x="179" y="0"/>
                    <a:pt x="83" y="85"/>
                    <a:pt x="71" y="197"/>
                  </a:cubicBezTo>
                  <a:cubicBezTo>
                    <a:pt x="0" y="833"/>
                    <a:pt x="99" y="1489"/>
                    <a:pt x="325" y="2084"/>
                  </a:cubicBezTo>
                  <a:cubicBezTo>
                    <a:pt x="544" y="2686"/>
                    <a:pt x="874" y="3232"/>
                    <a:pt x="1249" y="3737"/>
                  </a:cubicBezTo>
                  <a:cubicBezTo>
                    <a:pt x="2009" y="4755"/>
                    <a:pt x="2959" y="5543"/>
                    <a:pt x="3766" y="6376"/>
                  </a:cubicBezTo>
                  <a:cubicBezTo>
                    <a:pt x="4172" y="6791"/>
                    <a:pt x="4541" y="7216"/>
                    <a:pt x="4843" y="7664"/>
                  </a:cubicBezTo>
                  <a:cubicBezTo>
                    <a:pt x="5139" y="8111"/>
                    <a:pt x="5386" y="8592"/>
                    <a:pt x="5555" y="9097"/>
                  </a:cubicBezTo>
                  <a:cubicBezTo>
                    <a:pt x="5904" y="10090"/>
                    <a:pt x="5994" y="11156"/>
                    <a:pt x="5818" y="12195"/>
                  </a:cubicBezTo>
                  <a:cubicBezTo>
                    <a:pt x="5719" y="12752"/>
                    <a:pt x="6109" y="13279"/>
                    <a:pt x="6673" y="13345"/>
                  </a:cubicBezTo>
                  <a:cubicBezTo>
                    <a:pt x="6711" y="13349"/>
                    <a:pt x="6749" y="13351"/>
                    <a:pt x="6787" y="13351"/>
                  </a:cubicBezTo>
                  <a:cubicBezTo>
                    <a:pt x="7302" y="13351"/>
                    <a:pt x="7740" y="12949"/>
                    <a:pt x="7769" y="12422"/>
                  </a:cubicBezTo>
                  <a:lnTo>
                    <a:pt x="7769" y="12416"/>
                  </a:lnTo>
                  <a:cubicBezTo>
                    <a:pt x="7855" y="11064"/>
                    <a:pt x="7597" y="9713"/>
                    <a:pt x="7019" y="8487"/>
                  </a:cubicBezTo>
                  <a:cubicBezTo>
                    <a:pt x="6739" y="7884"/>
                    <a:pt x="6373" y="7325"/>
                    <a:pt x="5953" y="6817"/>
                  </a:cubicBezTo>
                  <a:cubicBezTo>
                    <a:pt x="5528" y="6315"/>
                    <a:pt x="5056" y="5883"/>
                    <a:pt x="4581" y="5490"/>
                  </a:cubicBezTo>
                  <a:cubicBezTo>
                    <a:pt x="3634" y="4702"/>
                    <a:pt x="2651" y="4043"/>
                    <a:pt x="1882" y="3211"/>
                  </a:cubicBezTo>
                  <a:cubicBezTo>
                    <a:pt x="1499" y="2793"/>
                    <a:pt x="1154" y="2337"/>
                    <a:pt x="907" y="1835"/>
                  </a:cubicBezTo>
                  <a:cubicBezTo>
                    <a:pt x="656" y="1335"/>
                    <a:pt x="513" y="787"/>
                    <a:pt x="513" y="226"/>
                  </a:cubicBezTo>
                  <a:lnTo>
                    <a:pt x="513" y="222"/>
                  </a:lnTo>
                  <a:cubicBezTo>
                    <a:pt x="511" y="104"/>
                    <a:pt x="419" y="8"/>
                    <a:pt x="303" y="1"/>
                  </a:cubicBezTo>
                  <a:cubicBezTo>
                    <a:pt x="299" y="0"/>
                    <a:pt x="296"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6"/>
            <p:cNvSpPr/>
            <p:nvPr/>
          </p:nvSpPr>
          <p:spPr>
            <a:xfrm>
              <a:off x="3843950" y="3922650"/>
              <a:ext cx="280675" cy="374525"/>
            </a:xfrm>
            <a:custGeom>
              <a:avLst/>
              <a:gdLst/>
              <a:ahLst/>
              <a:cxnLst/>
              <a:rect l="l" t="t" r="r" b="b"/>
              <a:pathLst>
                <a:path w="11227" h="14981" extrusionOk="0">
                  <a:moveTo>
                    <a:pt x="5142" y="1"/>
                  </a:moveTo>
                  <a:cubicBezTo>
                    <a:pt x="3325" y="2199"/>
                    <a:pt x="1514" y="4507"/>
                    <a:pt x="0" y="6925"/>
                  </a:cubicBezTo>
                  <a:lnTo>
                    <a:pt x="3903" y="14819"/>
                  </a:lnTo>
                  <a:lnTo>
                    <a:pt x="6778" y="14981"/>
                  </a:lnTo>
                  <a:cubicBezTo>
                    <a:pt x="8594" y="12404"/>
                    <a:pt x="10229" y="9910"/>
                    <a:pt x="11226" y="7714"/>
                  </a:cubicBezTo>
                  <a:cubicBezTo>
                    <a:pt x="10377" y="5108"/>
                    <a:pt x="9328" y="2624"/>
                    <a:pt x="8078" y="262"/>
                  </a:cubicBezTo>
                  <a:lnTo>
                    <a:pt x="5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6"/>
            <p:cNvSpPr/>
            <p:nvPr/>
          </p:nvSpPr>
          <p:spPr>
            <a:xfrm>
              <a:off x="3843950" y="3922650"/>
              <a:ext cx="167050" cy="372375"/>
            </a:xfrm>
            <a:custGeom>
              <a:avLst/>
              <a:gdLst/>
              <a:ahLst/>
              <a:cxnLst/>
              <a:rect l="l" t="t" r="r" b="b"/>
              <a:pathLst>
                <a:path w="6682" h="14895" extrusionOk="0">
                  <a:moveTo>
                    <a:pt x="5142" y="1"/>
                  </a:moveTo>
                  <a:cubicBezTo>
                    <a:pt x="3200" y="2199"/>
                    <a:pt x="1392" y="4507"/>
                    <a:pt x="0" y="6925"/>
                  </a:cubicBezTo>
                  <a:cubicBezTo>
                    <a:pt x="975" y="9541"/>
                    <a:pt x="2316" y="12174"/>
                    <a:pt x="3903" y="14817"/>
                  </a:cubicBezTo>
                  <a:lnTo>
                    <a:pt x="5245" y="14895"/>
                  </a:lnTo>
                  <a:lnTo>
                    <a:pt x="6682" y="137"/>
                  </a:lnTo>
                  <a:lnTo>
                    <a:pt x="51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6"/>
            <p:cNvSpPr/>
            <p:nvPr/>
          </p:nvSpPr>
          <p:spPr>
            <a:xfrm>
              <a:off x="3923475" y="3924575"/>
              <a:ext cx="131675" cy="371825"/>
            </a:xfrm>
            <a:custGeom>
              <a:avLst/>
              <a:gdLst/>
              <a:ahLst/>
              <a:cxnLst/>
              <a:rect l="l" t="t" r="r" b="b"/>
              <a:pathLst>
                <a:path w="5267" h="14873" extrusionOk="0">
                  <a:moveTo>
                    <a:pt x="2827" y="0"/>
                  </a:moveTo>
                  <a:lnTo>
                    <a:pt x="1" y="6686"/>
                  </a:lnTo>
                  <a:lnTo>
                    <a:pt x="1285" y="14773"/>
                  </a:lnTo>
                  <a:lnTo>
                    <a:pt x="3031" y="14872"/>
                  </a:lnTo>
                  <a:cubicBezTo>
                    <a:pt x="3697" y="12720"/>
                    <a:pt x="5238" y="7733"/>
                    <a:pt x="5253" y="7614"/>
                  </a:cubicBezTo>
                  <a:cubicBezTo>
                    <a:pt x="5267" y="7491"/>
                    <a:pt x="4537" y="2150"/>
                    <a:pt x="4258" y="128"/>
                  </a:cubicBezTo>
                  <a:lnTo>
                    <a:pt x="28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6"/>
            <p:cNvSpPr/>
            <p:nvPr/>
          </p:nvSpPr>
          <p:spPr>
            <a:xfrm>
              <a:off x="3877050" y="3938800"/>
              <a:ext cx="107450" cy="140650"/>
            </a:xfrm>
            <a:custGeom>
              <a:avLst/>
              <a:gdLst/>
              <a:ahLst/>
              <a:cxnLst/>
              <a:rect l="l" t="t" r="r" b="b"/>
              <a:pathLst>
                <a:path w="4298" h="5626" extrusionOk="0">
                  <a:moveTo>
                    <a:pt x="3894" y="0"/>
                  </a:moveTo>
                  <a:cubicBezTo>
                    <a:pt x="3797" y="0"/>
                    <a:pt x="3697" y="32"/>
                    <a:pt x="3614" y="84"/>
                  </a:cubicBezTo>
                  <a:cubicBezTo>
                    <a:pt x="3468" y="176"/>
                    <a:pt x="3363" y="321"/>
                    <a:pt x="3264" y="463"/>
                  </a:cubicBezTo>
                  <a:cubicBezTo>
                    <a:pt x="2554" y="1466"/>
                    <a:pt x="1868" y="2486"/>
                    <a:pt x="1209" y="3524"/>
                  </a:cubicBezTo>
                  <a:cubicBezTo>
                    <a:pt x="899" y="4009"/>
                    <a:pt x="572" y="4491"/>
                    <a:pt x="278" y="4984"/>
                  </a:cubicBezTo>
                  <a:cubicBezTo>
                    <a:pt x="1" y="5448"/>
                    <a:pt x="315" y="5576"/>
                    <a:pt x="796" y="5601"/>
                  </a:cubicBezTo>
                  <a:cubicBezTo>
                    <a:pt x="1021" y="5613"/>
                    <a:pt x="1248" y="5625"/>
                    <a:pt x="1473" y="5625"/>
                  </a:cubicBezTo>
                  <a:cubicBezTo>
                    <a:pt x="1741" y="5625"/>
                    <a:pt x="2008" y="5609"/>
                    <a:pt x="2269" y="5556"/>
                  </a:cubicBezTo>
                  <a:cubicBezTo>
                    <a:pt x="2753" y="5459"/>
                    <a:pt x="3227" y="5223"/>
                    <a:pt x="3511" y="4818"/>
                  </a:cubicBezTo>
                  <a:cubicBezTo>
                    <a:pt x="3757" y="4465"/>
                    <a:pt x="3836" y="4024"/>
                    <a:pt x="3904" y="3598"/>
                  </a:cubicBezTo>
                  <a:cubicBezTo>
                    <a:pt x="4055" y="2640"/>
                    <a:pt x="4178" y="1678"/>
                    <a:pt x="4273" y="712"/>
                  </a:cubicBezTo>
                  <a:cubicBezTo>
                    <a:pt x="4296" y="479"/>
                    <a:pt x="4297" y="196"/>
                    <a:pt x="4103" y="62"/>
                  </a:cubicBezTo>
                  <a:cubicBezTo>
                    <a:pt x="4041" y="19"/>
                    <a:pt x="3968" y="0"/>
                    <a:pt x="3894"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6"/>
            <p:cNvSpPr/>
            <p:nvPr/>
          </p:nvSpPr>
          <p:spPr>
            <a:xfrm>
              <a:off x="3962625" y="3907425"/>
              <a:ext cx="92525" cy="29050"/>
            </a:xfrm>
            <a:custGeom>
              <a:avLst/>
              <a:gdLst/>
              <a:ahLst/>
              <a:cxnLst/>
              <a:rect l="l" t="t" r="r" b="b"/>
              <a:pathLst>
                <a:path w="3701" h="1162" extrusionOk="0">
                  <a:moveTo>
                    <a:pt x="478" y="1"/>
                  </a:moveTo>
                  <a:cubicBezTo>
                    <a:pt x="257" y="1"/>
                    <a:pt x="36" y="166"/>
                    <a:pt x="19" y="398"/>
                  </a:cubicBezTo>
                  <a:cubicBezTo>
                    <a:pt x="0" y="636"/>
                    <a:pt x="162" y="875"/>
                    <a:pt x="413" y="900"/>
                  </a:cubicBezTo>
                  <a:lnTo>
                    <a:pt x="3180" y="1160"/>
                  </a:lnTo>
                  <a:cubicBezTo>
                    <a:pt x="3194" y="1161"/>
                    <a:pt x="3207" y="1161"/>
                    <a:pt x="3221" y="1161"/>
                  </a:cubicBezTo>
                  <a:cubicBezTo>
                    <a:pt x="3443" y="1161"/>
                    <a:pt x="3665" y="998"/>
                    <a:pt x="3682" y="765"/>
                  </a:cubicBezTo>
                  <a:cubicBezTo>
                    <a:pt x="3701" y="524"/>
                    <a:pt x="3540" y="286"/>
                    <a:pt x="3288" y="263"/>
                  </a:cubicBezTo>
                  <a:lnTo>
                    <a:pt x="521" y="3"/>
                  </a:lnTo>
                  <a:cubicBezTo>
                    <a:pt x="507" y="2"/>
                    <a:pt x="493" y="1"/>
                    <a:pt x="478"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6"/>
            <p:cNvSpPr/>
            <p:nvPr/>
          </p:nvSpPr>
          <p:spPr>
            <a:xfrm>
              <a:off x="3929575" y="4283125"/>
              <a:ext cx="93375" cy="26800"/>
            </a:xfrm>
            <a:custGeom>
              <a:avLst/>
              <a:gdLst/>
              <a:ahLst/>
              <a:cxnLst/>
              <a:rect l="l" t="t" r="r" b="b"/>
              <a:pathLst>
                <a:path w="3735" h="1072" extrusionOk="0">
                  <a:moveTo>
                    <a:pt x="470" y="0"/>
                  </a:moveTo>
                  <a:cubicBezTo>
                    <a:pt x="252" y="0"/>
                    <a:pt x="35" y="175"/>
                    <a:pt x="19" y="398"/>
                  </a:cubicBezTo>
                  <a:cubicBezTo>
                    <a:pt x="1" y="645"/>
                    <a:pt x="163" y="866"/>
                    <a:pt x="414" y="900"/>
                  </a:cubicBezTo>
                  <a:cubicBezTo>
                    <a:pt x="1291" y="1014"/>
                    <a:pt x="2175" y="1072"/>
                    <a:pt x="3060" y="1072"/>
                  </a:cubicBezTo>
                  <a:cubicBezTo>
                    <a:pt x="3112" y="1072"/>
                    <a:pt x="3164" y="1072"/>
                    <a:pt x="3216" y="1071"/>
                  </a:cubicBezTo>
                  <a:cubicBezTo>
                    <a:pt x="3450" y="1070"/>
                    <a:pt x="3698" y="941"/>
                    <a:pt x="3719" y="677"/>
                  </a:cubicBezTo>
                  <a:cubicBezTo>
                    <a:pt x="3734" y="457"/>
                    <a:pt x="3578" y="174"/>
                    <a:pt x="3328" y="174"/>
                  </a:cubicBezTo>
                  <a:cubicBezTo>
                    <a:pt x="3326" y="174"/>
                    <a:pt x="3325" y="174"/>
                    <a:pt x="3324" y="174"/>
                  </a:cubicBezTo>
                  <a:cubicBezTo>
                    <a:pt x="3272" y="175"/>
                    <a:pt x="3220" y="175"/>
                    <a:pt x="3168" y="175"/>
                  </a:cubicBezTo>
                  <a:cubicBezTo>
                    <a:pt x="2283" y="175"/>
                    <a:pt x="1398" y="117"/>
                    <a:pt x="521" y="4"/>
                  </a:cubicBezTo>
                  <a:cubicBezTo>
                    <a:pt x="504" y="1"/>
                    <a:pt x="487"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 name="Google Shape;1053;p26"/>
          <p:cNvGrpSpPr/>
          <p:nvPr/>
        </p:nvGrpSpPr>
        <p:grpSpPr>
          <a:xfrm flipH="1">
            <a:off x="7883440" y="-592453"/>
            <a:ext cx="1378332" cy="2754249"/>
            <a:chOff x="4874700" y="1406200"/>
            <a:chExt cx="559025" cy="1117025"/>
          </a:xfrm>
        </p:grpSpPr>
        <p:sp>
          <p:nvSpPr>
            <p:cNvPr id="1054" name="Google Shape;1054;p26"/>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6"/>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6"/>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6"/>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6"/>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6"/>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6"/>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6"/>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6"/>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 name="Google Shape;1063;p26"/>
          <p:cNvGrpSpPr/>
          <p:nvPr/>
        </p:nvGrpSpPr>
        <p:grpSpPr>
          <a:xfrm rot="697610" flipH="1">
            <a:off x="7457996" y="-94116"/>
            <a:ext cx="821569" cy="1657859"/>
            <a:chOff x="3744025" y="3745525"/>
            <a:chExt cx="433900" cy="875575"/>
          </a:xfrm>
        </p:grpSpPr>
        <p:sp>
          <p:nvSpPr>
            <p:cNvPr id="1064" name="Google Shape;1064;p26"/>
            <p:cNvSpPr/>
            <p:nvPr/>
          </p:nvSpPr>
          <p:spPr>
            <a:xfrm>
              <a:off x="3966100" y="3866125"/>
              <a:ext cx="83325" cy="83250"/>
            </a:xfrm>
            <a:custGeom>
              <a:avLst/>
              <a:gdLst/>
              <a:ahLst/>
              <a:cxnLst/>
              <a:rect l="l" t="t" r="r" b="b"/>
              <a:pathLst>
                <a:path w="3333" h="3330" fill="none" extrusionOk="0">
                  <a:moveTo>
                    <a:pt x="0" y="2758"/>
                  </a:moveTo>
                  <a:cubicBezTo>
                    <a:pt x="714" y="1875"/>
                    <a:pt x="1382" y="953"/>
                    <a:pt x="2002" y="0"/>
                  </a:cubicBezTo>
                  <a:cubicBezTo>
                    <a:pt x="2456" y="1111"/>
                    <a:pt x="2879" y="2219"/>
                    <a:pt x="3332" y="333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6"/>
            <p:cNvSpPr/>
            <p:nvPr/>
          </p:nvSpPr>
          <p:spPr>
            <a:xfrm>
              <a:off x="4016150" y="3745525"/>
              <a:ext cx="10125" cy="120625"/>
            </a:xfrm>
            <a:custGeom>
              <a:avLst/>
              <a:gdLst/>
              <a:ahLst/>
              <a:cxnLst/>
              <a:rect l="l" t="t" r="r" b="b"/>
              <a:pathLst>
                <a:path w="405" h="4825" fill="none" extrusionOk="0">
                  <a:moveTo>
                    <a:pt x="0" y="4824"/>
                  </a:moveTo>
                  <a:cubicBezTo>
                    <a:pt x="370" y="3245"/>
                    <a:pt x="405" y="1614"/>
                    <a:pt x="225"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6"/>
            <p:cNvSpPr/>
            <p:nvPr/>
          </p:nvSpPr>
          <p:spPr>
            <a:xfrm>
              <a:off x="3744025" y="4282925"/>
              <a:ext cx="241925" cy="252750"/>
            </a:xfrm>
            <a:custGeom>
              <a:avLst/>
              <a:gdLst/>
              <a:ahLst/>
              <a:cxnLst/>
              <a:rect l="l" t="t" r="r" b="b"/>
              <a:pathLst>
                <a:path w="9677" h="10110" extrusionOk="0">
                  <a:moveTo>
                    <a:pt x="9254" y="0"/>
                  </a:moveTo>
                  <a:cubicBezTo>
                    <a:pt x="9089" y="0"/>
                    <a:pt x="8938" y="105"/>
                    <a:pt x="8886" y="268"/>
                  </a:cubicBezTo>
                  <a:lnTo>
                    <a:pt x="8883" y="276"/>
                  </a:lnTo>
                  <a:cubicBezTo>
                    <a:pt x="8589" y="1178"/>
                    <a:pt x="7864" y="1889"/>
                    <a:pt x="7035" y="2422"/>
                  </a:cubicBezTo>
                  <a:cubicBezTo>
                    <a:pt x="6203" y="2963"/>
                    <a:pt x="5236" y="3325"/>
                    <a:pt x="4241" y="3768"/>
                  </a:cubicBezTo>
                  <a:cubicBezTo>
                    <a:pt x="3743" y="3989"/>
                    <a:pt x="3237" y="4233"/>
                    <a:pt x="2740" y="4533"/>
                  </a:cubicBezTo>
                  <a:cubicBezTo>
                    <a:pt x="2488" y="4687"/>
                    <a:pt x="2242" y="4855"/>
                    <a:pt x="2008" y="5037"/>
                  </a:cubicBezTo>
                  <a:cubicBezTo>
                    <a:pt x="1769" y="5228"/>
                    <a:pt x="1543" y="5436"/>
                    <a:pt x="1334" y="5658"/>
                  </a:cubicBezTo>
                  <a:cubicBezTo>
                    <a:pt x="915" y="6109"/>
                    <a:pt x="550" y="6636"/>
                    <a:pt x="302" y="7251"/>
                  </a:cubicBezTo>
                  <a:cubicBezTo>
                    <a:pt x="177" y="7568"/>
                    <a:pt x="90" y="7900"/>
                    <a:pt x="44" y="8238"/>
                  </a:cubicBezTo>
                  <a:cubicBezTo>
                    <a:pt x="1" y="8591"/>
                    <a:pt x="7" y="8950"/>
                    <a:pt x="60" y="9302"/>
                  </a:cubicBezTo>
                  <a:cubicBezTo>
                    <a:pt x="64" y="9329"/>
                    <a:pt x="70" y="9358"/>
                    <a:pt x="77" y="9385"/>
                  </a:cubicBezTo>
                  <a:cubicBezTo>
                    <a:pt x="182" y="9819"/>
                    <a:pt x="571" y="10110"/>
                    <a:pt x="998" y="10110"/>
                  </a:cubicBezTo>
                  <a:cubicBezTo>
                    <a:pt x="1073" y="10110"/>
                    <a:pt x="1149" y="10101"/>
                    <a:pt x="1225" y="10082"/>
                  </a:cubicBezTo>
                  <a:cubicBezTo>
                    <a:pt x="1736" y="9959"/>
                    <a:pt x="2049" y="9444"/>
                    <a:pt x="1924" y="8934"/>
                  </a:cubicBezTo>
                  <a:cubicBezTo>
                    <a:pt x="1882" y="8762"/>
                    <a:pt x="1862" y="8587"/>
                    <a:pt x="1865" y="8411"/>
                  </a:cubicBezTo>
                  <a:cubicBezTo>
                    <a:pt x="1873" y="8218"/>
                    <a:pt x="1905" y="8029"/>
                    <a:pt x="1958" y="7845"/>
                  </a:cubicBezTo>
                  <a:cubicBezTo>
                    <a:pt x="2073" y="7459"/>
                    <a:pt x="2284" y="7070"/>
                    <a:pt x="2556" y="6716"/>
                  </a:cubicBezTo>
                  <a:cubicBezTo>
                    <a:pt x="3095" y="6007"/>
                    <a:pt x="3928" y="5469"/>
                    <a:pt x="4835" y="4964"/>
                  </a:cubicBezTo>
                  <a:cubicBezTo>
                    <a:pt x="5739" y="4457"/>
                    <a:pt x="6745" y="3984"/>
                    <a:pt x="7646" y="3279"/>
                  </a:cubicBezTo>
                  <a:cubicBezTo>
                    <a:pt x="8094" y="2929"/>
                    <a:pt x="8513" y="2530"/>
                    <a:pt x="8865" y="2064"/>
                  </a:cubicBezTo>
                  <a:cubicBezTo>
                    <a:pt x="9041" y="1828"/>
                    <a:pt x="9195" y="1577"/>
                    <a:pt x="9327" y="1315"/>
                  </a:cubicBezTo>
                  <a:cubicBezTo>
                    <a:pt x="9454" y="1046"/>
                    <a:pt x="9555" y="766"/>
                    <a:pt x="9625" y="479"/>
                  </a:cubicBezTo>
                  <a:lnTo>
                    <a:pt x="9625" y="478"/>
                  </a:lnTo>
                  <a:cubicBezTo>
                    <a:pt x="9677" y="277"/>
                    <a:pt x="9558" y="72"/>
                    <a:pt x="9358" y="14"/>
                  </a:cubicBezTo>
                  <a:cubicBezTo>
                    <a:pt x="9323" y="5"/>
                    <a:pt x="9288" y="0"/>
                    <a:pt x="9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6"/>
            <p:cNvSpPr/>
            <p:nvPr/>
          </p:nvSpPr>
          <p:spPr>
            <a:xfrm>
              <a:off x="3844075" y="4252125"/>
              <a:ext cx="150600" cy="368975"/>
            </a:xfrm>
            <a:custGeom>
              <a:avLst/>
              <a:gdLst/>
              <a:ahLst/>
              <a:cxnLst/>
              <a:rect l="l" t="t" r="r" b="b"/>
              <a:pathLst>
                <a:path w="6024" h="14759" extrusionOk="0">
                  <a:moveTo>
                    <a:pt x="5115" y="1"/>
                  </a:moveTo>
                  <a:cubicBezTo>
                    <a:pt x="5084" y="1"/>
                    <a:pt x="5052" y="6"/>
                    <a:pt x="5021" y="18"/>
                  </a:cubicBezTo>
                  <a:cubicBezTo>
                    <a:pt x="4881" y="70"/>
                    <a:pt x="4811" y="225"/>
                    <a:pt x="4863" y="364"/>
                  </a:cubicBezTo>
                  <a:lnTo>
                    <a:pt x="4864" y="367"/>
                  </a:lnTo>
                  <a:cubicBezTo>
                    <a:pt x="5236" y="1498"/>
                    <a:pt x="5279" y="2710"/>
                    <a:pt x="4992" y="3865"/>
                  </a:cubicBezTo>
                  <a:cubicBezTo>
                    <a:pt x="4854" y="4429"/>
                    <a:pt x="4635" y="4970"/>
                    <a:pt x="4340" y="5473"/>
                  </a:cubicBezTo>
                  <a:cubicBezTo>
                    <a:pt x="4049" y="5969"/>
                    <a:pt x="3677" y="6430"/>
                    <a:pt x="3277" y="6886"/>
                  </a:cubicBezTo>
                  <a:cubicBezTo>
                    <a:pt x="2482" y="7796"/>
                    <a:pt x="1526" y="8697"/>
                    <a:pt x="879" y="9950"/>
                  </a:cubicBezTo>
                  <a:cubicBezTo>
                    <a:pt x="238" y="11214"/>
                    <a:pt x="1" y="12645"/>
                    <a:pt x="203" y="14047"/>
                  </a:cubicBezTo>
                  <a:lnTo>
                    <a:pt x="205" y="14057"/>
                  </a:lnTo>
                  <a:cubicBezTo>
                    <a:pt x="208" y="14078"/>
                    <a:pt x="212" y="14100"/>
                    <a:pt x="216" y="14121"/>
                  </a:cubicBezTo>
                  <a:cubicBezTo>
                    <a:pt x="314" y="14503"/>
                    <a:pt x="657" y="14758"/>
                    <a:pt x="1035" y="14758"/>
                  </a:cubicBezTo>
                  <a:cubicBezTo>
                    <a:pt x="1097" y="14758"/>
                    <a:pt x="1160" y="14751"/>
                    <a:pt x="1224" y="14737"/>
                  </a:cubicBezTo>
                  <a:cubicBezTo>
                    <a:pt x="1671" y="14636"/>
                    <a:pt x="1957" y="14196"/>
                    <a:pt x="1866" y="13745"/>
                  </a:cubicBezTo>
                  <a:cubicBezTo>
                    <a:pt x="1630" y="12705"/>
                    <a:pt x="1726" y="11561"/>
                    <a:pt x="2149" y="10547"/>
                  </a:cubicBezTo>
                  <a:cubicBezTo>
                    <a:pt x="2568" y="9528"/>
                    <a:pt x="3372" y="8605"/>
                    <a:pt x="4141" y="7588"/>
                  </a:cubicBezTo>
                  <a:cubicBezTo>
                    <a:pt x="4524" y="7077"/>
                    <a:pt x="4901" y="6534"/>
                    <a:pt x="5196" y="5929"/>
                  </a:cubicBezTo>
                  <a:cubicBezTo>
                    <a:pt x="5488" y="5329"/>
                    <a:pt x="5692" y="4690"/>
                    <a:pt x="5801" y="4030"/>
                  </a:cubicBezTo>
                  <a:cubicBezTo>
                    <a:pt x="6024" y="2726"/>
                    <a:pt x="5869" y="1374"/>
                    <a:pt x="5366" y="175"/>
                  </a:cubicBezTo>
                  <a:lnTo>
                    <a:pt x="5366" y="176"/>
                  </a:lnTo>
                  <a:cubicBezTo>
                    <a:pt x="5326" y="68"/>
                    <a:pt x="5224" y="1"/>
                    <a:pt x="5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6"/>
            <p:cNvSpPr/>
            <p:nvPr/>
          </p:nvSpPr>
          <p:spPr>
            <a:xfrm>
              <a:off x="3981525" y="4261100"/>
              <a:ext cx="196400" cy="333800"/>
            </a:xfrm>
            <a:custGeom>
              <a:avLst/>
              <a:gdLst/>
              <a:ahLst/>
              <a:cxnLst/>
              <a:rect l="l" t="t" r="r" b="b"/>
              <a:pathLst>
                <a:path w="7856" h="13352" extrusionOk="0">
                  <a:moveTo>
                    <a:pt x="292" y="0"/>
                  </a:moveTo>
                  <a:cubicBezTo>
                    <a:pt x="179" y="0"/>
                    <a:pt x="83" y="85"/>
                    <a:pt x="71" y="197"/>
                  </a:cubicBezTo>
                  <a:cubicBezTo>
                    <a:pt x="0" y="833"/>
                    <a:pt x="99" y="1489"/>
                    <a:pt x="325" y="2084"/>
                  </a:cubicBezTo>
                  <a:cubicBezTo>
                    <a:pt x="544" y="2686"/>
                    <a:pt x="874" y="3232"/>
                    <a:pt x="1249" y="3737"/>
                  </a:cubicBezTo>
                  <a:cubicBezTo>
                    <a:pt x="2009" y="4755"/>
                    <a:pt x="2959" y="5543"/>
                    <a:pt x="3766" y="6376"/>
                  </a:cubicBezTo>
                  <a:cubicBezTo>
                    <a:pt x="4172" y="6791"/>
                    <a:pt x="4541" y="7216"/>
                    <a:pt x="4843" y="7664"/>
                  </a:cubicBezTo>
                  <a:cubicBezTo>
                    <a:pt x="5139" y="8111"/>
                    <a:pt x="5386" y="8592"/>
                    <a:pt x="5555" y="9097"/>
                  </a:cubicBezTo>
                  <a:cubicBezTo>
                    <a:pt x="5904" y="10090"/>
                    <a:pt x="5994" y="11156"/>
                    <a:pt x="5818" y="12195"/>
                  </a:cubicBezTo>
                  <a:cubicBezTo>
                    <a:pt x="5719" y="12752"/>
                    <a:pt x="6109" y="13279"/>
                    <a:pt x="6673" y="13345"/>
                  </a:cubicBezTo>
                  <a:cubicBezTo>
                    <a:pt x="6711" y="13349"/>
                    <a:pt x="6749" y="13351"/>
                    <a:pt x="6787" y="13351"/>
                  </a:cubicBezTo>
                  <a:cubicBezTo>
                    <a:pt x="7302" y="13351"/>
                    <a:pt x="7740" y="12949"/>
                    <a:pt x="7769" y="12422"/>
                  </a:cubicBezTo>
                  <a:lnTo>
                    <a:pt x="7769" y="12416"/>
                  </a:lnTo>
                  <a:cubicBezTo>
                    <a:pt x="7855" y="11064"/>
                    <a:pt x="7597" y="9713"/>
                    <a:pt x="7019" y="8487"/>
                  </a:cubicBezTo>
                  <a:cubicBezTo>
                    <a:pt x="6739" y="7884"/>
                    <a:pt x="6373" y="7325"/>
                    <a:pt x="5953" y="6817"/>
                  </a:cubicBezTo>
                  <a:cubicBezTo>
                    <a:pt x="5528" y="6315"/>
                    <a:pt x="5056" y="5883"/>
                    <a:pt x="4581" y="5490"/>
                  </a:cubicBezTo>
                  <a:cubicBezTo>
                    <a:pt x="3634" y="4702"/>
                    <a:pt x="2651" y="4043"/>
                    <a:pt x="1882" y="3211"/>
                  </a:cubicBezTo>
                  <a:cubicBezTo>
                    <a:pt x="1499" y="2793"/>
                    <a:pt x="1154" y="2337"/>
                    <a:pt x="907" y="1835"/>
                  </a:cubicBezTo>
                  <a:cubicBezTo>
                    <a:pt x="656" y="1335"/>
                    <a:pt x="513" y="787"/>
                    <a:pt x="513" y="226"/>
                  </a:cubicBezTo>
                  <a:lnTo>
                    <a:pt x="513" y="222"/>
                  </a:lnTo>
                  <a:cubicBezTo>
                    <a:pt x="511" y="104"/>
                    <a:pt x="419" y="8"/>
                    <a:pt x="303" y="1"/>
                  </a:cubicBezTo>
                  <a:cubicBezTo>
                    <a:pt x="299" y="0"/>
                    <a:pt x="296"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6"/>
            <p:cNvSpPr/>
            <p:nvPr/>
          </p:nvSpPr>
          <p:spPr>
            <a:xfrm>
              <a:off x="3843950" y="3922650"/>
              <a:ext cx="280675" cy="374525"/>
            </a:xfrm>
            <a:custGeom>
              <a:avLst/>
              <a:gdLst/>
              <a:ahLst/>
              <a:cxnLst/>
              <a:rect l="l" t="t" r="r" b="b"/>
              <a:pathLst>
                <a:path w="11227" h="14981" extrusionOk="0">
                  <a:moveTo>
                    <a:pt x="5142" y="1"/>
                  </a:moveTo>
                  <a:cubicBezTo>
                    <a:pt x="3325" y="2199"/>
                    <a:pt x="1514" y="4507"/>
                    <a:pt x="0" y="6925"/>
                  </a:cubicBezTo>
                  <a:lnTo>
                    <a:pt x="3903" y="14819"/>
                  </a:lnTo>
                  <a:lnTo>
                    <a:pt x="6778" y="14981"/>
                  </a:lnTo>
                  <a:cubicBezTo>
                    <a:pt x="8594" y="12404"/>
                    <a:pt x="10229" y="9910"/>
                    <a:pt x="11226" y="7714"/>
                  </a:cubicBezTo>
                  <a:cubicBezTo>
                    <a:pt x="10377" y="5108"/>
                    <a:pt x="9328" y="2624"/>
                    <a:pt x="8078" y="262"/>
                  </a:cubicBezTo>
                  <a:lnTo>
                    <a:pt x="5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6"/>
            <p:cNvSpPr/>
            <p:nvPr/>
          </p:nvSpPr>
          <p:spPr>
            <a:xfrm>
              <a:off x="3843950" y="3922650"/>
              <a:ext cx="167050" cy="372375"/>
            </a:xfrm>
            <a:custGeom>
              <a:avLst/>
              <a:gdLst/>
              <a:ahLst/>
              <a:cxnLst/>
              <a:rect l="l" t="t" r="r" b="b"/>
              <a:pathLst>
                <a:path w="6682" h="14895" extrusionOk="0">
                  <a:moveTo>
                    <a:pt x="5142" y="1"/>
                  </a:moveTo>
                  <a:cubicBezTo>
                    <a:pt x="3200" y="2199"/>
                    <a:pt x="1392" y="4507"/>
                    <a:pt x="0" y="6925"/>
                  </a:cubicBezTo>
                  <a:cubicBezTo>
                    <a:pt x="975" y="9541"/>
                    <a:pt x="2316" y="12174"/>
                    <a:pt x="3903" y="14817"/>
                  </a:cubicBezTo>
                  <a:lnTo>
                    <a:pt x="5245" y="14895"/>
                  </a:lnTo>
                  <a:lnTo>
                    <a:pt x="6682" y="137"/>
                  </a:lnTo>
                  <a:lnTo>
                    <a:pt x="514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6"/>
            <p:cNvSpPr/>
            <p:nvPr/>
          </p:nvSpPr>
          <p:spPr>
            <a:xfrm>
              <a:off x="3923475" y="3924575"/>
              <a:ext cx="131675" cy="371825"/>
            </a:xfrm>
            <a:custGeom>
              <a:avLst/>
              <a:gdLst/>
              <a:ahLst/>
              <a:cxnLst/>
              <a:rect l="l" t="t" r="r" b="b"/>
              <a:pathLst>
                <a:path w="5267" h="14873" extrusionOk="0">
                  <a:moveTo>
                    <a:pt x="2827" y="0"/>
                  </a:moveTo>
                  <a:lnTo>
                    <a:pt x="1" y="6686"/>
                  </a:lnTo>
                  <a:lnTo>
                    <a:pt x="1285" y="14773"/>
                  </a:lnTo>
                  <a:lnTo>
                    <a:pt x="3031" y="14872"/>
                  </a:lnTo>
                  <a:cubicBezTo>
                    <a:pt x="3697" y="12720"/>
                    <a:pt x="5238" y="7733"/>
                    <a:pt x="5253" y="7614"/>
                  </a:cubicBezTo>
                  <a:cubicBezTo>
                    <a:pt x="5267" y="7491"/>
                    <a:pt x="4537" y="2150"/>
                    <a:pt x="4258" y="128"/>
                  </a:cubicBezTo>
                  <a:lnTo>
                    <a:pt x="28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6"/>
            <p:cNvSpPr/>
            <p:nvPr/>
          </p:nvSpPr>
          <p:spPr>
            <a:xfrm>
              <a:off x="3877050" y="3938800"/>
              <a:ext cx="107450" cy="140650"/>
            </a:xfrm>
            <a:custGeom>
              <a:avLst/>
              <a:gdLst/>
              <a:ahLst/>
              <a:cxnLst/>
              <a:rect l="l" t="t" r="r" b="b"/>
              <a:pathLst>
                <a:path w="4298" h="5626" extrusionOk="0">
                  <a:moveTo>
                    <a:pt x="3894" y="0"/>
                  </a:moveTo>
                  <a:cubicBezTo>
                    <a:pt x="3797" y="0"/>
                    <a:pt x="3697" y="32"/>
                    <a:pt x="3614" y="84"/>
                  </a:cubicBezTo>
                  <a:cubicBezTo>
                    <a:pt x="3468" y="176"/>
                    <a:pt x="3363" y="321"/>
                    <a:pt x="3264" y="463"/>
                  </a:cubicBezTo>
                  <a:cubicBezTo>
                    <a:pt x="2554" y="1466"/>
                    <a:pt x="1868" y="2486"/>
                    <a:pt x="1209" y="3524"/>
                  </a:cubicBezTo>
                  <a:cubicBezTo>
                    <a:pt x="899" y="4009"/>
                    <a:pt x="572" y="4491"/>
                    <a:pt x="278" y="4984"/>
                  </a:cubicBezTo>
                  <a:cubicBezTo>
                    <a:pt x="1" y="5448"/>
                    <a:pt x="315" y="5576"/>
                    <a:pt x="796" y="5601"/>
                  </a:cubicBezTo>
                  <a:cubicBezTo>
                    <a:pt x="1021" y="5613"/>
                    <a:pt x="1248" y="5625"/>
                    <a:pt x="1473" y="5625"/>
                  </a:cubicBezTo>
                  <a:cubicBezTo>
                    <a:pt x="1741" y="5625"/>
                    <a:pt x="2008" y="5609"/>
                    <a:pt x="2269" y="5556"/>
                  </a:cubicBezTo>
                  <a:cubicBezTo>
                    <a:pt x="2753" y="5459"/>
                    <a:pt x="3227" y="5223"/>
                    <a:pt x="3511" y="4818"/>
                  </a:cubicBezTo>
                  <a:cubicBezTo>
                    <a:pt x="3757" y="4465"/>
                    <a:pt x="3836" y="4024"/>
                    <a:pt x="3904" y="3598"/>
                  </a:cubicBezTo>
                  <a:cubicBezTo>
                    <a:pt x="4055" y="2640"/>
                    <a:pt x="4178" y="1678"/>
                    <a:pt x="4273" y="712"/>
                  </a:cubicBezTo>
                  <a:cubicBezTo>
                    <a:pt x="4296" y="479"/>
                    <a:pt x="4297" y="196"/>
                    <a:pt x="4103" y="62"/>
                  </a:cubicBezTo>
                  <a:cubicBezTo>
                    <a:pt x="4041" y="19"/>
                    <a:pt x="3968" y="0"/>
                    <a:pt x="3894"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6"/>
            <p:cNvSpPr/>
            <p:nvPr/>
          </p:nvSpPr>
          <p:spPr>
            <a:xfrm>
              <a:off x="3962625" y="3907425"/>
              <a:ext cx="92525" cy="29050"/>
            </a:xfrm>
            <a:custGeom>
              <a:avLst/>
              <a:gdLst/>
              <a:ahLst/>
              <a:cxnLst/>
              <a:rect l="l" t="t" r="r" b="b"/>
              <a:pathLst>
                <a:path w="3701" h="1162" extrusionOk="0">
                  <a:moveTo>
                    <a:pt x="478" y="1"/>
                  </a:moveTo>
                  <a:cubicBezTo>
                    <a:pt x="257" y="1"/>
                    <a:pt x="36" y="166"/>
                    <a:pt x="19" y="398"/>
                  </a:cubicBezTo>
                  <a:cubicBezTo>
                    <a:pt x="0" y="636"/>
                    <a:pt x="162" y="875"/>
                    <a:pt x="413" y="900"/>
                  </a:cubicBezTo>
                  <a:lnTo>
                    <a:pt x="3180" y="1160"/>
                  </a:lnTo>
                  <a:cubicBezTo>
                    <a:pt x="3194" y="1161"/>
                    <a:pt x="3207" y="1161"/>
                    <a:pt x="3221" y="1161"/>
                  </a:cubicBezTo>
                  <a:cubicBezTo>
                    <a:pt x="3443" y="1161"/>
                    <a:pt x="3665" y="998"/>
                    <a:pt x="3682" y="765"/>
                  </a:cubicBezTo>
                  <a:cubicBezTo>
                    <a:pt x="3701" y="524"/>
                    <a:pt x="3540" y="286"/>
                    <a:pt x="3288" y="263"/>
                  </a:cubicBezTo>
                  <a:lnTo>
                    <a:pt x="521" y="3"/>
                  </a:lnTo>
                  <a:cubicBezTo>
                    <a:pt x="507" y="2"/>
                    <a:pt x="493" y="1"/>
                    <a:pt x="478"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6"/>
            <p:cNvSpPr/>
            <p:nvPr/>
          </p:nvSpPr>
          <p:spPr>
            <a:xfrm>
              <a:off x="3929575" y="4283125"/>
              <a:ext cx="93375" cy="26800"/>
            </a:xfrm>
            <a:custGeom>
              <a:avLst/>
              <a:gdLst/>
              <a:ahLst/>
              <a:cxnLst/>
              <a:rect l="l" t="t" r="r" b="b"/>
              <a:pathLst>
                <a:path w="3735" h="1072" extrusionOk="0">
                  <a:moveTo>
                    <a:pt x="470" y="0"/>
                  </a:moveTo>
                  <a:cubicBezTo>
                    <a:pt x="252" y="0"/>
                    <a:pt x="35" y="175"/>
                    <a:pt x="19" y="398"/>
                  </a:cubicBezTo>
                  <a:cubicBezTo>
                    <a:pt x="1" y="645"/>
                    <a:pt x="163" y="866"/>
                    <a:pt x="414" y="900"/>
                  </a:cubicBezTo>
                  <a:cubicBezTo>
                    <a:pt x="1291" y="1014"/>
                    <a:pt x="2175" y="1072"/>
                    <a:pt x="3060" y="1072"/>
                  </a:cubicBezTo>
                  <a:cubicBezTo>
                    <a:pt x="3112" y="1072"/>
                    <a:pt x="3164" y="1072"/>
                    <a:pt x="3216" y="1071"/>
                  </a:cubicBezTo>
                  <a:cubicBezTo>
                    <a:pt x="3450" y="1070"/>
                    <a:pt x="3698" y="941"/>
                    <a:pt x="3719" y="677"/>
                  </a:cubicBezTo>
                  <a:cubicBezTo>
                    <a:pt x="3734" y="457"/>
                    <a:pt x="3578" y="174"/>
                    <a:pt x="3328" y="174"/>
                  </a:cubicBezTo>
                  <a:cubicBezTo>
                    <a:pt x="3326" y="174"/>
                    <a:pt x="3325" y="174"/>
                    <a:pt x="3324" y="174"/>
                  </a:cubicBezTo>
                  <a:cubicBezTo>
                    <a:pt x="3272" y="175"/>
                    <a:pt x="3220" y="175"/>
                    <a:pt x="3168" y="175"/>
                  </a:cubicBezTo>
                  <a:cubicBezTo>
                    <a:pt x="2283" y="175"/>
                    <a:pt x="1398" y="117"/>
                    <a:pt x="521" y="4"/>
                  </a:cubicBezTo>
                  <a:cubicBezTo>
                    <a:pt x="504" y="1"/>
                    <a:pt x="487"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26"/>
          <p:cNvSpPr/>
          <p:nvPr/>
        </p:nvSpPr>
        <p:spPr>
          <a:xfrm>
            <a:off x="6550500" y="1148650"/>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7" name="Google Shape;1167;p26"/>
          <p:cNvGrpSpPr/>
          <p:nvPr/>
        </p:nvGrpSpPr>
        <p:grpSpPr>
          <a:xfrm>
            <a:off x="6517869" y="2490169"/>
            <a:ext cx="654195" cy="635660"/>
            <a:chOff x="1860550" y="3536650"/>
            <a:chExt cx="477375" cy="463850"/>
          </a:xfrm>
        </p:grpSpPr>
        <p:sp>
          <p:nvSpPr>
            <p:cNvPr id="1168" name="Google Shape;1168;p26"/>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6"/>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6"/>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6"/>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6"/>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6"/>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6"/>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6"/>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7" name="Google Shape;1177;p26"/>
          <p:cNvSpPr/>
          <p:nvPr/>
        </p:nvSpPr>
        <p:spPr>
          <a:xfrm>
            <a:off x="8881650" y="3852263"/>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3" name="Google Shape;1167;p26">
            <a:extLst>
              <a:ext uri="{FF2B5EF4-FFF2-40B4-BE49-F238E27FC236}">
                <a16:creationId xmlns:a16="http://schemas.microsoft.com/office/drawing/2014/main" id="{D4510BF9-6975-4FC3-99A4-BDE304ED4102}"/>
              </a:ext>
            </a:extLst>
          </p:cNvPr>
          <p:cNvGrpSpPr/>
          <p:nvPr/>
        </p:nvGrpSpPr>
        <p:grpSpPr>
          <a:xfrm>
            <a:off x="2530012" y="133050"/>
            <a:ext cx="654195" cy="635660"/>
            <a:chOff x="1860550" y="3536650"/>
            <a:chExt cx="477375" cy="463850"/>
          </a:xfrm>
        </p:grpSpPr>
        <p:sp>
          <p:nvSpPr>
            <p:cNvPr id="1424" name="Google Shape;1168;p26">
              <a:extLst>
                <a:ext uri="{FF2B5EF4-FFF2-40B4-BE49-F238E27FC236}">
                  <a16:creationId xmlns:a16="http://schemas.microsoft.com/office/drawing/2014/main" id="{9698AC2F-DAE7-5A9B-2E50-35B4B32DEAB3}"/>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169;p26">
              <a:extLst>
                <a:ext uri="{FF2B5EF4-FFF2-40B4-BE49-F238E27FC236}">
                  <a16:creationId xmlns:a16="http://schemas.microsoft.com/office/drawing/2014/main" id="{3937ABD9-BE0E-B4F1-F28A-894C147668B6}"/>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170;p26">
              <a:extLst>
                <a:ext uri="{FF2B5EF4-FFF2-40B4-BE49-F238E27FC236}">
                  <a16:creationId xmlns:a16="http://schemas.microsoft.com/office/drawing/2014/main" id="{9D464D82-51C1-935C-8FF3-8737D740DC37}"/>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171;p26">
              <a:extLst>
                <a:ext uri="{FF2B5EF4-FFF2-40B4-BE49-F238E27FC236}">
                  <a16:creationId xmlns:a16="http://schemas.microsoft.com/office/drawing/2014/main" id="{C769CA01-89CE-1416-8E5B-CE9895B77E39}"/>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172;p26">
              <a:extLst>
                <a:ext uri="{FF2B5EF4-FFF2-40B4-BE49-F238E27FC236}">
                  <a16:creationId xmlns:a16="http://schemas.microsoft.com/office/drawing/2014/main" id="{F5E87059-8397-94F7-5920-978041C07BBF}"/>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173;p26">
              <a:extLst>
                <a:ext uri="{FF2B5EF4-FFF2-40B4-BE49-F238E27FC236}">
                  <a16:creationId xmlns:a16="http://schemas.microsoft.com/office/drawing/2014/main" id="{92733AF5-C620-3A72-E838-C9F9512F77BD}"/>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174;p26">
              <a:extLst>
                <a:ext uri="{FF2B5EF4-FFF2-40B4-BE49-F238E27FC236}">
                  <a16:creationId xmlns:a16="http://schemas.microsoft.com/office/drawing/2014/main" id="{74E98560-D029-7B7E-13AC-327FC39F1819}"/>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175;p26">
              <a:extLst>
                <a:ext uri="{FF2B5EF4-FFF2-40B4-BE49-F238E27FC236}">
                  <a16:creationId xmlns:a16="http://schemas.microsoft.com/office/drawing/2014/main" id="{78715D57-9E7E-640B-CBA0-58A4CBEAE7E0}"/>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33" name="Picture 1432">
            <a:extLst>
              <a:ext uri="{FF2B5EF4-FFF2-40B4-BE49-F238E27FC236}">
                <a16:creationId xmlns:a16="http://schemas.microsoft.com/office/drawing/2014/main" id="{66498D3B-A178-DD6A-2799-9AE5BF55DA37}"/>
              </a:ext>
            </a:extLst>
          </p:cNvPr>
          <p:cNvPicPr>
            <a:picLocks noChangeAspect="1"/>
          </p:cNvPicPr>
          <p:nvPr/>
        </p:nvPicPr>
        <p:blipFill>
          <a:blip r:embed="rId4"/>
          <a:stretch>
            <a:fillRect/>
          </a:stretch>
        </p:blipFill>
        <p:spPr>
          <a:xfrm>
            <a:off x="-94364" y="2050672"/>
            <a:ext cx="2725355" cy="3523292"/>
          </a:xfrm>
          <a:prstGeom prst="rect">
            <a:avLst/>
          </a:prstGeom>
        </p:spPr>
      </p:pic>
      <p:grpSp>
        <p:nvGrpSpPr>
          <p:cNvPr id="1434" name="Google Shape;8561;p102">
            <a:extLst>
              <a:ext uri="{FF2B5EF4-FFF2-40B4-BE49-F238E27FC236}">
                <a16:creationId xmlns:a16="http://schemas.microsoft.com/office/drawing/2014/main" id="{FDB7CF97-21ED-293E-C9F1-303BD1B45B93}"/>
              </a:ext>
            </a:extLst>
          </p:cNvPr>
          <p:cNvGrpSpPr/>
          <p:nvPr/>
        </p:nvGrpSpPr>
        <p:grpSpPr>
          <a:xfrm flipH="1">
            <a:off x="6681949" y="2532171"/>
            <a:ext cx="1996179" cy="2802119"/>
            <a:chOff x="5337197" y="2519735"/>
            <a:chExt cx="1502475" cy="2084307"/>
          </a:xfrm>
        </p:grpSpPr>
        <p:sp>
          <p:nvSpPr>
            <p:cNvPr id="1435" name="Google Shape;8562;p102">
              <a:extLst>
                <a:ext uri="{FF2B5EF4-FFF2-40B4-BE49-F238E27FC236}">
                  <a16:creationId xmlns:a16="http://schemas.microsoft.com/office/drawing/2014/main" id="{EB22B98F-3AF0-B814-062D-DB76C91F0F16}"/>
                </a:ext>
              </a:extLst>
            </p:cNvPr>
            <p:cNvSpPr/>
            <p:nvPr/>
          </p:nvSpPr>
          <p:spPr>
            <a:xfrm>
              <a:off x="6203616" y="3380547"/>
              <a:ext cx="612875" cy="149201"/>
            </a:xfrm>
            <a:custGeom>
              <a:avLst/>
              <a:gdLst/>
              <a:ahLst/>
              <a:cxnLst/>
              <a:rect l="l" t="t" r="r" b="b"/>
              <a:pathLst>
                <a:path w="10602" h="2581" extrusionOk="0">
                  <a:moveTo>
                    <a:pt x="7761" y="1"/>
                  </a:moveTo>
                  <a:cubicBezTo>
                    <a:pt x="7529" y="1"/>
                    <a:pt x="7300" y="50"/>
                    <a:pt x="7118" y="162"/>
                  </a:cubicBezTo>
                  <a:cubicBezTo>
                    <a:pt x="6943" y="237"/>
                    <a:pt x="6767" y="463"/>
                    <a:pt x="6592" y="513"/>
                  </a:cubicBezTo>
                  <a:cubicBezTo>
                    <a:pt x="6363" y="582"/>
                    <a:pt x="6130" y="598"/>
                    <a:pt x="5900" y="598"/>
                  </a:cubicBezTo>
                  <a:cubicBezTo>
                    <a:pt x="5688" y="598"/>
                    <a:pt x="5480" y="584"/>
                    <a:pt x="5282" y="584"/>
                  </a:cubicBezTo>
                  <a:cubicBezTo>
                    <a:pt x="5225" y="584"/>
                    <a:pt x="5168" y="585"/>
                    <a:pt x="5113" y="588"/>
                  </a:cubicBezTo>
                  <a:cubicBezTo>
                    <a:pt x="4298" y="588"/>
                    <a:pt x="3348" y="408"/>
                    <a:pt x="2495" y="408"/>
                  </a:cubicBezTo>
                  <a:cubicBezTo>
                    <a:pt x="2247" y="408"/>
                    <a:pt x="2006" y="423"/>
                    <a:pt x="1780" y="463"/>
                  </a:cubicBezTo>
                  <a:cubicBezTo>
                    <a:pt x="928" y="613"/>
                    <a:pt x="0" y="1841"/>
                    <a:pt x="1103" y="2393"/>
                  </a:cubicBezTo>
                  <a:cubicBezTo>
                    <a:pt x="1276" y="2479"/>
                    <a:pt x="1473" y="2506"/>
                    <a:pt x="1670" y="2506"/>
                  </a:cubicBezTo>
                  <a:cubicBezTo>
                    <a:pt x="1757" y="2506"/>
                    <a:pt x="1845" y="2501"/>
                    <a:pt x="1930" y="2493"/>
                  </a:cubicBezTo>
                  <a:cubicBezTo>
                    <a:pt x="3384" y="2468"/>
                    <a:pt x="4812" y="2368"/>
                    <a:pt x="6216" y="2217"/>
                  </a:cubicBezTo>
                  <a:cubicBezTo>
                    <a:pt x="6294" y="2206"/>
                    <a:pt x="6453" y="2195"/>
                    <a:pt x="6618" y="2195"/>
                  </a:cubicBezTo>
                  <a:cubicBezTo>
                    <a:pt x="6822" y="2195"/>
                    <a:pt x="7035" y="2212"/>
                    <a:pt x="7118" y="2267"/>
                  </a:cubicBezTo>
                  <a:cubicBezTo>
                    <a:pt x="7444" y="2468"/>
                    <a:pt x="7895" y="2581"/>
                    <a:pt x="8340" y="2581"/>
                  </a:cubicBezTo>
                  <a:cubicBezTo>
                    <a:pt x="8785" y="2581"/>
                    <a:pt x="9223" y="2468"/>
                    <a:pt x="9524" y="2217"/>
                  </a:cubicBezTo>
                  <a:cubicBezTo>
                    <a:pt x="10176" y="1641"/>
                    <a:pt x="10602" y="1491"/>
                    <a:pt x="10276" y="789"/>
                  </a:cubicBezTo>
                  <a:cubicBezTo>
                    <a:pt x="10251" y="714"/>
                    <a:pt x="10201" y="663"/>
                    <a:pt x="10151" y="613"/>
                  </a:cubicBezTo>
                  <a:cubicBezTo>
                    <a:pt x="10110" y="588"/>
                    <a:pt x="10066" y="577"/>
                    <a:pt x="10022" y="577"/>
                  </a:cubicBezTo>
                  <a:cubicBezTo>
                    <a:pt x="9850" y="577"/>
                    <a:pt x="9664" y="739"/>
                    <a:pt x="9524" y="839"/>
                  </a:cubicBezTo>
                  <a:cubicBezTo>
                    <a:pt x="9360" y="956"/>
                    <a:pt x="9175" y="1000"/>
                    <a:pt x="8977" y="1000"/>
                  </a:cubicBezTo>
                  <a:cubicBezTo>
                    <a:pt x="8542" y="1000"/>
                    <a:pt x="8051" y="784"/>
                    <a:pt x="7619" y="663"/>
                  </a:cubicBezTo>
                  <a:cubicBezTo>
                    <a:pt x="7594" y="313"/>
                    <a:pt x="8722" y="237"/>
                    <a:pt x="8296" y="87"/>
                  </a:cubicBezTo>
                  <a:cubicBezTo>
                    <a:pt x="8130" y="32"/>
                    <a:pt x="7945" y="1"/>
                    <a:pt x="7761" y="1"/>
                  </a:cubicBezTo>
                  <a:close/>
                </a:path>
              </a:pathLst>
            </a:custGeom>
            <a:solidFill>
              <a:srgbClr val="FB9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6" name="Google Shape;8563;p102">
              <a:extLst>
                <a:ext uri="{FF2B5EF4-FFF2-40B4-BE49-F238E27FC236}">
                  <a16:creationId xmlns:a16="http://schemas.microsoft.com/office/drawing/2014/main" id="{192AFB0E-6698-AFD6-A419-CB8D9C60855A}"/>
                </a:ext>
              </a:extLst>
            </p:cNvPr>
            <p:cNvSpPr/>
            <p:nvPr/>
          </p:nvSpPr>
          <p:spPr>
            <a:xfrm>
              <a:off x="5921111" y="3003006"/>
              <a:ext cx="496971" cy="537725"/>
            </a:xfrm>
            <a:custGeom>
              <a:avLst/>
              <a:gdLst/>
              <a:ahLst/>
              <a:cxnLst/>
              <a:rect l="l" t="t" r="r" b="b"/>
              <a:pathLst>
                <a:path w="8597" h="9302" extrusionOk="0">
                  <a:moveTo>
                    <a:pt x="913" y="1"/>
                  </a:moveTo>
                  <a:cubicBezTo>
                    <a:pt x="893" y="1"/>
                    <a:pt x="873" y="1"/>
                    <a:pt x="852" y="1"/>
                  </a:cubicBezTo>
                  <a:cubicBezTo>
                    <a:pt x="0" y="27"/>
                    <a:pt x="226" y="1054"/>
                    <a:pt x="301" y="1756"/>
                  </a:cubicBezTo>
                  <a:cubicBezTo>
                    <a:pt x="501" y="4137"/>
                    <a:pt x="2231" y="6092"/>
                    <a:pt x="3985" y="7696"/>
                  </a:cubicBezTo>
                  <a:cubicBezTo>
                    <a:pt x="4900" y="8526"/>
                    <a:pt x="6087" y="9302"/>
                    <a:pt x="7284" y="9302"/>
                  </a:cubicBezTo>
                  <a:cubicBezTo>
                    <a:pt x="7496" y="9302"/>
                    <a:pt x="7709" y="9277"/>
                    <a:pt x="7920" y="9225"/>
                  </a:cubicBezTo>
                  <a:cubicBezTo>
                    <a:pt x="8095" y="9074"/>
                    <a:pt x="8070" y="8448"/>
                    <a:pt x="8171" y="7996"/>
                  </a:cubicBezTo>
                  <a:cubicBezTo>
                    <a:pt x="8271" y="7570"/>
                    <a:pt x="8597" y="6894"/>
                    <a:pt x="8396" y="6693"/>
                  </a:cubicBezTo>
                  <a:cubicBezTo>
                    <a:pt x="8272" y="6561"/>
                    <a:pt x="8051" y="6524"/>
                    <a:pt x="7793" y="6524"/>
                  </a:cubicBezTo>
                  <a:cubicBezTo>
                    <a:pt x="7466" y="6524"/>
                    <a:pt x="7080" y="6584"/>
                    <a:pt x="6762" y="6584"/>
                  </a:cubicBezTo>
                  <a:cubicBezTo>
                    <a:pt x="6571" y="6584"/>
                    <a:pt x="6405" y="6562"/>
                    <a:pt x="6291" y="6493"/>
                  </a:cubicBezTo>
                  <a:cubicBezTo>
                    <a:pt x="5990" y="6292"/>
                    <a:pt x="5639" y="5841"/>
                    <a:pt x="5489" y="5515"/>
                  </a:cubicBezTo>
                  <a:cubicBezTo>
                    <a:pt x="4537" y="3560"/>
                    <a:pt x="4010" y="2433"/>
                    <a:pt x="2757" y="1029"/>
                  </a:cubicBezTo>
                  <a:cubicBezTo>
                    <a:pt x="2340" y="539"/>
                    <a:pt x="1804" y="1"/>
                    <a:pt x="913" y="1"/>
                  </a:cubicBezTo>
                  <a:close/>
                </a:path>
              </a:pathLst>
            </a:custGeom>
            <a:solidFill>
              <a:srgbClr val="8BB1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7" name="Google Shape;8564;p102">
              <a:extLst>
                <a:ext uri="{FF2B5EF4-FFF2-40B4-BE49-F238E27FC236}">
                  <a16:creationId xmlns:a16="http://schemas.microsoft.com/office/drawing/2014/main" id="{1C334BF6-B3FD-42AC-1590-48C5B4681117}"/>
                </a:ext>
              </a:extLst>
            </p:cNvPr>
            <p:cNvSpPr/>
            <p:nvPr/>
          </p:nvSpPr>
          <p:spPr>
            <a:xfrm>
              <a:off x="5750116" y="3699875"/>
              <a:ext cx="773291" cy="411763"/>
            </a:xfrm>
            <a:custGeom>
              <a:avLst/>
              <a:gdLst/>
              <a:ahLst/>
              <a:cxnLst/>
              <a:rect l="l" t="t" r="r" b="b"/>
              <a:pathLst>
                <a:path w="13377" h="7123" extrusionOk="0">
                  <a:moveTo>
                    <a:pt x="11403" y="0"/>
                  </a:moveTo>
                  <a:cubicBezTo>
                    <a:pt x="11395" y="0"/>
                    <a:pt x="11387" y="1"/>
                    <a:pt x="11379" y="2"/>
                  </a:cubicBezTo>
                  <a:cubicBezTo>
                    <a:pt x="8873" y="378"/>
                    <a:pt x="5189" y="1004"/>
                    <a:pt x="2657" y="1280"/>
                  </a:cubicBezTo>
                  <a:cubicBezTo>
                    <a:pt x="251" y="1556"/>
                    <a:pt x="1" y="4062"/>
                    <a:pt x="803" y="5942"/>
                  </a:cubicBezTo>
                  <a:cubicBezTo>
                    <a:pt x="978" y="6368"/>
                    <a:pt x="1204" y="6844"/>
                    <a:pt x="1630" y="7019"/>
                  </a:cubicBezTo>
                  <a:cubicBezTo>
                    <a:pt x="1805" y="7100"/>
                    <a:pt x="1987" y="7123"/>
                    <a:pt x="2173" y="7123"/>
                  </a:cubicBezTo>
                  <a:cubicBezTo>
                    <a:pt x="2333" y="7123"/>
                    <a:pt x="2495" y="7106"/>
                    <a:pt x="2657" y="7094"/>
                  </a:cubicBezTo>
                  <a:cubicBezTo>
                    <a:pt x="4462" y="6869"/>
                    <a:pt x="6266" y="6618"/>
                    <a:pt x="7996" y="6092"/>
                  </a:cubicBezTo>
                  <a:cubicBezTo>
                    <a:pt x="9725" y="5566"/>
                    <a:pt x="11404" y="4688"/>
                    <a:pt x="12657" y="3385"/>
                  </a:cubicBezTo>
                  <a:cubicBezTo>
                    <a:pt x="12808" y="3210"/>
                    <a:pt x="12933" y="3034"/>
                    <a:pt x="12983" y="2834"/>
                  </a:cubicBezTo>
                  <a:cubicBezTo>
                    <a:pt x="13377" y="1260"/>
                    <a:pt x="11840" y="0"/>
                    <a:pt x="11403" y="0"/>
                  </a:cubicBezTo>
                  <a:close/>
                </a:path>
              </a:pathLst>
            </a:custGeom>
            <a:solidFill>
              <a:srgbClr val="2F6E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8" name="Google Shape;8565;p102">
              <a:extLst>
                <a:ext uri="{FF2B5EF4-FFF2-40B4-BE49-F238E27FC236}">
                  <a16:creationId xmlns:a16="http://schemas.microsoft.com/office/drawing/2014/main" id="{4D92977D-216F-B09C-785D-31ECAA42649E}"/>
                </a:ext>
              </a:extLst>
            </p:cNvPr>
            <p:cNvSpPr/>
            <p:nvPr/>
          </p:nvSpPr>
          <p:spPr>
            <a:xfrm>
              <a:off x="6248532" y="3698835"/>
              <a:ext cx="299963" cy="592296"/>
            </a:xfrm>
            <a:custGeom>
              <a:avLst/>
              <a:gdLst/>
              <a:ahLst/>
              <a:cxnLst/>
              <a:rect l="l" t="t" r="r" b="b"/>
              <a:pathLst>
                <a:path w="5189" h="10246" extrusionOk="0">
                  <a:moveTo>
                    <a:pt x="2958" y="0"/>
                  </a:moveTo>
                  <a:cubicBezTo>
                    <a:pt x="2892" y="0"/>
                    <a:pt x="2824" y="7"/>
                    <a:pt x="2757" y="20"/>
                  </a:cubicBezTo>
                  <a:cubicBezTo>
                    <a:pt x="1253" y="295"/>
                    <a:pt x="1178" y="897"/>
                    <a:pt x="777" y="2576"/>
                  </a:cubicBezTo>
                  <a:cubicBezTo>
                    <a:pt x="276" y="4631"/>
                    <a:pt x="652" y="6561"/>
                    <a:pt x="76" y="9719"/>
                  </a:cubicBezTo>
                  <a:cubicBezTo>
                    <a:pt x="0" y="10120"/>
                    <a:pt x="1654" y="10195"/>
                    <a:pt x="2081" y="10245"/>
                  </a:cubicBezTo>
                  <a:cubicBezTo>
                    <a:pt x="2082" y="10245"/>
                    <a:pt x="2083" y="10245"/>
                    <a:pt x="2085" y="10245"/>
                  </a:cubicBezTo>
                  <a:cubicBezTo>
                    <a:pt x="2391" y="10245"/>
                    <a:pt x="3438" y="7603"/>
                    <a:pt x="4261" y="5408"/>
                  </a:cubicBezTo>
                  <a:cubicBezTo>
                    <a:pt x="4587" y="4556"/>
                    <a:pt x="5188" y="2050"/>
                    <a:pt x="4762" y="1248"/>
                  </a:cubicBezTo>
                  <a:cubicBezTo>
                    <a:pt x="4577" y="946"/>
                    <a:pt x="3790" y="0"/>
                    <a:pt x="2958" y="0"/>
                  </a:cubicBezTo>
                  <a:close/>
                </a:path>
              </a:pathLst>
            </a:custGeom>
            <a:solidFill>
              <a:srgbClr val="2F6E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9" name="Google Shape;8566;p102">
              <a:extLst>
                <a:ext uri="{FF2B5EF4-FFF2-40B4-BE49-F238E27FC236}">
                  <a16:creationId xmlns:a16="http://schemas.microsoft.com/office/drawing/2014/main" id="{F93A17B3-4E27-7CA6-83C4-4C6169A6E27D}"/>
                </a:ext>
              </a:extLst>
            </p:cNvPr>
            <p:cNvSpPr/>
            <p:nvPr/>
          </p:nvSpPr>
          <p:spPr>
            <a:xfrm>
              <a:off x="6200726" y="4147826"/>
              <a:ext cx="331815" cy="384825"/>
            </a:xfrm>
            <a:custGeom>
              <a:avLst/>
              <a:gdLst/>
              <a:ahLst/>
              <a:cxnLst/>
              <a:rect l="l" t="t" r="r" b="b"/>
              <a:pathLst>
                <a:path w="5740" h="6657" extrusionOk="0">
                  <a:moveTo>
                    <a:pt x="1374" y="0"/>
                  </a:moveTo>
                  <a:cubicBezTo>
                    <a:pt x="1095" y="0"/>
                    <a:pt x="909" y="43"/>
                    <a:pt x="903" y="147"/>
                  </a:cubicBezTo>
                  <a:cubicBezTo>
                    <a:pt x="777" y="2328"/>
                    <a:pt x="201" y="3431"/>
                    <a:pt x="50" y="4634"/>
                  </a:cubicBezTo>
                  <a:cubicBezTo>
                    <a:pt x="0" y="5085"/>
                    <a:pt x="25" y="5837"/>
                    <a:pt x="101" y="6288"/>
                  </a:cubicBezTo>
                  <a:cubicBezTo>
                    <a:pt x="101" y="6288"/>
                    <a:pt x="508" y="6407"/>
                    <a:pt x="904" y="6407"/>
                  </a:cubicBezTo>
                  <a:cubicBezTo>
                    <a:pt x="989" y="6407"/>
                    <a:pt x="1074" y="6401"/>
                    <a:pt x="1153" y="6388"/>
                  </a:cubicBezTo>
                  <a:cubicBezTo>
                    <a:pt x="1178" y="6062"/>
                    <a:pt x="1128" y="6012"/>
                    <a:pt x="1128" y="6012"/>
                  </a:cubicBezTo>
                  <a:lnTo>
                    <a:pt x="1128" y="6012"/>
                  </a:lnTo>
                  <a:cubicBezTo>
                    <a:pt x="1679" y="6037"/>
                    <a:pt x="1930" y="6388"/>
                    <a:pt x="2456" y="6488"/>
                  </a:cubicBezTo>
                  <a:cubicBezTo>
                    <a:pt x="2938" y="6595"/>
                    <a:pt x="3401" y="6657"/>
                    <a:pt x="3852" y="6657"/>
                  </a:cubicBezTo>
                  <a:cubicBezTo>
                    <a:pt x="4457" y="6657"/>
                    <a:pt x="5040" y="6546"/>
                    <a:pt x="5614" y="6288"/>
                  </a:cubicBezTo>
                  <a:cubicBezTo>
                    <a:pt x="5740" y="6137"/>
                    <a:pt x="5715" y="5711"/>
                    <a:pt x="5564" y="5586"/>
                  </a:cubicBezTo>
                  <a:cubicBezTo>
                    <a:pt x="5414" y="5436"/>
                    <a:pt x="5088" y="5360"/>
                    <a:pt x="4913" y="5310"/>
                  </a:cubicBezTo>
                  <a:cubicBezTo>
                    <a:pt x="4111" y="5035"/>
                    <a:pt x="3609" y="4759"/>
                    <a:pt x="2908" y="4609"/>
                  </a:cubicBezTo>
                  <a:cubicBezTo>
                    <a:pt x="2757" y="4107"/>
                    <a:pt x="3584" y="1626"/>
                    <a:pt x="4085" y="649"/>
                  </a:cubicBezTo>
                  <a:cubicBezTo>
                    <a:pt x="3972" y="403"/>
                    <a:pt x="2232" y="0"/>
                    <a:pt x="1374" y="0"/>
                  </a:cubicBezTo>
                  <a:close/>
                </a:path>
              </a:pathLst>
            </a:custGeom>
            <a:solidFill>
              <a:srgbClr val="FF5F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0" name="Google Shape;8567;p102">
              <a:extLst>
                <a:ext uri="{FF2B5EF4-FFF2-40B4-BE49-F238E27FC236}">
                  <a16:creationId xmlns:a16="http://schemas.microsoft.com/office/drawing/2014/main" id="{29EF483A-EB32-FF2B-C619-8657EA616573}"/>
                </a:ext>
              </a:extLst>
            </p:cNvPr>
            <p:cNvSpPr/>
            <p:nvPr/>
          </p:nvSpPr>
          <p:spPr>
            <a:xfrm>
              <a:off x="5431019" y="3846706"/>
              <a:ext cx="753810" cy="596342"/>
            </a:xfrm>
            <a:custGeom>
              <a:avLst/>
              <a:gdLst/>
              <a:ahLst/>
              <a:cxnLst/>
              <a:rect l="l" t="t" r="r" b="b"/>
              <a:pathLst>
                <a:path w="13040" h="10316" extrusionOk="0">
                  <a:moveTo>
                    <a:pt x="3390" y="0"/>
                  </a:moveTo>
                  <a:cubicBezTo>
                    <a:pt x="1709" y="0"/>
                    <a:pt x="1" y="613"/>
                    <a:pt x="32" y="2274"/>
                  </a:cubicBezTo>
                  <a:cubicBezTo>
                    <a:pt x="57" y="4705"/>
                    <a:pt x="3165" y="6910"/>
                    <a:pt x="4919" y="8113"/>
                  </a:cubicBezTo>
                  <a:cubicBezTo>
                    <a:pt x="6674" y="9269"/>
                    <a:pt x="8667" y="10315"/>
                    <a:pt x="10725" y="10315"/>
                  </a:cubicBezTo>
                  <a:cubicBezTo>
                    <a:pt x="11077" y="10315"/>
                    <a:pt x="11431" y="10284"/>
                    <a:pt x="11786" y="10219"/>
                  </a:cubicBezTo>
                  <a:cubicBezTo>
                    <a:pt x="12313" y="10118"/>
                    <a:pt x="12939" y="9818"/>
                    <a:pt x="12989" y="9266"/>
                  </a:cubicBezTo>
                  <a:cubicBezTo>
                    <a:pt x="13040" y="8890"/>
                    <a:pt x="12789" y="8564"/>
                    <a:pt x="12563" y="8289"/>
                  </a:cubicBezTo>
                  <a:cubicBezTo>
                    <a:pt x="11210" y="6660"/>
                    <a:pt x="9606" y="5231"/>
                    <a:pt x="8428" y="3477"/>
                  </a:cubicBezTo>
                  <a:cubicBezTo>
                    <a:pt x="7726" y="2424"/>
                    <a:pt x="7125" y="1246"/>
                    <a:pt x="6047" y="594"/>
                  </a:cubicBezTo>
                  <a:cubicBezTo>
                    <a:pt x="5446" y="232"/>
                    <a:pt x="4423" y="0"/>
                    <a:pt x="3390" y="0"/>
                  </a:cubicBezTo>
                  <a:close/>
                </a:path>
              </a:pathLst>
            </a:custGeom>
            <a:solidFill>
              <a:srgbClr val="2F6E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1" name="Google Shape;8568;p102">
              <a:extLst>
                <a:ext uri="{FF2B5EF4-FFF2-40B4-BE49-F238E27FC236}">
                  <a16:creationId xmlns:a16="http://schemas.microsoft.com/office/drawing/2014/main" id="{4F4AB5FC-E5CF-D4AA-BBAB-83D5AC0D52E8}"/>
                </a:ext>
              </a:extLst>
            </p:cNvPr>
            <p:cNvSpPr/>
            <p:nvPr/>
          </p:nvSpPr>
          <p:spPr>
            <a:xfrm>
              <a:off x="5483566" y="4273904"/>
              <a:ext cx="743289" cy="257186"/>
            </a:xfrm>
            <a:custGeom>
              <a:avLst/>
              <a:gdLst/>
              <a:ahLst/>
              <a:cxnLst/>
              <a:rect l="l" t="t" r="r" b="b"/>
              <a:pathLst>
                <a:path w="12858" h="4449" extrusionOk="0">
                  <a:moveTo>
                    <a:pt x="8229" y="1"/>
                  </a:moveTo>
                  <a:cubicBezTo>
                    <a:pt x="7769" y="1"/>
                    <a:pt x="7341" y="30"/>
                    <a:pt x="6993" y="72"/>
                  </a:cubicBezTo>
                  <a:cubicBezTo>
                    <a:pt x="5965" y="222"/>
                    <a:pt x="5038" y="748"/>
                    <a:pt x="4060" y="1124"/>
                  </a:cubicBezTo>
                  <a:cubicBezTo>
                    <a:pt x="3126" y="1472"/>
                    <a:pt x="2112" y="1646"/>
                    <a:pt x="1105" y="1646"/>
                  </a:cubicBezTo>
                  <a:cubicBezTo>
                    <a:pt x="734" y="1646"/>
                    <a:pt x="365" y="1623"/>
                    <a:pt x="0" y="1575"/>
                  </a:cubicBezTo>
                  <a:lnTo>
                    <a:pt x="0" y="1575"/>
                  </a:lnTo>
                  <a:cubicBezTo>
                    <a:pt x="326" y="2027"/>
                    <a:pt x="125" y="2753"/>
                    <a:pt x="552" y="3104"/>
                  </a:cubicBezTo>
                  <a:cubicBezTo>
                    <a:pt x="652" y="3205"/>
                    <a:pt x="802" y="3255"/>
                    <a:pt x="927" y="3305"/>
                  </a:cubicBezTo>
                  <a:cubicBezTo>
                    <a:pt x="3103" y="4067"/>
                    <a:pt x="5398" y="4448"/>
                    <a:pt x="7707" y="4448"/>
                  </a:cubicBezTo>
                  <a:cubicBezTo>
                    <a:pt x="7978" y="4448"/>
                    <a:pt x="8250" y="4443"/>
                    <a:pt x="8522" y="4433"/>
                  </a:cubicBezTo>
                  <a:cubicBezTo>
                    <a:pt x="9725" y="4382"/>
                    <a:pt x="12857" y="3230"/>
                    <a:pt x="12005" y="1400"/>
                  </a:cubicBezTo>
                  <a:cubicBezTo>
                    <a:pt x="11471" y="294"/>
                    <a:pt x="9690" y="1"/>
                    <a:pt x="8229" y="1"/>
                  </a:cubicBezTo>
                  <a:close/>
                </a:path>
              </a:pathLst>
            </a:custGeom>
            <a:solidFill>
              <a:srgbClr val="2F6E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2" name="Google Shape;8569;p102">
              <a:extLst>
                <a:ext uri="{FF2B5EF4-FFF2-40B4-BE49-F238E27FC236}">
                  <a16:creationId xmlns:a16="http://schemas.microsoft.com/office/drawing/2014/main" id="{55316A4F-EF97-73D7-06C5-503A4A67F51F}"/>
                </a:ext>
              </a:extLst>
            </p:cNvPr>
            <p:cNvSpPr/>
            <p:nvPr/>
          </p:nvSpPr>
          <p:spPr>
            <a:xfrm>
              <a:off x="5337197" y="4305525"/>
              <a:ext cx="368060" cy="298518"/>
            </a:xfrm>
            <a:custGeom>
              <a:avLst/>
              <a:gdLst/>
              <a:ahLst/>
              <a:cxnLst/>
              <a:rect l="l" t="t" r="r" b="b"/>
              <a:pathLst>
                <a:path w="6367" h="5164" extrusionOk="0">
                  <a:moveTo>
                    <a:pt x="1" y="1"/>
                  </a:moveTo>
                  <a:cubicBezTo>
                    <a:pt x="51" y="452"/>
                    <a:pt x="26" y="703"/>
                    <a:pt x="76" y="1154"/>
                  </a:cubicBezTo>
                  <a:cubicBezTo>
                    <a:pt x="85" y="1237"/>
                    <a:pt x="139" y="1256"/>
                    <a:pt x="202" y="1256"/>
                  </a:cubicBezTo>
                  <a:cubicBezTo>
                    <a:pt x="251" y="1256"/>
                    <a:pt x="305" y="1245"/>
                    <a:pt x="348" y="1245"/>
                  </a:cubicBezTo>
                  <a:cubicBezTo>
                    <a:pt x="400" y="1245"/>
                    <a:pt x="436" y="1260"/>
                    <a:pt x="427" y="1329"/>
                  </a:cubicBezTo>
                  <a:cubicBezTo>
                    <a:pt x="251" y="2156"/>
                    <a:pt x="176" y="3334"/>
                    <a:pt x="352" y="4136"/>
                  </a:cubicBezTo>
                  <a:cubicBezTo>
                    <a:pt x="452" y="4587"/>
                    <a:pt x="778" y="4913"/>
                    <a:pt x="1003" y="4988"/>
                  </a:cubicBezTo>
                  <a:cubicBezTo>
                    <a:pt x="1730" y="5164"/>
                    <a:pt x="2407" y="5164"/>
                    <a:pt x="2758" y="5164"/>
                  </a:cubicBezTo>
                  <a:cubicBezTo>
                    <a:pt x="2858" y="4938"/>
                    <a:pt x="2883" y="4688"/>
                    <a:pt x="2708" y="4512"/>
                  </a:cubicBezTo>
                  <a:cubicBezTo>
                    <a:pt x="2532" y="4337"/>
                    <a:pt x="2432" y="4462"/>
                    <a:pt x="2231" y="4312"/>
                  </a:cubicBezTo>
                  <a:cubicBezTo>
                    <a:pt x="1730" y="3886"/>
                    <a:pt x="1655" y="3334"/>
                    <a:pt x="1981" y="2783"/>
                  </a:cubicBezTo>
                  <a:lnTo>
                    <a:pt x="1981" y="2783"/>
                  </a:lnTo>
                  <a:cubicBezTo>
                    <a:pt x="3116" y="3305"/>
                    <a:pt x="4600" y="3724"/>
                    <a:pt x="5913" y="3724"/>
                  </a:cubicBezTo>
                  <a:cubicBezTo>
                    <a:pt x="6049" y="3724"/>
                    <a:pt x="6184" y="3720"/>
                    <a:pt x="6317" y="3710"/>
                  </a:cubicBezTo>
                  <a:cubicBezTo>
                    <a:pt x="6367" y="3510"/>
                    <a:pt x="6016" y="1505"/>
                    <a:pt x="6116" y="527"/>
                  </a:cubicBezTo>
                  <a:lnTo>
                    <a:pt x="6116" y="527"/>
                  </a:lnTo>
                  <a:cubicBezTo>
                    <a:pt x="5955" y="535"/>
                    <a:pt x="5798" y="538"/>
                    <a:pt x="5644" y="538"/>
                  </a:cubicBezTo>
                  <a:cubicBezTo>
                    <a:pt x="4791" y="538"/>
                    <a:pt x="4025" y="429"/>
                    <a:pt x="3134" y="302"/>
                  </a:cubicBezTo>
                  <a:cubicBezTo>
                    <a:pt x="2056" y="176"/>
                    <a:pt x="1079" y="1"/>
                    <a:pt x="1" y="1"/>
                  </a:cubicBezTo>
                  <a:close/>
                </a:path>
              </a:pathLst>
            </a:custGeom>
            <a:solidFill>
              <a:srgbClr val="FF5F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3" name="Google Shape;8570;p102">
              <a:extLst>
                <a:ext uri="{FF2B5EF4-FFF2-40B4-BE49-F238E27FC236}">
                  <a16:creationId xmlns:a16="http://schemas.microsoft.com/office/drawing/2014/main" id="{0987225C-0516-D2DC-F155-75DB0AD99939}"/>
                </a:ext>
              </a:extLst>
            </p:cNvPr>
            <p:cNvSpPr/>
            <p:nvPr/>
          </p:nvSpPr>
          <p:spPr>
            <a:xfrm>
              <a:off x="5415468" y="3003989"/>
              <a:ext cx="701263" cy="1148346"/>
            </a:xfrm>
            <a:custGeom>
              <a:avLst/>
              <a:gdLst/>
              <a:ahLst/>
              <a:cxnLst/>
              <a:rect l="l" t="t" r="r" b="b"/>
              <a:pathLst>
                <a:path w="12131" h="19865" extrusionOk="0">
                  <a:moveTo>
                    <a:pt x="9590" y="0"/>
                  </a:moveTo>
                  <a:cubicBezTo>
                    <a:pt x="7530" y="0"/>
                    <a:pt x="2095" y="1492"/>
                    <a:pt x="1429" y="2265"/>
                  </a:cubicBezTo>
                  <a:cubicBezTo>
                    <a:pt x="401" y="3468"/>
                    <a:pt x="2607" y="4847"/>
                    <a:pt x="2607" y="6426"/>
                  </a:cubicBezTo>
                  <a:cubicBezTo>
                    <a:pt x="2582" y="9734"/>
                    <a:pt x="0" y="13167"/>
                    <a:pt x="50" y="16451"/>
                  </a:cubicBezTo>
                  <a:cubicBezTo>
                    <a:pt x="75" y="16626"/>
                    <a:pt x="777" y="16952"/>
                    <a:pt x="953" y="17127"/>
                  </a:cubicBezTo>
                  <a:cubicBezTo>
                    <a:pt x="1429" y="17553"/>
                    <a:pt x="1128" y="18130"/>
                    <a:pt x="1604" y="18581"/>
                  </a:cubicBezTo>
                  <a:cubicBezTo>
                    <a:pt x="2181" y="19132"/>
                    <a:pt x="3634" y="19007"/>
                    <a:pt x="4361" y="19408"/>
                  </a:cubicBezTo>
                  <a:cubicBezTo>
                    <a:pt x="4858" y="19674"/>
                    <a:pt x="5718" y="19865"/>
                    <a:pt x="6445" y="19865"/>
                  </a:cubicBezTo>
                  <a:cubicBezTo>
                    <a:pt x="6746" y="19865"/>
                    <a:pt x="7024" y="19832"/>
                    <a:pt x="7243" y="19759"/>
                  </a:cubicBezTo>
                  <a:cubicBezTo>
                    <a:pt x="8346" y="19383"/>
                    <a:pt x="9499" y="18531"/>
                    <a:pt x="10126" y="17553"/>
                  </a:cubicBezTo>
                  <a:cubicBezTo>
                    <a:pt x="10903" y="16300"/>
                    <a:pt x="10627" y="15373"/>
                    <a:pt x="11679" y="14295"/>
                  </a:cubicBezTo>
                  <a:cubicBezTo>
                    <a:pt x="11905" y="14070"/>
                    <a:pt x="12131" y="13794"/>
                    <a:pt x="12080" y="13468"/>
                  </a:cubicBezTo>
                  <a:cubicBezTo>
                    <a:pt x="12030" y="13142"/>
                    <a:pt x="11705" y="12967"/>
                    <a:pt x="11454" y="12792"/>
                  </a:cubicBezTo>
                  <a:cubicBezTo>
                    <a:pt x="10702" y="12240"/>
                    <a:pt x="10376" y="11263"/>
                    <a:pt x="10376" y="10335"/>
                  </a:cubicBezTo>
                  <a:cubicBezTo>
                    <a:pt x="10376" y="9408"/>
                    <a:pt x="10602" y="8481"/>
                    <a:pt x="10877" y="7604"/>
                  </a:cubicBezTo>
                  <a:cubicBezTo>
                    <a:pt x="10903" y="7528"/>
                    <a:pt x="11980" y="7278"/>
                    <a:pt x="12005" y="6125"/>
                  </a:cubicBezTo>
                  <a:cubicBezTo>
                    <a:pt x="12030" y="5398"/>
                    <a:pt x="11379" y="4621"/>
                    <a:pt x="11404" y="3669"/>
                  </a:cubicBezTo>
                  <a:cubicBezTo>
                    <a:pt x="11429" y="2165"/>
                    <a:pt x="11253" y="837"/>
                    <a:pt x="10301" y="135"/>
                  </a:cubicBezTo>
                  <a:cubicBezTo>
                    <a:pt x="10183" y="42"/>
                    <a:pt x="9933" y="0"/>
                    <a:pt x="9590" y="0"/>
                  </a:cubicBezTo>
                  <a:close/>
                </a:path>
              </a:pathLst>
            </a:custGeom>
            <a:solidFill>
              <a:srgbClr val="D4E6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4" name="Google Shape;8571;p102">
              <a:extLst>
                <a:ext uri="{FF2B5EF4-FFF2-40B4-BE49-F238E27FC236}">
                  <a16:creationId xmlns:a16="http://schemas.microsoft.com/office/drawing/2014/main" id="{25A4867D-B023-276F-ACAF-D8687972269B}"/>
                </a:ext>
              </a:extLst>
            </p:cNvPr>
            <p:cNvSpPr/>
            <p:nvPr/>
          </p:nvSpPr>
          <p:spPr>
            <a:xfrm>
              <a:off x="6612199" y="3271059"/>
              <a:ext cx="217356" cy="211749"/>
            </a:xfrm>
            <a:custGeom>
              <a:avLst/>
              <a:gdLst/>
              <a:ahLst/>
              <a:cxnLst/>
              <a:rect l="l" t="t" r="r" b="b"/>
              <a:pathLst>
                <a:path w="3760" h="3663" extrusionOk="0">
                  <a:moveTo>
                    <a:pt x="1908" y="0"/>
                  </a:moveTo>
                  <a:cubicBezTo>
                    <a:pt x="926" y="0"/>
                    <a:pt x="100" y="769"/>
                    <a:pt x="50" y="1755"/>
                  </a:cubicBezTo>
                  <a:cubicBezTo>
                    <a:pt x="0" y="2758"/>
                    <a:pt x="802" y="3610"/>
                    <a:pt x="1805" y="3660"/>
                  </a:cubicBezTo>
                  <a:cubicBezTo>
                    <a:pt x="1835" y="3662"/>
                    <a:pt x="1866" y="3663"/>
                    <a:pt x="1896" y="3663"/>
                  </a:cubicBezTo>
                  <a:cubicBezTo>
                    <a:pt x="2859" y="3663"/>
                    <a:pt x="3661" y="2903"/>
                    <a:pt x="3709" y="1931"/>
                  </a:cubicBezTo>
                  <a:cubicBezTo>
                    <a:pt x="3760" y="903"/>
                    <a:pt x="2983" y="51"/>
                    <a:pt x="1955" y="1"/>
                  </a:cubicBezTo>
                  <a:cubicBezTo>
                    <a:pt x="1939" y="1"/>
                    <a:pt x="1924" y="0"/>
                    <a:pt x="1908" y="0"/>
                  </a:cubicBezTo>
                  <a:close/>
                </a:path>
              </a:pathLst>
            </a:custGeom>
            <a:solidFill>
              <a:srgbClr val="FF5F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5" name="Google Shape;8572;p102">
              <a:extLst>
                <a:ext uri="{FF2B5EF4-FFF2-40B4-BE49-F238E27FC236}">
                  <a16:creationId xmlns:a16="http://schemas.microsoft.com/office/drawing/2014/main" id="{530B75D2-D990-A61F-94E7-2711049BB6A6}"/>
                </a:ext>
              </a:extLst>
            </p:cNvPr>
            <p:cNvSpPr/>
            <p:nvPr/>
          </p:nvSpPr>
          <p:spPr>
            <a:xfrm>
              <a:off x="6610754" y="3249092"/>
              <a:ext cx="228918" cy="119141"/>
            </a:xfrm>
            <a:custGeom>
              <a:avLst/>
              <a:gdLst/>
              <a:ahLst/>
              <a:cxnLst/>
              <a:rect l="l" t="t" r="r" b="b"/>
              <a:pathLst>
                <a:path w="3960" h="2061" extrusionOk="0">
                  <a:moveTo>
                    <a:pt x="1496" y="0"/>
                  </a:moveTo>
                  <a:cubicBezTo>
                    <a:pt x="1332" y="0"/>
                    <a:pt x="1155" y="49"/>
                    <a:pt x="952" y="181"/>
                  </a:cubicBezTo>
                  <a:cubicBezTo>
                    <a:pt x="678" y="386"/>
                    <a:pt x="404" y="613"/>
                    <a:pt x="91" y="613"/>
                  </a:cubicBezTo>
                  <a:cubicBezTo>
                    <a:pt x="61" y="613"/>
                    <a:pt x="31" y="611"/>
                    <a:pt x="0" y="607"/>
                  </a:cubicBezTo>
                  <a:lnTo>
                    <a:pt x="0" y="607"/>
                  </a:lnTo>
                  <a:cubicBezTo>
                    <a:pt x="276" y="757"/>
                    <a:pt x="570" y="832"/>
                    <a:pt x="865" y="832"/>
                  </a:cubicBezTo>
                  <a:cubicBezTo>
                    <a:pt x="1159" y="832"/>
                    <a:pt x="1454" y="757"/>
                    <a:pt x="1729" y="607"/>
                  </a:cubicBezTo>
                  <a:lnTo>
                    <a:pt x="1729" y="607"/>
                  </a:lnTo>
                  <a:cubicBezTo>
                    <a:pt x="1454" y="1008"/>
                    <a:pt x="1404" y="1609"/>
                    <a:pt x="1604" y="2060"/>
                  </a:cubicBezTo>
                  <a:cubicBezTo>
                    <a:pt x="2055" y="1935"/>
                    <a:pt x="2431" y="1509"/>
                    <a:pt x="2607" y="983"/>
                  </a:cubicBezTo>
                  <a:cubicBezTo>
                    <a:pt x="2882" y="1459"/>
                    <a:pt x="3484" y="1835"/>
                    <a:pt x="3960" y="1860"/>
                  </a:cubicBezTo>
                  <a:cubicBezTo>
                    <a:pt x="3835" y="1760"/>
                    <a:pt x="3785" y="1659"/>
                    <a:pt x="3759" y="1584"/>
                  </a:cubicBezTo>
                  <a:cubicBezTo>
                    <a:pt x="3609" y="1208"/>
                    <a:pt x="3559" y="782"/>
                    <a:pt x="3308" y="531"/>
                  </a:cubicBezTo>
                  <a:cubicBezTo>
                    <a:pt x="3108" y="356"/>
                    <a:pt x="2970" y="331"/>
                    <a:pt x="2829" y="331"/>
                  </a:cubicBezTo>
                  <a:cubicBezTo>
                    <a:pt x="2773" y="331"/>
                    <a:pt x="2716" y="335"/>
                    <a:pt x="2654" y="335"/>
                  </a:cubicBezTo>
                  <a:cubicBezTo>
                    <a:pt x="2562" y="335"/>
                    <a:pt x="2459" y="326"/>
                    <a:pt x="2331" y="281"/>
                  </a:cubicBezTo>
                  <a:cubicBezTo>
                    <a:pt x="2054" y="167"/>
                    <a:pt x="1799" y="0"/>
                    <a:pt x="1496" y="0"/>
                  </a:cubicBezTo>
                  <a:close/>
                </a:path>
              </a:pathLst>
            </a:custGeom>
            <a:solidFill>
              <a:srgbClr val="8BB1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6" name="Google Shape;8573;p102">
              <a:extLst>
                <a:ext uri="{FF2B5EF4-FFF2-40B4-BE49-F238E27FC236}">
                  <a16:creationId xmlns:a16="http://schemas.microsoft.com/office/drawing/2014/main" id="{5881F938-E612-53D0-C96E-5690C87F5D65}"/>
                </a:ext>
              </a:extLst>
            </p:cNvPr>
            <p:cNvSpPr/>
            <p:nvPr/>
          </p:nvSpPr>
          <p:spPr>
            <a:xfrm>
              <a:off x="6725502" y="3199147"/>
              <a:ext cx="34511" cy="88041"/>
            </a:xfrm>
            <a:custGeom>
              <a:avLst/>
              <a:gdLst/>
              <a:ahLst/>
              <a:cxnLst/>
              <a:rect l="l" t="t" r="r" b="b"/>
              <a:pathLst>
                <a:path w="597" h="1523" extrusionOk="0">
                  <a:moveTo>
                    <a:pt x="117" y="1"/>
                  </a:moveTo>
                  <a:cubicBezTo>
                    <a:pt x="56" y="1"/>
                    <a:pt x="1" y="59"/>
                    <a:pt x="20" y="117"/>
                  </a:cubicBezTo>
                  <a:cubicBezTo>
                    <a:pt x="95" y="293"/>
                    <a:pt x="195" y="443"/>
                    <a:pt x="246" y="644"/>
                  </a:cubicBezTo>
                  <a:cubicBezTo>
                    <a:pt x="296" y="894"/>
                    <a:pt x="271" y="1120"/>
                    <a:pt x="170" y="1345"/>
                  </a:cubicBezTo>
                  <a:cubicBezTo>
                    <a:pt x="135" y="1434"/>
                    <a:pt x="212" y="1523"/>
                    <a:pt x="278" y="1523"/>
                  </a:cubicBezTo>
                  <a:cubicBezTo>
                    <a:pt x="306" y="1523"/>
                    <a:pt x="331" y="1507"/>
                    <a:pt x="346" y="1471"/>
                  </a:cubicBezTo>
                  <a:cubicBezTo>
                    <a:pt x="546" y="1045"/>
                    <a:pt x="596" y="318"/>
                    <a:pt x="170" y="17"/>
                  </a:cubicBezTo>
                  <a:cubicBezTo>
                    <a:pt x="153" y="6"/>
                    <a:pt x="135" y="1"/>
                    <a:pt x="117" y="1"/>
                  </a:cubicBezTo>
                  <a:close/>
                </a:path>
              </a:pathLst>
            </a:custGeom>
            <a:solidFill>
              <a:srgbClr val="8BB1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7" name="Google Shape;8574;p102">
              <a:extLst>
                <a:ext uri="{FF2B5EF4-FFF2-40B4-BE49-F238E27FC236}">
                  <a16:creationId xmlns:a16="http://schemas.microsoft.com/office/drawing/2014/main" id="{AB49419E-C7E6-F74A-C614-0382AEE14DF6}"/>
                </a:ext>
              </a:extLst>
            </p:cNvPr>
            <p:cNvSpPr/>
            <p:nvPr/>
          </p:nvSpPr>
          <p:spPr>
            <a:xfrm>
              <a:off x="6720820" y="3429278"/>
              <a:ext cx="44974" cy="27112"/>
            </a:xfrm>
            <a:custGeom>
              <a:avLst/>
              <a:gdLst/>
              <a:ahLst/>
              <a:cxnLst/>
              <a:rect l="l" t="t" r="r" b="b"/>
              <a:pathLst>
                <a:path w="778" h="469" extrusionOk="0">
                  <a:moveTo>
                    <a:pt x="698" y="1"/>
                  </a:moveTo>
                  <a:cubicBezTo>
                    <a:pt x="682" y="1"/>
                    <a:pt x="666" y="7"/>
                    <a:pt x="652" y="21"/>
                  </a:cubicBezTo>
                  <a:cubicBezTo>
                    <a:pt x="515" y="158"/>
                    <a:pt x="378" y="275"/>
                    <a:pt x="183" y="275"/>
                  </a:cubicBezTo>
                  <a:cubicBezTo>
                    <a:pt x="165" y="275"/>
                    <a:pt x="146" y="274"/>
                    <a:pt x="126" y="272"/>
                  </a:cubicBezTo>
                  <a:cubicBezTo>
                    <a:pt x="26" y="272"/>
                    <a:pt x="1" y="422"/>
                    <a:pt x="101" y="447"/>
                  </a:cubicBezTo>
                  <a:cubicBezTo>
                    <a:pt x="149" y="461"/>
                    <a:pt x="201" y="468"/>
                    <a:pt x="254" y="468"/>
                  </a:cubicBezTo>
                  <a:cubicBezTo>
                    <a:pt x="483" y="468"/>
                    <a:pt x="737" y="340"/>
                    <a:pt x="778" y="96"/>
                  </a:cubicBezTo>
                  <a:cubicBezTo>
                    <a:pt x="778" y="42"/>
                    <a:pt x="739" y="1"/>
                    <a:pt x="6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8" name="Google Shape;8575;p102">
              <a:extLst>
                <a:ext uri="{FF2B5EF4-FFF2-40B4-BE49-F238E27FC236}">
                  <a16:creationId xmlns:a16="http://schemas.microsoft.com/office/drawing/2014/main" id="{C41F82D0-CDAD-2786-738E-F2967FEA1AD9}"/>
                </a:ext>
              </a:extLst>
            </p:cNvPr>
            <p:cNvSpPr/>
            <p:nvPr/>
          </p:nvSpPr>
          <p:spPr>
            <a:xfrm>
              <a:off x="6772615" y="3402803"/>
              <a:ext cx="16360" cy="17689"/>
            </a:xfrm>
            <a:custGeom>
              <a:avLst/>
              <a:gdLst/>
              <a:ahLst/>
              <a:cxnLst/>
              <a:rect l="l" t="t" r="r" b="b"/>
              <a:pathLst>
                <a:path w="283" h="306" extrusionOk="0">
                  <a:moveTo>
                    <a:pt x="226" y="1"/>
                  </a:moveTo>
                  <a:cubicBezTo>
                    <a:pt x="209" y="1"/>
                    <a:pt x="192" y="9"/>
                    <a:pt x="183" y="28"/>
                  </a:cubicBezTo>
                  <a:cubicBezTo>
                    <a:pt x="157" y="78"/>
                    <a:pt x="107" y="128"/>
                    <a:pt x="57" y="178"/>
                  </a:cubicBezTo>
                  <a:cubicBezTo>
                    <a:pt x="1" y="235"/>
                    <a:pt x="57" y="305"/>
                    <a:pt x="121" y="305"/>
                  </a:cubicBezTo>
                  <a:cubicBezTo>
                    <a:pt x="142" y="305"/>
                    <a:pt x="164" y="297"/>
                    <a:pt x="183" y="278"/>
                  </a:cubicBezTo>
                  <a:cubicBezTo>
                    <a:pt x="258" y="228"/>
                    <a:pt x="283" y="153"/>
                    <a:pt x="283" y="53"/>
                  </a:cubicBezTo>
                  <a:cubicBezTo>
                    <a:pt x="283" y="22"/>
                    <a:pt x="254" y="1"/>
                    <a:pt x="2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9" name="Google Shape;8576;p102">
              <a:extLst>
                <a:ext uri="{FF2B5EF4-FFF2-40B4-BE49-F238E27FC236}">
                  <a16:creationId xmlns:a16="http://schemas.microsoft.com/office/drawing/2014/main" id="{CC3E5F93-AEEF-70A1-466A-C829CEC36B57}"/>
                </a:ext>
              </a:extLst>
            </p:cNvPr>
            <p:cNvSpPr/>
            <p:nvPr/>
          </p:nvSpPr>
          <p:spPr>
            <a:xfrm>
              <a:off x="6045686" y="3440493"/>
              <a:ext cx="215911" cy="211749"/>
            </a:xfrm>
            <a:custGeom>
              <a:avLst/>
              <a:gdLst/>
              <a:ahLst/>
              <a:cxnLst/>
              <a:rect l="l" t="t" r="r" b="b"/>
              <a:pathLst>
                <a:path w="3735" h="3663" extrusionOk="0">
                  <a:moveTo>
                    <a:pt x="1864" y="0"/>
                  </a:moveTo>
                  <a:cubicBezTo>
                    <a:pt x="901" y="0"/>
                    <a:pt x="99" y="760"/>
                    <a:pt x="51" y="1732"/>
                  </a:cubicBezTo>
                  <a:cubicBezTo>
                    <a:pt x="1" y="2759"/>
                    <a:pt x="777" y="3611"/>
                    <a:pt x="1780" y="3662"/>
                  </a:cubicBezTo>
                  <a:cubicBezTo>
                    <a:pt x="1796" y="3662"/>
                    <a:pt x="1812" y="3662"/>
                    <a:pt x="1828" y="3662"/>
                  </a:cubicBezTo>
                  <a:cubicBezTo>
                    <a:pt x="2834" y="3662"/>
                    <a:pt x="3660" y="2894"/>
                    <a:pt x="3710" y="1907"/>
                  </a:cubicBezTo>
                  <a:cubicBezTo>
                    <a:pt x="3735" y="905"/>
                    <a:pt x="2958" y="53"/>
                    <a:pt x="1955" y="2"/>
                  </a:cubicBezTo>
                  <a:cubicBezTo>
                    <a:pt x="1925" y="1"/>
                    <a:pt x="1894" y="0"/>
                    <a:pt x="1864" y="0"/>
                  </a:cubicBezTo>
                  <a:close/>
                </a:path>
              </a:pathLst>
            </a:custGeom>
            <a:solidFill>
              <a:srgbClr val="FF5F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0" name="Google Shape;8577;p102">
              <a:extLst>
                <a:ext uri="{FF2B5EF4-FFF2-40B4-BE49-F238E27FC236}">
                  <a16:creationId xmlns:a16="http://schemas.microsoft.com/office/drawing/2014/main" id="{C5541ED7-BB30-E63B-2E46-47E0629C01F5}"/>
                </a:ext>
              </a:extLst>
            </p:cNvPr>
            <p:cNvSpPr/>
            <p:nvPr/>
          </p:nvSpPr>
          <p:spPr>
            <a:xfrm>
              <a:off x="6074647" y="3424423"/>
              <a:ext cx="194233" cy="97348"/>
            </a:xfrm>
            <a:custGeom>
              <a:avLst/>
              <a:gdLst/>
              <a:ahLst/>
              <a:cxnLst/>
              <a:rect l="l" t="t" r="r" b="b"/>
              <a:pathLst>
                <a:path w="3360" h="1684" extrusionOk="0">
                  <a:moveTo>
                    <a:pt x="1127" y="0"/>
                  </a:moveTo>
                  <a:cubicBezTo>
                    <a:pt x="675" y="0"/>
                    <a:pt x="283" y="299"/>
                    <a:pt x="1" y="531"/>
                  </a:cubicBezTo>
                  <a:cubicBezTo>
                    <a:pt x="151" y="656"/>
                    <a:pt x="477" y="757"/>
                    <a:pt x="703" y="757"/>
                  </a:cubicBezTo>
                  <a:cubicBezTo>
                    <a:pt x="903" y="757"/>
                    <a:pt x="1104" y="681"/>
                    <a:pt x="1329" y="631"/>
                  </a:cubicBezTo>
                  <a:lnTo>
                    <a:pt x="1329" y="631"/>
                  </a:lnTo>
                  <a:cubicBezTo>
                    <a:pt x="1053" y="907"/>
                    <a:pt x="1053" y="1383"/>
                    <a:pt x="1304" y="1684"/>
                  </a:cubicBezTo>
                  <a:cubicBezTo>
                    <a:pt x="1680" y="1508"/>
                    <a:pt x="2006" y="1233"/>
                    <a:pt x="2206" y="882"/>
                  </a:cubicBezTo>
                  <a:cubicBezTo>
                    <a:pt x="2231" y="1133"/>
                    <a:pt x="2432" y="1333"/>
                    <a:pt x="2657" y="1458"/>
                  </a:cubicBezTo>
                  <a:cubicBezTo>
                    <a:pt x="2883" y="1559"/>
                    <a:pt x="3134" y="1609"/>
                    <a:pt x="3359" y="1634"/>
                  </a:cubicBezTo>
                  <a:cubicBezTo>
                    <a:pt x="3309" y="1433"/>
                    <a:pt x="3234" y="1208"/>
                    <a:pt x="3184" y="1007"/>
                  </a:cubicBezTo>
                  <a:cubicBezTo>
                    <a:pt x="3134" y="832"/>
                    <a:pt x="3058" y="631"/>
                    <a:pt x="2933" y="531"/>
                  </a:cubicBezTo>
                  <a:cubicBezTo>
                    <a:pt x="2807" y="415"/>
                    <a:pt x="2667" y="392"/>
                    <a:pt x="2522" y="392"/>
                  </a:cubicBezTo>
                  <a:cubicBezTo>
                    <a:pt x="2430" y="392"/>
                    <a:pt x="2336" y="402"/>
                    <a:pt x="2243" y="402"/>
                  </a:cubicBezTo>
                  <a:cubicBezTo>
                    <a:pt x="2107" y="402"/>
                    <a:pt x="1975" y="381"/>
                    <a:pt x="1855" y="280"/>
                  </a:cubicBezTo>
                  <a:cubicBezTo>
                    <a:pt x="1602" y="77"/>
                    <a:pt x="1357" y="0"/>
                    <a:pt x="1127" y="0"/>
                  </a:cubicBezTo>
                  <a:close/>
                </a:path>
              </a:pathLst>
            </a:custGeom>
            <a:solidFill>
              <a:srgbClr val="2F6E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1" name="Google Shape;8578;p102">
              <a:extLst>
                <a:ext uri="{FF2B5EF4-FFF2-40B4-BE49-F238E27FC236}">
                  <a16:creationId xmlns:a16="http://schemas.microsoft.com/office/drawing/2014/main" id="{F960C52C-8690-0176-A44A-00EB46DAFCEB}"/>
                </a:ext>
              </a:extLst>
            </p:cNvPr>
            <p:cNvSpPr/>
            <p:nvPr/>
          </p:nvSpPr>
          <p:spPr>
            <a:xfrm>
              <a:off x="6174654" y="3371818"/>
              <a:ext cx="29019" cy="88330"/>
            </a:xfrm>
            <a:custGeom>
              <a:avLst/>
              <a:gdLst/>
              <a:ahLst/>
              <a:cxnLst/>
              <a:rect l="l" t="t" r="r" b="b"/>
              <a:pathLst>
                <a:path w="502" h="1528" extrusionOk="0">
                  <a:moveTo>
                    <a:pt x="262" y="0"/>
                  </a:moveTo>
                  <a:cubicBezTo>
                    <a:pt x="218" y="0"/>
                    <a:pt x="176" y="39"/>
                    <a:pt x="176" y="88"/>
                  </a:cubicBezTo>
                  <a:cubicBezTo>
                    <a:pt x="176" y="313"/>
                    <a:pt x="201" y="539"/>
                    <a:pt x="151" y="764"/>
                  </a:cubicBezTo>
                  <a:cubicBezTo>
                    <a:pt x="125" y="990"/>
                    <a:pt x="0" y="1215"/>
                    <a:pt x="50" y="1416"/>
                  </a:cubicBezTo>
                  <a:cubicBezTo>
                    <a:pt x="50" y="1483"/>
                    <a:pt x="95" y="1527"/>
                    <a:pt x="147" y="1527"/>
                  </a:cubicBezTo>
                  <a:cubicBezTo>
                    <a:pt x="173" y="1527"/>
                    <a:pt x="201" y="1516"/>
                    <a:pt x="226" y="1491"/>
                  </a:cubicBezTo>
                  <a:cubicBezTo>
                    <a:pt x="426" y="1341"/>
                    <a:pt x="451" y="990"/>
                    <a:pt x="476" y="764"/>
                  </a:cubicBezTo>
                  <a:cubicBezTo>
                    <a:pt x="501" y="489"/>
                    <a:pt x="501" y="238"/>
                    <a:pt x="326" y="38"/>
                  </a:cubicBezTo>
                  <a:cubicBezTo>
                    <a:pt x="308" y="11"/>
                    <a:pt x="285" y="0"/>
                    <a:pt x="262" y="0"/>
                  </a:cubicBezTo>
                  <a:close/>
                </a:path>
              </a:pathLst>
            </a:custGeom>
            <a:solidFill>
              <a:srgbClr val="2F6E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2" name="Google Shape;8579;p102">
              <a:extLst>
                <a:ext uri="{FF2B5EF4-FFF2-40B4-BE49-F238E27FC236}">
                  <a16:creationId xmlns:a16="http://schemas.microsoft.com/office/drawing/2014/main" id="{F193D74C-E6BE-F507-5228-70D64FAB217B}"/>
                </a:ext>
              </a:extLst>
            </p:cNvPr>
            <p:cNvSpPr/>
            <p:nvPr/>
          </p:nvSpPr>
          <p:spPr>
            <a:xfrm>
              <a:off x="5728380" y="3494196"/>
              <a:ext cx="499919" cy="257937"/>
            </a:xfrm>
            <a:custGeom>
              <a:avLst/>
              <a:gdLst/>
              <a:ahLst/>
              <a:cxnLst/>
              <a:rect l="l" t="t" r="r" b="b"/>
              <a:pathLst>
                <a:path w="8648" h="4462" extrusionOk="0">
                  <a:moveTo>
                    <a:pt x="6321" y="0"/>
                  </a:moveTo>
                  <a:cubicBezTo>
                    <a:pt x="6096" y="0"/>
                    <a:pt x="5628" y="258"/>
                    <a:pt x="5464" y="477"/>
                  </a:cubicBezTo>
                  <a:cubicBezTo>
                    <a:pt x="5239" y="778"/>
                    <a:pt x="5089" y="1154"/>
                    <a:pt x="4838" y="1429"/>
                  </a:cubicBezTo>
                  <a:cubicBezTo>
                    <a:pt x="4111" y="2256"/>
                    <a:pt x="1429" y="2231"/>
                    <a:pt x="427" y="2357"/>
                  </a:cubicBezTo>
                  <a:cubicBezTo>
                    <a:pt x="1" y="2407"/>
                    <a:pt x="201" y="4462"/>
                    <a:pt x="276" y="4462"/>
                  </a:cubicBezTo>
                  <a:cubicBezTo>
                    <a:pt x="2131" y="4312"/>
                    <a:pt x="3760" y="4161"/>
                    <a:pt x="5364" y="3234"/>
                  </a:cubicBezTo>
                  <a:cubicBezTo>
                    <a:pt x="5434" y="3243"/>
                    <a:pt x="5504" y="3248"/>
                    <a:pt x="5575" y="3248"/>
                  </a:cubicBezTo>
                  <a:cubicBezTo>
                    <a:pt x="6069" y="3248"/>
                    <a:pt x="6586" y="3039"/>
                    <a:pt x="6893" y="2908"/>
                  </a:cubicBezTo>
                  <a:cubicBezTo>
                    <a:pt x="7244" y="2758"/>
                    <a:pt x="8146" y="1931"/>
                    <a:pt x="8297" y="1605"/>
                  </a:cubicBezTo>
                  <a:cubicBezTo>
                    <a:pt x="8447" y="1304"/>
                    <a:pt x="8647" y="878"/>
                    <a:pt x="8397" y="627"/>
                  </a:cubicBezTo>
                  <a:cubicBezTo>
                    <a:pt x="8388" y="618"/>
                    <a:pt x="8374" y="614"/>
                    <a:pt x="8356" y="614"/>
                  </a:cubicBezTo>
                  <a:cubicBezTo>
                    <a:pt x="8139" y="614"/>
                    <a:pt x="7297" y="1223"/>
                    <a:pt x="6534" y="1223"/>
                  </a:cubicBezTo>
                  <a:cubicBezTo>
                    <a:pt x="6306" y="1223"/>
                    <a:pt x="6085" y="1169"/>
                    <a:pt x="5891" y="1028"/>
                  </a:cubicBezTo>
                  <a:cubicBezTo>
                    <a:pt x="5765" y="878"/>
                    <a:pt x="5891" y="652"/>
                    <a:pt x="6041" y="527"/>
                  </a:cubicBezTo>
                  <a:cubicBezTo>
                    <a:pt x="6191" y="402"/>
                    <a:pt x="6392" y="301"/>
                    <a:pt x="6442" y="126"/>
                  </a:cubicBezTo>
                  <a:cubicBezTo>
                    <a:pt x="6456" y="37"/>
                    <a:pt x="6406" y="0"/>
                    <a:pt x="6321" y="0"/>
                  </a:cubicBezTo>
                  <a:close/>
                </a:path>
              </a:pathLst>
            </a:custGeom>
            <a:solidFill>
              <a:srgbClr val="FB9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3" name="Google Shape;8580;p102">
              <a:extLst>
                <a:ext uri="{FF2B5EF4-FFF2-40B4-BE49-F238E27FC236}">
                  <a16:creationId xmlns:a16="http://schemas.microsoft.com/office/drawing/2014/main" id="{CD9EDB52-7283-0E9A-7929-8A73D216C68A}"/>
                </a:ext>
              </a:extLst>
            </p:cNvPr>
            <p:cNvSpPr/>
            <p:nvPr/>
          </p:nvSpPr>
          <p:spPr>
            <a:xfrm>
              <a:off x="5434140" y="3117869"/>
              <a:ext cx="430492" cy="658023"/>
            </a:xfrm>
            <a:custGeom>
              <a:avLst/>
              <a:gdLst/>
              <a:ahLst/>
              <a:cxnLst/>
              <a:rect l="l" t="t" r="r" b="b"/>
              <a:pathLst>
                <a:path w="7447" h="11383" extrusionOk="0">
                  <a:moveTo>
                    <a:pt x="1781" y="0"/>
                  </a:moveTo>
                  <a:cubicBezTo>
                    <a:pt x="836" y="0"/>
                    <a:pt x="0" y="1598"/>
                    <a:pt x="53" y="2776"/>
                  </a:cubicBezTo>
                  <a:cubicBezTo>
                    <a:pt x="103" y="3929"/>
                    <a:pt x="630" y="5007"/>
                    <a:pt x="1181" y="6035"/>
                  </a:cubicBezTo>
                  <a:cubicBezTo>
                    <a:pt x="1732" y="7037"/>
                    <a:pt x="1958" y="8090"/>
                    <a:pt x="2133" y="9243"/>
                  </a:cubicBezTo>
                  <a:cubicBezTo>
                    <a:pt x="2234" y="10045"/>
                    <a:pt x="2660" y="11047"/>
                    <a:pt x="3412" y="11323"/>
                  </a:cubicBezTo>
                  <a:cubicBezTo>
                    <a:pt x="3536" y="11368"/>
                    <a:pt x="3667" y="11383"/>
                    <a:pt x="3797" y="11383"/>
                  </a:cubicBezTo>
                  <a:cubicBezTo>
                    <a:pt x="3955" y="11383"/>
                    <a:pt x="4113" y="11362"/>
                    <a:pt x="4264" y="11348"/>
                  </a:cubicBezTo>
                  <a:cubicBezTo>
                    <a:pt x="5016" y="11248"/>
                    <a:pt x="6168" y="11248"/>
                    <a:pt x="6920" y="11147"/>
                  </a:cubicBezTo>
                  <a:cubicBezTo>
                    <a:pt x="7447" y="11122"/>
                    <a:pt x="7321" y="9318"/>
                    <a:pt x="6770" y="8516"/>
                  </a:cubicBezTo>
                  <a:cubicBezTo>
                    <a:pt x="6722" y="8467"/>
                    <a:pt x="6640" y="8448"/>
                    <a:pt x="6539" y="8448"/>
                  </a:cubicBezTo>
                  <a:cubicBezTo>
                    <a:pt x="6126" y="8448"/>
                    <a:pt x="5374" y="8767"/>
                    <a:pt x="5090" y="8767"/>
                  </a:cubicBezTo>
                  <a:cubicBezTo>
                    <a:pt x="5081" y="8767"/>
                    <a:pt x="5073" y="8767"/>
                    <a:pt x="5066" y="8766"/>
                  </a:cubicBezTo>
                  <a:cubicBezTo>
                    <a:pt x="4289" y="5583"/>
                    <a:pt x="4289" y="3528"/>
                    <a:pt x="2986" y="1022"/>
                  </a:cubicBezTo>
                  <a:cubicBezTo>
                    <a:pt x="2604" y="289"/>
                    <a:pt x="2183" y="0"/>
                    <a:pt x="1781" y="0"/>
                  </a:cubicBezTo>
                  <a:close/>
                </a:path>
              </a:pathLst>
            </a:custGeom>
            <a:solidFill>
              <a:srgbClr val="8BB1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4" name="Google Shape;8581;p102">
              <a:extLst>
                <a:ext uri="{FF2B5EF4-FFF2-40B4-BE49-F238E27FC236}">
                  <a16:creationId xmlns:a16="http://schemas.microsoft.com/office/drawing/2014/main" id="{A9594518-9501-1B9A-4CBD-36F77A61AFAD}"/>
                </a:ext>
              </a:extLst>
            </p:cNvPr>
            <p:cNvSpPr/>
            <p:nvPr/>
          </p:nvSpPr>
          <p:spPr>
            <a:xfrm>
              <a:off x="5635657" y="2847273"/>
              <a:ext cx="307247" cy="352163"/>
            </a:xfrm>
            <a:custGeom>
              <a:avLst/>
              <a:gdLst/>
              <a:ahLst/>
              <a:cxnLst/>
              <a:rect l="l" t="t" r="r" b="b"/>
              <a:pathLst>
                <a:path w="5315" h="6092" extrusionOk="0">
                  <a:moveTo>
                    <a:pt x="1477" y="0"/>
                  </a:moveTo>
                  <a:cubicBezTo>
                    <a:pt x="1337" y="0"/>
                    <a:pt x="1200" y="22"/>
                    <a:pt x="1078" y="89"/>
                  </a:cubicBezTo>
                  <a:cubicBezTo>
                    <a:pt x="1" y="615"/>
                    <a:pt x="878" y="2846"/>
                    <a:pt x="1003" y="3673"/>
                  </a:cubicBezTo>
                  <a:cubicBezTo>
                    <a:pt x="1179" y="4826"/>
                    <a:pt x="2131" y="5828"/>
                    <a:pt x="3284" y="6054"/>
                  </a:cubicBezTo>
                  <a:cubicBezTo>
                    <a:pt x="3425" y="6077"/>
                    <a:pt x="3572" y="6091"/>
                    <a:pt x="3719" y="6091"/>
                  </a:cubicBezTo>
                  <a:cubicBezTo>
                    <a:pt x="4040" y="6091"/>
                    <a:pt x="4362" y="6025"/>
                    <a:pt x="4637" y="5853"/>
                  </a:cubicBezTo>
                  <a:cubicBezTo>
                    <a:pt x="5038" y="5603"/>
                    <a:pt x="5314" y="5101"/>
                    <a:pt x="5189" y="4625"/>
                  </a:cubicBezTo>
                  <a:cubicBezTo>
                    <a:pt x="5063" y="4074"/>
                    <a:pt x="4462" y="3773"/>
                    <a:pt x="4136" y="3322"/>
                  </a:cubicBezTo>
                  <a:cubicBezTo>
                    <a:pt x="3810" y="2896"/>
                    <a:pt x="3735" y="2319"/>
                    <a:pt x="3635" y="1793"/>
                  </a:cubicBezTo>
                  <a:cubicBezTo>
                    <a:pt x="3510" y="1242"/>
                    <a:pt x="3334" y="690"/>
                    <a:pt x="2883" y="390"/>
                  </a:cubicBezTo>
                  <a:cubicBezTo>
                    <a:pt x="2632" y="214"/>
                    <a:pt x="2307" y="139"/>
                    <a:pt x="2006" y="64"/>
                  </a:cubicBezTo>
                  <a:cubicBezTo>
                    <a:pt x="1838" y="36"/>
                    <a:pt x="1654" y="0"/>
                    <a:pt x="1477" y="0"/>
                  </a:cubicBezTo>
                  <a:close/>
                </a:path>
              </a:pathLst>
            </a:custGeom>
            <a:solidFill>
              <a:srgbClr val="FB9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5" name="Google Shape;8582;p102">
              <a:extLst>
                <a:ext uri="{FF2B5EF4-FFF2-40B4-BE49-F238E27FC236}">
                  <a16:creationId xmlns:a16="http://schemas.microsoft.com/office/drawing/2014/main" id="{2754855A-443F-DC71-6FD3-CF92CCF143CB}"/>
                </a:ext>
              </a:extLst>
            </p:cNvPr>
            <p:cNvSpPr/>
            <p:nvPr/>
          </p:nvSpPr>
          <p:spPr>
            <a:xfrm>
              <a:off x="5557444" y="2921960"/>
              <a:ext cx="331815" cy="573739"/>
            </a:xfrm>
            <a:custGeom>
              <a:avLst/>
              <a:gdLst/>
              <a:ahLst/>
              <a:cxnLst/>
              <a:rect l="l" t="t" r="r" b="b"/>
              <a:pathLst>
                <a:path w="5740" h="9925" extrusionOk="0">
                  <a:moveTo>
                    <a:pt x="1047" y="1"/>
                  </a:moveTo>
                  <a:cubicBezTo>
                    <a:pt x="555" y="1"/>
                    <a:pt x="867" y="1134"/>
                    <a:pt x="777" y="1403"/>
                  </a:cubicBezTo>
                  <a:cubicBezTo>
                    <a:pt x="677" y="1779"/>
                    <a:pt x="477" y="2105"/>
                    <a:pt x="351" y="2481"/>
                  </a:cubicBezTo>
                  <a:cubicBezTo>
                    <a:pt x="0" y="3484"/>
                    <a:pt x="251" y="4662"/>
                    <a:pt x="953" y="5439"/>
                  </a:cubicBezTo>
                  <a:cubicBezTo>
                    <a:pt x="1905" y="6516"/>
                    <a:pt x="3634" y="6892"/>
                    <a:pt x="4111" y="8246"/>
                  </a:cubicBezTo>
                  <a:cubicBezTo>
                    <a:pt x="4311" y="8772"/>
                    <a:pt x="4261" y="9373"/>
                    <a:pt x="4261" y="9925"/>
                  </a:cubicBezTo>
                  <a:cubicBezTo>
                    <a:pt x="4812" y="9073"/>
                    <a:pt x="5013" y="7995"/>
                    <a:pt x="4837" y="6992"/>
                  </a:cubicBezTo>
                  <a:lnTo>
                    <a:pt x="4837" y="6992"/>
                  </a:lnTo>
                  <a:cubicBezTo>
                    <a:pt x="4913" y="7293"/>
                    <a:pt x="5063" y="7594"/>
                    <a:pt x="5239" y="7845"/>
                  </a:cubicBezTo>
                  <a:cubicBezTo>
                    <a:pt x="5740" y="6015"/>
                    <a:pt x="4938" y="3885"/>
                    <a:pt x="3309" y="2882"/>
                  </a:cubicBezTo>
                  <a:cubicBezTo>
                    <a:pt x="2732" y="2506"/>
                    <a:pt x="2030" y="2205"/>
                    <a:pt x="1805" y="1554"/>
                  </a:cubicBezTo>
                  <a:cubicBezTo>
                    <a:pt x="1730" y="1303"/>
                    <a:pt x="1730" y="1002"/>
                    <a:pt x="1705" y="727"/>
                  </a:cubicBezTo>
                  <a:cubicBezTo>
                    <a:pt x="1655" y="451"/>
                    <a:pt x="1529" y="150"/>
                    <a:pt x="1254" y="50"/>
                  </a:cubicBezTo>
                  <a:cubicBezTo>
                    <a:pt x="1172" y="16"/>
                    <a:pt x="1104" y="1"/>
                    <a:pt x="1047" y="1"/>
                  </a:cubicBezTo>
                  <a:close/>
                </a:path>
              </a:pathLst>
            </a:custGeom>
            <a:solidFill>
              <a:srgbClr val="3B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6" name="Google Shape;8583;p102">
              <a:extLst>
                <a:ext uri="{FF2B5EF4-FFF2-40B4-BE49-F238E27FC236}">
                  <a16:creationId xmlns:a16="http://schemas.microsoft.com/office/drawing/2014/main" id="{29990C5A-E727-7F91-753D-30B1265DF6FC}"/>
                </a:ext>
              </a:extLst>
            </p:cNvPr>
            <p:cNvSpPr/>
            <p:nvPr/>
          </p:nvSpPr>
          <p:spPr>
            <a:xfrm>
              <a:off x="5593631" y="2925544"/>
              <a:ext cx="71103" cy="83358"/>
            </a:xfrm>
            <a:custGeom>
              <a:avLst/>
              <a:gdLst/>
              <a:ahLst/>
              <a:cxnLst/>
              <a:rect l="l" t="t" r="r" b="b"/>
              <a:pathLst>
                <a:path w="1230" h="1442" extrusionOk="0">
                  <a:moveTo>
                    <a:pt x="493" y="1"/>
                  </a:moveTo>
                  <a:cubicBezTo>
                    <a:pt x="339" y="1"/>
                    <a:pt x="189" y="26"/>
                    <a:pt x="51" y="88"/>
                  </a:cubicBezTo>
                  <a:cubicBezTo>
                    <a:pt x="26" y="88"/>
                    <a:pt x="1" y="88"/>
                    <a:pt x="1" y="113"/>
                  </a:cubicBezTo>
                  <a:cubicBezTo>
                    <a:pt x="1" y="138"/>
                    <a:pt x="1" y="163"/>
                    <a:pt x="1" y="163"/>
                  </a:cubicBezTo>
                  <a:cubicBezTo>
                    <a:pt x="101" y="489"/>
                    <a:pt x="126" y="840"/>
                    <a:pt x="76" y="1166"/>
                  </a:cubicBezTo>
                  <a:cubicBezTo>
                    <a:pt x="46" y="1346"/>
                    <a:pt x="124" y="1383"/>
                    <a:pt x="240" y="1383"/>
                  </a:cubicBezTo>
                  <a:cubicBezTo>
                    <a:pt x="318" y="1383"/>
                    <a:pt x="412" y="1367"/>
                    <a:pt x="502" y="1367"/>
                  </a:cubicBezTo>
                  <a:cubicBezTo>
                    <a:pt x="575" y="1367"/>
                    <a:pt x="1194" y="1367"/>
                    <a:pt x="1228" y="1436"/>
                  </a:cubicBezTo>
                  <a:lnTo>
                    <a:pt x="1228" y="1436"/>
                  </a:lnTo>
                  <a:cubicBezTo>
                    <a:pt x="1128" y="1012"/>
                    <a:pt x="1053" y="587"/>
                    <a:pt x="1029" y="138"/>
                  </a:cubicBezTo>
                  <a:cubicBezTo>
                    <a:pt x="1029" y="113"/>
                    <a:pt x="1003" y="88"/>
                    <a:pt x="978" y="63"/>
                  </a:cubicBezTo>
                  <a:lnTo>
                    <a:pt x="953" y="63"/>
                  </a:lnTo>
                  <a:cubicBezTo>
                    <a:pt x="803" y="26"/>
                    <a:pt x="646" y="1"/>
                    <a:pt x="493" y="1"/>
                  </a:cubicBezTo>
                  <a:close/>
                  <a:moveTo>
                    <a:pt x="1228" y="1436"/>
                  </a:moveTo>
                  <a:cubicBezTo>
                    <a:pt x="1228" y="1438"/>
                    <a:pt x="1229" y="1440"/>
                    <a:pt x="1229" y="1442"/>
                  </a:cubicBezTo>
                  <a:cubicBezTo>
                    <a:pt x="1229" y="1440"/>
                    <a:pt x="1229" y="1438"/>
                    <a:pt x="1228" y="1436"/>
                  </a:cubicBezTo>
                  <a:close/>
                </a:path>
              </a:pathLst>
            </a:custGeom>
            <a:solidFill>
              <a:srgbClr val="FF5F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7" name="Google Shape;8584;p102">
              <a:extLst>
                <a:ext uri="{FF2B5EF4-FFF2-40B4-BE49-F238E27FC236}">
                  <a16:creationId xmlns:a16="http://schemas.microsoft.com/office/drawing/2014/main" id="{6743AF11-5D09-3BE3-5A6A-91D3BB4CA74E}"/>
                </a:ext>
              </a:extLst>
            </p:cNvPr>
            <p:cNvSpPr/>
            <p:nvPr/>
          </p:nvSpPr>
          <p:spPr>
            <a:xfrm>
              <a:off x="5550391" y="2564420"/>
              <a:ext cx="385229" cy="507203"/>
            </a:xfrm>
            <a:custGeom>
              <a:avLst/>
              <a:gdLst/>
              <a:ahLst/>
              <a:cxnLst/>
              <a:rect l="l" t="t" r="r" b="b"/>
              <a:pathLst>
                <a:path w="6664" h="8774" extrusionOk="0">
                  <a:moveTo>
                    <a:pt x="3661" y="1"/>
                  </a:moveTo>
                  <a:cubicBezTo>
                    <a:pt x="1992" y="1"/>
                    <a:pt x="241" y="1627"/>
                    <a:pt x="122" y="3253"/>
                  </a:cubicBezTo>
                  <a:cubicBezTo>
                    <a:pt x="0" y="5061"/>
                    <a:pt x="2141" y="8774"/>
                    <a:pt x="4199" y="8774"/>
                  </a:cubicBezTo>
                  <a:cubicBezTo>
                    <a:pt x="4252" y="8774"/>
                    <a:pt x="4305" y="8771"/>
                    <a:pt x="4358" y="8766"/>
                  </a:cubicBezTo>
                  <a:cubicBezTo>
                    <a:pt x="5060" y="8716"/>
                    <a:pt x="5686" y="8190"/>
                    <a:pt x="6012" y="7538"/>
                  </a:cubicBezTo>
                  <a:cubicBezTo>
                    <a:pt x="6363" y="6912"/>
                    <a:pt x="6463" y="6185"/>
                    <a:pt x="6538" y="5458"/>
                  </a:cubicBezTo>
                  <a:cubicBezTo>
                    <a:pt x="6614" y="4531"/>
                    <a:pt x="6664" y="3578"/>
                    <a:pt x="6438" y="2676"/>
                  </a:cubicBezTo>
                  <a:cubicBezTo>
                    <a:pt x="6213" y="1749"/>
                    <a:pt x="5736" y="872"/>
                    <a:pt x="4934" y="370"/>
                  </a:cubicBezTo>
                  <a:cubicBezTo>
                    <a:pt x="4537" y="114"/>
                    <a:pt x="4102" y="1"/>
                    <a:pt x="3661" y="1"/>
                  </a:cubicBezTo>
                  <a:close/>
                </a:path>
              </a:pathLst>
            </a:custGeom>
            <a:solidFill>
              <a:srgbClr val="FB9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8" name="Google Shape;8585;p102">
              <a:extLst>
                <a:ext uri="{FF2B5EF4-FFF2-40B4-BE49-F238E27FC236}">
                  <a16:creationId xmlns:a16="http://schemas.microsoft.com/office/drawing/2014/main" id="{0DFDA528-C69A-B663-CD3B-9C74FD122657}"/>
                </a:ext>
              </a:extLst>
            </p:cNvPr>
            <p:cNvSpPr/>
            <p:nvPr/>
          </p:nvSpPr>
          <p:spPr>
            <a:xfrm>
              <a:off x="5483566" y="2519735"/>
              <a:ext cx="500324" cy="398583"/>
            </a:xfrm>
            <a:custGeom>
              <a:avLst/>
              <a:gdLst/>
              <a:ahLst/>
              <a:cxnLst/>
              <a:rect l="l" t="t" r="r" b="b"/>
              <a:pathLst>
                <a:path w="8655" h="6895" extrusionOk="0">
                  <a:moveTo>
                    <a:pt x="4757" y="0"/>
                  </a:moveTo>
                  <a:cubicBezTo>
                    <a:pt x="4636" y="0"/>
                    <a:pt x="4512" y="5"/>
                    <a:pt x="4386" y="16"/>
                  </a:cubicBezTo>
                  <a:cubicBezTo>
                    <a:pt x="3760" y="91"/>
                    <a:pt x="2933" y="166"/>
                    <a:pt x="2356" y="467"/>
                  </a:cubicBezTo>
                  <a:cubicBezTo>
                    <a:pt x="1103" y="1093"/>
                    <a:pt x="0" y="2021"/>
                    <a:pt x="301" y="4677"/>
                  </a:cubicBezTo>
                  <a:cubicBezTo>
                    <a:pt x="360" y="5205"/>
                    <a:pt x="953" y="6895"/>
                    <a:pt x="1675" y="6895"/>
                  </a:cubicBezTo>
                  <a:cubicBezTo>
                    <a:pt x="1878" y="6895"/>
                    <a:pt x="2092" y="6761"/>
                    <a:pt x="2306" y="6432"/>
                  </a:cubicBezTo>
                  <a:cubicBezTo>
                    <a:pt x="2030" y="5755"/>
                    <a:pt x="1905" y="4777"/>
                    <a:pt x="2331" y="4176"/>
                  </a:cubicBezTo>
                  <a:cubicBezTo>
                    <a:pt x="2557" y="3850"/>
                    <a:pt x="2933" y="3650"/>
                    <a:pt x="3283" y="3449"/>
                  </a:cubicBezTo>
                  <a:cubicBezTo>
                    <a:pt x="3910" y="3048"/>
                    <a:pt x="4461" y="2547"/>
                    <a:pt x="4887" y="1945"/>
                  </a:cubicBezTo>
                  <a:cubicBezTo>
                    <a:pt x="4988" y="1820"/>
                    <a:pt x="5088" y="1670"/>
                    <a:pt x="5238" y="1620"/>
                  </a:cubicBezTo>
                  <a:cubicBezTo>
                    <a:pt x="5280" y="1606"/>
                    <a:pt x="5321" y="1600"/>
                    <a:pt x="5362" y="1600"/>
                  </a:cubicBezTo>
                  <a:cubicBezTo>
                    <a:pt x="5545" y="1600"/>
                    <a:pt x="5722" y="1722"/>
                    <a:pt x="5865" y="1845"/>
                  </a:cubicBezTo>
                  <a:cubicBezTo>
                    <a:pt x="6717" y="2597"/>
                    <a:pt x="7444" y="3850"/>
                    <a:pt x="7770" y="4928"/>
                  </a:cubicBezTo>
                  <a:cubicBezTo>
                    <a:pt x="8655" y="2224"/>
                    <a:pt x="7302" y="0"/>
                    <a:pt x="4757" y="0"/>
                  </a:cubicBezTo>
                  <a:close/>
                </a:path>
              </a:pathLst>
            </a:custGeom>
            <a:solidFill>
              <a:srgbClr val="3B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9" name="Google Shape;8586;p102">
              <a:extLst>
                <a:ext uri="{FF2B5EF4-FFF2-40B4-BE49-F238E27FC236}">
                  <a16:creationId xmlns:a16="http://schemas.microsoft.com/office/drawing/2014/main" id="{874B0342-4DFA-73A9-E708-1D0C42A8571F}"/>
                </a:ext>
              </a:extLst>
            </p:cNvPr>
            <p:cNvSpPr/>
            <p:nvPr/>
          </p:nvSpPr>
          <p:spPr>
            <a:xfrm>
              <a:off x="5542934" y="2829699"/>
              <a:ext cx="98620" cy="113361"/>
            </a:xfrm>
            <a:custGeom>
              <a:avLst/>
              <a:gdLst/>
              <a:ahLst/>
              <a:cxnLst/>
              <a:rect l="l" t="t" r="r" b="b"/>
              <a:pathLst>
                <a:path w="1706" h="1961" extrusionOk="0">
                  <a:moveTo>
                    <a:pt x="430" y="1"/>
                  </a:moveTo>
                  <a:cubicBezTo>
                    <a:pt x="349" y="1"/>
                    <a:pt x="271" y="21"/>
                    <a:pt x="201" y="67"/>
                  </a:cubicBezTo>
                  <a:cubicBezTo>
                    <a:pt x="51" y="167"/>
                    <a:pt x="1" y="368"/>
                    <a:pt x="26" y="543"/>
                  </a:cubicBezTo>
                  <a:cubicBezTo>
                    <a:pt x="51" y="719"/>
                    <a:pt x="126" y="869"/>
                    <a:pt x="226" y="1019"/>
                  </a:cubicBezTo>
                  <a:cubicBezTo>
                    <a:pt x="389" y="1325"/>
                    <a:pt x="916" y="1961"/>
                    <a:pt x="1229" y="1961"/>
                  </a:cubicBezTo>
                  <a:cubicBezTo>
                    <a:pt x="1301" y="1961"/>
                    <a:pt x="1362" y="1927"/>
                    <a:pt x="1404" y="1847"/>
                  </a:cubicBezTo>
                  <a:cubicBezTo>
                    <a:pt x="1705" y="1170"/>
                    <a:pt x="1129" y="418"/>
                    <a:pt x="928" y="243"/>
                  </a:cubicBezTo>
                  <a:cubicBezTo>
                    <a:pt x="806" y="104"/>
                    <a:pt x="613" y="1"/>
                    <a:pt x="430" y="1"/>
                  </a:cubicBezTo>
                  <a:close/>
                </a:path>
              </a:pathLst>
            </a:custGeom>
            <a:solidFill>
              <a:srgbClr val="FB9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0" name="Google Shape;8587;p102">
              <a:extLst>
                <a:ext uri="{FF2B5EF4-FFF2-40B4-BE49-F238E27FC236}">
                  <a16:creationId xmlns:a16="http://schemas.microsoft.com/office/drawing/2014/main" id="{F9AA882D-E6E8-1BCC-6D95-BC3ED96B2BE4}"/>
                </a:ext>
              </a:extLst>
            </p:cNvPr>
            <p:cNvSpPr/>
            <p:nvPr/>
          </p:nvSpPr>
          <p:spPr>
            <a:xfrm>
              <a:off x="5777632" y="2812993"/>
              <a:ext cx="60929" cy="135732"/>
            </a:xfrm>
            <a:custGeom>
              <a:avLst/>
              <a:gdLst/>
              <a:ahLst/>
              <a:cxnLst/>
              <a:rect l="l" t="t" r="r" b="b"/>
              <a:pathLst>
                <a:path w="1054" h="2348" extrusionOk="0">
                  <a:moveTo>
                    <a:pt x="193" y="1"/>
                  </a:moveTo>
                  <a:cubicBezTo>
                    <a:pt x="164" y="1"/>
                    <a:pt x="136" y="17"/>
                    <a:pt x="126" y="55"/>
                  </a:cubicBezTo>
                  <a:cubicBezTo>
                    <a:pt x="1" y="381"/>
                    <a:pt x="1" y="682"/>
                    <a:pt x="126" y="983"/>
                  </a:cubicBezTo>
                  <a:cubicBezTo>
                    <a:pt x="277" y="1359"/>
                    <a:pt x="1054" y="1935"/>
                    <a:pt x="352" y="2161"/>
                  </a:cubicBezTo>
                  <a:cubicBezTo>
                    <a:pt x="277" y="2186"/>
                    <a:pt x="277" y="2311"/>
                    <a:pt x="352" y="2336"/>
                  </a:cubicBezTo>
                  <a:cubicBezTo>
                    <a:pt x="386" y="2344"/>
                    <a:pt x="420" y="2348"/>
                    <a:pt x="453" y="2348"/>
                  </a:cubicBezTo>
                  <a:cubicBezTo>
                    <a:pt x="737" y="2348"/>
                    <a:pt x="976" y="2076"/>
                    <a:pt x="953" y="1785"/>
                  </a:cubicBezTo>
                  <a:cubicBezTo>
                    <a:pt x="928" y="1584"/>
                    <a:pt x="778" y="1459"/>
                    <a:pt x="627" y="1334"/>
                  </a:cubicBezTo>
                  <a:cubicBezTo>
                    <a:pt x="277" y="1008"/>
                    <a:pt x="151" y="582"/>
                    <a:pt x="277" y="105"/>
                  </a:cubicBezTo>
                  <a:cubicBezTo>
                    <a:pt x="292" y="44"/>
                    <a:pt x="241" y="1"/>
                    <a:pt x="193" y="1"/>
                  </a:cubicBezTo>
                  <a:close/>
                </a:path>
              </a:pathLst>
            </a:custGeom>
            <a:solidFill>
              <a:srgbClr val="E581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1" name="Google Shape;8588;p102">
              <a:extLst>
                <a:ext uri="{FF2B5EF4-FFF2-40B4-BE49-F238E27FC236}">
                  <a16:creationId xmlns:a16="http://schemas.microsoft.com/office/drawing/2014/main" id="{C0F96A18-9036-6E50-E894-EF692FACED5C}"/>
                </a:ext>
              </a:extLst>
            </p:cNvPr>
            <p:cNvSpPr/>
            <p:nvPr/>
          </p:nvSpPr>
          <p:spPr>
            <a:xfrm>
              <a:off x="5683811" y="2817097"/>
              <a:ext cx="38847" cy="33239"/>
            </a:xfrm>
            <a:custGeom>
              <a:avLst/>
              <a:gdLst/>
              <a:ahLst/>
              <a:cxnLst/>
              <a:rect l="l" t="t" r="r" b="b"/>
              <a:pathLst>
                <a:path w="672" h="575" extrusionOk="0">
                  <a:moveTo>
                    <a:pt x="295" y="0"/>
                  </a:moveTo>
                  <a:cubicBezTo>
                    <a:pt x="271" y="0"/>
                    <a:pt x="245" y="3"/>
                    <a:pt x="220" y="9"/>
                  </a:cubicBezTo>
                  <a:cubicBezTo>
                    <a:pt x="95" y="34"/>
                    <a:pt x="20" y="135"/>
                    <a:pt x="20" y="235"/>
                  </a:cubicBezTo>
                  <a:cubicBezTo>
                    <a:pt x="0" y="412"/>
                    <a:pt x="151" y="574"/>
                    <a:pt x="314" y="574"/>
                  </a:cubicBezTo>
                  <a:cubicBezTo>
                    <a:pt x="358" y="574"/>
                    <a:pt x="403" y="562"/>
                    <a:pt x="446" y="536"/>
                  </a:cubicBezTo>
                  <a:lnTo>
                    <a:pt x="471" y="511"/>
                  </a:lnTo>
                  <a:cubicBezTo>
                    <a:pt x="596" y="435"/>
                    <a:pt x="672" y="210"/>
                    <a:pt x="521" y="85"/>
                  </a:cubicBezTo>
                  <a:lnTo>
                    <a:pt x="496" y="85"/>
                  </a:lnTo>
                  <a:cubicBezTo>
                    <a:pt x="440" y="28"/>
                    <a:pt x="369" y="0"/>
                    <a:pt x="295" y="0"/>
                  </a:cubicBezTo>
                  <a:close/>
                </a:path>
              </a:pathLst>
            </a:custGeom>
            <a:solidFill>
              <a:srgbClr val="3B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2" name="Google Shape;8589;p102">
              <a:extLst>
                <a:ext uri="{FF2B5EF4-FFF2-40B4-BE49-F238E27FC236}">
                  <a16:creationId xmlns:a16="http://schemas.microsoft.com/office/drawing/2014/main" id="{40A39854-E1D9-9635-79B4-96CA862D6B91}"/>
                </a:ext>
              </a:extLst>
            </p:cNvPr>
            <p:cNvSpPr/>
            <p:nvPr/>
          </p:nvSpPr>
          <p:spPr>
            <a:xfrm>
              <a:off x="5831682" y="2810854"/>
              <a:ext cx="34395" cy="32603"/>
            </a:xfrm>
            <a:custGeom>
              <a:avLst/>
              <a:gdLst/>
              <a:ahLst/>
              <a:cxnLst/>
              <a:rect l="l" t="t" r="r" b="b"/>
              <a:pathLst>
                <a:path w="595" h="564" extrusionOk="0">
                  <a:moveTo>
                    <a:pt x="267" y="1"/>
                  </a:moveTo>
                  <a:cubicBezTo>
                    <a:pt x="122" y="1"/>
                    <a:pt x="1" y="168"/>
                    <a:pt x="43" y="318"/>
                  </a:cubicBezTo>
                  <a:cubicBezTo>
                    <a:pt x="68" y="418"/>
                    <a:pt x="119" y="493"/>
                    <a:pt x="194" y="518"/>
                  </a:cubicBezTo>
                  <a:cubicBezTo>
                    <a:pt x="236" y="550"/>
                    <a:pt x="287" y="564"/>
                    <a:pt x="337" y="564"/>
                  </a:cubicBezTo>
                  <a:cubicBezTo>
                    <a:pt x="407" y="564"/>
                    <a:pt x="476" y="537"/>
                    <a:pt x="520" y="493"/>
                  </a:cubicBezTo>
                  <a:cubicBezTo>
                    <a:pt x="595" y="393"/>
                    <a:pt x="595" y="293"/>
                    <a:pt x="545" y="168"/>
                  </a:cubicBezTo>
                  <a:cubicBezTo>
                    <a:pt x="520" y="92"/>
                    <a:pt x="444" y="42"/>
                    <a:pt x="344" y="17"/>
                  </a:cubicBezTo>
                  <a:cubicBezTo>
                    <a:pt x="318" y="6"/>
                    <a:pt x="292" y="1"/>
                    <a:pt x="267" y="1"/>
                  </a:cubicBezTo>
                  <a:close/>
                </a:path>
              </a:pathLst>
            </a:custGeom>
            <a:solidFill>
              <a:srgbClr val="3B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3" name="Google Shape;8590;p102">
              <a:extLst>
                <a:ext uri="{FF2B5EF4-FFF2-40B4-BE49-F238E27FC236}">
                  <a16:creationId xmlns:a16="http://schemas.microsoft.com/office/drawing/2014/main" id="{98C71703-6EDA-D615-3A57-77CDE4BC65B8}"/>
                </a:ext>
              </a:extLst>
            </p:cNvPr>
            <p:cNvSpPr/>
            <p:nvPr/>
          </p:nvSpPr>
          <p:spPr>
            <a:xfrm>
              <a:off x="5644733" y="2758133"/>
              <a:ext cx="96770" cy="36650"/>
            </a:xfrm>
            <a:custGeom>
              <a:avLst/>
              <a:gdLst/>
              <a:ahLst/>
              <a:cxnLst/>
              <a:rect l="l" t="t" r="r" b="b"/>
              <a:pathLst>
                <a:path w="1674" h="634" extrusionOk="0">
                  <a:moveTo>
                    <a:pt x="1508" y="0"/>
                  </a:moveTo>
                  <a:cubicBezTo>
                    <a:pt x="1019" y="0"/>
                    <a:pt x="428" y="264"/>
                    <a:pt x="44" y="528"/>
                  </a:cubicBezTo>
                  <a:cubicBezTo>
                    <a:pt x="1" y="571"/>
                    <a:pt x="14" y="633"/>
                    <a:pt x="66" y="633"/>
                  </a:cubicBezTo>
                  <a:cubicBezTo>
                    <a:pt x="75" y="633"/>
                    <a:pt x="84" y="632"/>
                    <a:pt x="94" y="628"/>
                  </a:cubicBezTo>
                  <a:cubicBezTo>
                    <a:pt x="571" y="353"/>
                    <a:pt x="1072" y="278"/>
                    <a:pt x="1598" y="127"/>
                  </a:cubicBezTo>
                  <a:cubicBezTo>
                    <a:pt x="1673" y="102"/>
                    <a:pt x="1648" y="2"/>
                    <a:pt x="1573" y="2"/>
                  </a:cubicBezTo>
                  <a:cubicBezTo>
                    <a:pt x="1552" y="1"/>
                    <a:pt x="1530" y="0"/>
                    <a:pt x="1508" y="0"/>
                  </a:cubicBezTo>
                  <a:close/>
                </a:path>
              </a:pathLst>
            </a:custGeom>
            <a:solidFill>
              <a:srgbClr val="3B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4" name="Google Shape;8591;p102">
              <a:extLst>
                <a:ext uri="{FF2B5EF4-FFF2-40B4-BE49-F238E27FC236}">
                  <a16:creationId xmlns:a16="http://schemas.microsoft.com/office/drawing/2014/main" id="{569CC95B-C87C-D892-9EB5-B2FD4A700D98}"/>
                </a:ext>
              </a:extLst>
            </p:cNvPr>
            <p:cNvSpPr/>
            <p:nvPr/>
          </p:nvSpPr>
          <p:spPr>
            <a:xfrm>
              <a:off x="5822549" y="2754607"/>
              <a:ext cx="89891" cy="15261"/>
            </a:xfrm>
            <a:custGeom>
              <a:avLst/>
              <a:gdLst/>
              <a:ahLst/>
              <a:cxnLst/>
              <a:rect l="l" t="t" r="r" b="b"/>
              <a:pathLst>
                <a:path w="1555" h="264" extrusionOk="0">
                  <a:moveTo>
                    <a:pt x="483" y="0"/>
                  </a:moveTo>
                  <a:cubicBezTo>
                    <a:pt x="344" y="0"/>
                    <a:pt x="207" y="5"/>
                    <a:pt x="76" y="13"/>
                  </a:cubicBezTo>
                  <a:cubicBezTo>
                    <a:pt x="1" y="13"/>
                    <a:pt x="1" y="138"/>
                    <a:pt x="76" y="138"/>
                  </a:cubicBezTo>
                  <a:cubicBezTo>
                    <a:pt x="552" y="138"/>
                    <a:pt x="1003" y="213"/>
                    <a:pt x="1480" y="263"/>
                  </a:cubicBezTo>
                  <a:cubicBezTo>
                    <a:pt x="1555" y="263"/>
                    <a:pt x="1555" y="138"/>
                    <a:pt x="1480" y="138"/>
                  </a:cubicBezTo>
                  <a:cubicBezTo>
                    <a:pt x="1177" y="31"/>
                    <a:pt x="824" y="0"/>
                    <a:pt x="483" y="0"/>
                  </a:cubicBezTo>
                  <a:close/>
                </a:path>
              </a:pathLst>
            </a:custGeom>
            <a:solidFill>
              <a:srgbClr val="3B26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5" name="Google Shape;8592;p102">
              <a:extLst>
                <a:ext uri="{FF2B5EF4-FFF2-40B4-BE49-F238E27FC236}">
                  <a16:creationId xmlns:a16="http://schemas.microsoft.com/office/drawing/2014/main" id="{F0E434B6-7842-AF3F-DF37-FBB571CB63A9}"/>
                </a:ext>
              </a:extLst>
            </p:cNvPr>
            <p:cNvSpPr/>
            <p:nvPr/>
          </p:nvSpPr>
          <p:spPr>
            <a:xfrm>
              <a:off x="5738555" y="2955257"/>
              <a:ext cx="97117" cy="69080"/>
            </a:xfrm>
            <a:custGeom>
              <a:avLst/>
              <a:gdLst/>
              <a:ahLst/>
              <a:cxnLst/>
              <a:rect l="l" t="t" r="r" b="b"/>
              <a:pathLst>
                <a:path w="1680" h="1195" extrusionOk="0">
                  <a:moveTo>
                    <a:pt x="151" y="0"/>
                  </a:moveTo>
                  <a:cubicBezTo>
                    <a:pt x="151" y="0"/>
                    <a:pt x="0" y="627"/>
                    <a:pt x="276" y="903"/>
                  </a:cubicBezTo>
                  <a:cubicBezTo>
                    <a:pt x="453" y="1080"/>
                    <a:pt x="702" y="1195"/>
                    <a:pt x="944" y="1195"/>
                  </a:cubicBezTo>
                  <a:cubicBezTo>
                    <a:pt x="1079" y="1195"/>
                    <a:pt x="1212" y="1159"/>
                    <a:pt x="1329" y="1078"/>
                  </a:cubicBezTo>
                  <a:cubicBezTo>
                    <a:pt x="1654" y="853"/>
                    <a:pt x="1679" y="401"/>
                    <a:pt x="1679" y="0"/>
                  </a:cubicBezTo>
                  <a:lnTo>
                    <a:pt x="1679" y="0"/>
                  </a:lnTo>
                  <a:cubicBezTo>
                    <a:pt x="1454" y="126"/>
                    <a:pt x="1184" y="188"/>
                    <a:pt x="915" y="188"/>
                  </a:cubicBezTo>
                  <a:cubicBezTo>
                    <a:pt x="646" y="188"/>
                    <a:pt x="376" y="126"/>
                    <a:pt x="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6" name="Google Shape;8593;p102">
              <a:extLst>
                <a:ext uri="{FF2B5EF4-FFF2-40B4-BE49-F238E27FC236}">
                  <a16:creationId xmlns:a16="http://schemas.microsoft.com/office/drawing/2014/main" id="{39F8DF99-9085-3B90-409A-35691524444A}"/>
                </a:ext>
              </a:extLst>
            </p:cNvPr>
            <p:cNvSpPr/>
            <p:nvPr/>
          </p:nvSpPr>
          <p:spPr>
            <a:xfrm>
              <a:off x="5565363" y="2855597"/>
              <a:ext cx="38500" cy="62259"/>
            </a:xfrm>
            <a:custGeom>
              <a:avLst/>
              <a:gdLst/>
              <a:ahLst/>
              <a:cxnLst/>
              <a:rect l="l" t="t" r="r" b="b"/>
              <a:pathLst>
                <a:path w="666" h="1077" extrusionOk="0">
                  <a:moveTo>
                    <a:pt x="311" y="1"/>
                  </a:moveTo>
                  <a:cubicBezTo>
                    <a:pt x="150" y="1"/>
                    <a:pt x="1" y="200"/>
                    <a:pt x="39" y="371"/>
                  </a:cubicBezTo>
                  <a:cubicBezTo>
                    <a:pt x="63" y="610"/>
                    <a:pt x="291" y="1076"/>
                    <a:pt x="573" y="1076"/>
                  </a:cubicBezTo>
                  <a:cubicBezTo>
                    <a:pt x="587" y="1076"/>
                    <a:pt x="601" y="1075"/>
                    <a:pt x="615" y="1073"/>
                  </a:cubicBezTo>
                  <a:cubicBezTo>
                    <a:pt x="665" y="1048"/>
                    <a:pt x="665" y="998"/>
                    <a:pt x="665" y="972"/>
                  </a:cubicBezTo>
                  <a:cubicBezTo>
                    <a:pt x="640" y="822"/>
                    <a:pt x="490" y="772"/>
                    <a:pt x="415" y="672"/>
                  </a:cubicBezTo>
                  <a:cubicBezTo>
                    <a:pt x="365" y="597"/>
                    <a:pt x="315" y="546"/>
                    <a:pt x="289" y="471"/>
                  </a:cubicBezTo>
                  <a:cubicBezTo>
                    <a:pt x="264" y="421"/>
                    <a:pt x="239" y="371"/>
                    <a:pt x="239" y="321"/>
                  </a:cubicBezTo>
                  <a:cubicBezTo>
                    <a:pt x="239" y="279"/>
                    <a:pt x="256" y="152"/>
                    <a:pt x="333" y="152"/>
                  </a:cubicBezTo>
                  <a:cubicBezTo>
                    <a:pt x="350" y="152"/>
                    <a:pt x="368" y="158"/>
                    <a:pt x="390" y="170"/>
                  </a:cubicBezTo>
                  <a:cubicBezTo>
                    <a:pt x="400" y="174"/>
                    <a:pt x="410" y="175"/>
                    <a:pt x="419" y="175"/>
                  </a:cubicBezTo>
                  <a:cubicBezTo>
                    <a:pt x="477" y="175"/>
                    <a:pt x="508" y="113"/>
                    <a:pt x="465" y="70"/>
                  </a:cubicBezTo>
                  <a:cubicBezTo>
                    <a:pt x="416" y="21"/>
                    <a:pt x="363" y="1"/>
                    <a:pt x="311" y="1"/>
                  </a:cubicBezTo>
                  <a:close/>
                </a:path>
              </a:pathLst>
            </a:custGeom>
            <a:solidFill>
              <a:srgbClr val="E581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7" name="Google Shape;8594;p102">
              <a:extLst>
                <a:ext uri="{FF2B5EF4-FFF2-40B4-BE49-F238E27FC236}">
                  <a16:creationId xmlns:a16="http://schemas.microsoft.com/office/drawing/2014/main" id="{A5114485-1593-2722-C0A3-C880BA65A8CA}"/>
                </a:ext>
              </a:extLst>
            </p:cNvPr>
            <p:cNvSpPr/>
            <p:nvPr/>
          </p:nvSpPr>
          <p:spPr>
            <a:xfrm>
              <a:off x="5667567" y="2874962"/>
              <a:ext cx="62316" cy="31100"/>
            </a:xfrm>
            <a:custGeom>
              <a:avLst/>
              <a:gdLst/>
              <a:ahLst/>
              <a:cxnLst/>
              <a:rect l="l" t="t" r="r" b="b"/>
              <a:pathLst>
                <a:path w="1078" h="538" extrusionOk="0">
                  <a:moveTo>
                    <a:pt x="531" y="1"/>
                  </a:moveTo>
                  <a:cubicBezTo>
                    <a:pt x="497" y="1"/>
                    <a:pt x="463" y="4"/>
                    <a:pt x="426" y="11"/>
                  </a:cubicBezTo>
                  <a:cubicBezTo>
                    <a:pt x="326" y="11"/>
                    <a:pt x="176" y="36"/>
                    <a:pt x="100" y="136"/>
                  </a:cubicBezTo>
                  <a:cubicBezTo>
                    <a:pt x="0" y="236"/>
                    <a:pt x="0" y="412"/>
                    <a:pt x="151" y="487"/>
                  </a:cubicBezTo>
                  <a:cubicBezTo>
                    <a:pt x="251" y="537"/>
                    <a:pt x="351" y="512"/>
                    <a:pt x="451" y="537"/>
                  </a:cubicBezTo>
                  <a:lnTo>
                    <a:pt x="702" y="537"/>
                  </a:lnTo>
                  <a:cubicBezTo>
                    <a:pt x="1003" y="537"/>
                    <a:pt x="1078" y="111"/>
                    <a:pt x="777" y="36"/>
                  </a:cubicBezTo>
                  <a:cubicBezTo>
                    <a:pt x="688" y="18"/>
                    <a:pt x="612" y="1"/>
                    <a:pt x="531" y="1"/>
                  </a:cubicBezTo>
                  <a:close/>
                </a:path>
              </a:pathLst>
            </a:custGeom>
            <a:solidFill>
              <a:srgbClr val="FF5F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8" name="Google Shape;8595;p102">
              <a:extLst>
                <a:ext uri="{FF2B5EF4-FFF2-40B4-BE49-F238E27FC236}">
                  <a16:creationId xmlns:a16="http://schemas.microsoft.com/office/drawing/2014/main" id="{725DBF26-3804-4F3A-4F42-75A2CE793A3B}"/>
                </a:ext>
              </a:extLst>
            </p:cNvPr>
            <p:cNvSpPr/>
            <p:nvPr/>
          </p:nvSpPr>
          <p:spPr>
            <a:xfrm>
              <a:off x="5847175" y="2870685"/>
              <a:ext cx="53703" cy="31043"/>
            </a:xfrm>
            <a:custGeom>
              <a:avLst/>
              <a:gdLst/>
              <a:ahLst/>
              <a:cxnLst/>
              <a:rect l="l" t="t" r="r" b="b"/>
              <a:pathLst>
                <a:path w="929" h="537" extrusionOk="0">
                  <a:moveTo>
                    <a:pt x="576" y="1"/>
                  </a:moveTo>
                  <a:cubicBezTo>
                    <a:pt x="551" y="1"/>
                    <a:pt x="526" y="4"/>
                    <a:pt x="502" y="10"/>
                  </a:cubicBezTo>
                  <a:cubicBezTo>
                    <a:pt x="377" y="10"/>
                    <a:pt x="277" y="10"/>
                    <a:pt x="176" y="85"/>
                  </a:cubicBezTo>
                  <a:cubicBezTo>
                    <a:pt x="1" y="185"/>
                    <a:pt x="51" y="436"/>
                    <a:pt x="252" y="511"/>
                  </a:cubicBezTo>
                  <a:cubicBezTo>
                    <a:pt x="327" y="536"/>
                    <a:pt x="427" y="536"/>
                    <a:pt x="502" y="536"/>
                  </a:cubicBezTo>
                  <a:lnTo>
                    <a:pt x="653" y="536"/>
                  </a:lnTo>
                  <a:cubicBezTo>
                    <a:pt x="728" y="511"/>
                    <a:pt x="778" y="486"/>
                    <a:pt x="803" y="436"/>
                  </a:cubicBezTo>
                  <a:cubicBezTo>
                    <a:pt x="928" y="361"/>
                    <a:pt x="903" y="185"/>
                    <a:pt x="803" y="110"/>
                  </a:cubicBezTo>
                  <a:cubicBezTo>
                    <a:pt x="746" y="33"/>
                    <a:pt x="659" y="1"/>
                    <a:pt x="576" y="1"/>
                  </a:cubicBezTo>
                  <a:close/>
                </a:path>
              </a:pathLst>
            </a:custGeom>
            <a:solidFill>
              <a:srgbClr val="FF5F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9" name="Google Shape;8596;p102">
              <a:extLst>
                <a:ext uri="{FF2B5EF4-FFF2-40B4-BE49-F238E27FC236}">
                  <a16:creationId xmlns:a16="http://schemas.microsoft.com/office/drawing/2014/main" id="{B8337537-879E-0D40-A80F-712987A1C11E}"/>
                </a:ext>
              </a:extLst>
            </p:cNvPr>
            <p:cNvSpPr/>
            <p:nvPr/>
          </p:nvSpPr>
          <p:spPr>
            <a:xfrm>
              <a:off x="5603805" y="2920457"/>
              <a:ext cx="16013" cy="11677"/>
            </a:xfrm>
            <a:custGeom>
              <a:avLst/>
              <a:gdLst/>
              <a:ahLst/>
              <a:cxnLst/>
              <a:rect l="l" t="t" r="r" b="b"/>
              <a:pathLst>
                <a:path w="277" h="202" extrusionOk="0">
                  <a:moveTo>
                    <a:pt x="151" y="1"/>
                  </a:moveTo>
                  <a:cubicBezTo>
                    <a:pt x="0" y="1"/>
                    <a:pt x="0" y="201"/>
                    <a:pt x="151" y="201"/>
                  </a:cubicBezTo>
                  <a:cubicBezTo>
                    <a:pt x="276" y="201"/>
                    <a:pt x="276" y="1"/>
                    <a:pt x="1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70"/>
                                        </p:tgtEl>
                                        <p:attrNameLst>
                                          <p:attrName>style.visibility</p:attrName>
                                        </p:attrNameLst>
                                      </p:cBhvr>
                                      <p:to>
                                        <p:strVal val="visible"/>
                                      </p:to>
                                    </p:set>
                                    <p:anim calcmode="lin" valueType="num">
                                      <p:cBhvr>
                                        <p:cTn id="7" dur="500" fill="hold"/>
                                        <p:tgtEl>
                                          <p:spTgt spid="1470"/>
                                        </p:tgtEl>
                                        <p:attrNameLst>
                                          <p:attrName>ppt_w</p:attrName>
                                        </p:attrNameLst>
                                      </p:cBhvr>
                                      <p:tavLst>
                                        <p:tav tm="0">
                                          <p:val>
                                            <p:fltVal val="0"/>
                                          </p:val>
                                        </p:tav>
                                        <p:tav tm="100000">
                                          <p:val>
                                            <p:strVal val="#ppt_w"/>
                                          </p:val>
                                        </p:tav>
                                      </p:tavLst>
                                    </p:anim>
                                    <p:anim calcmode="lin" valueType="num">
                                      <p:cBhvr>
                                        <p:cTn id="8" dur="500" fill="hold"/>
                                        <p:tgtEl>
                                          <p:spTgt spid="1470"/>
                                        </p:tgtEl>
                                        <p:attrNameLst>
                                          <p:attrName>ppt_h</p:attrName>
                                        </p:attrNameLst>
                                      </p:cBhvr>
                                      <p:tavLst>
                                        <p:tav tm="0">
                                          <p:val>
                                            <p:fltVal val="0"/>
                                          </p:val>
                                        </p:tav>
                                        <p:tav tm="100000">
                                          <p:val>
                                            <p:strVal val="#ppt_h"/>
                                          </p:val>
                                        </p:tav>
                                      </p:tavLst>
                                    </p:anim>
                                    <p:animEffect transition="in" filter="fade">
                                      <p:cBhvr>
                                        <p:cTn id="9" dur="500"/>
                                        <p:tgtEl>
                                          <p:spTgt spid="147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29"/>
                                        </p:tgtEl>
                                        <p:attrNameLst>
                                          <p:attrName>style.visibility</p:attrName>
                                        </p:attrNameLst>
                                      </p:cBhvr>
                                      <p:to>
                                        <p:strVal val="visible"/>
                                      </p:to>
                                    </p:set>
                                    <p:anim calcmode="lin" valueType="num">
                                      <p:cBhvr>
                                        <p:cTn id="17" dur="500" fill="hold"/>
                                        <p:tgtEl>
                                          <p:spTgt spid="1029"/>
                                        </p:tgtEl>
                                        <p:attrNameLst>
                                          <p:attrName>ppt_w</p:attrName>
                                        </p:attrNameLst>
                                      </p:cBhvr>
                                      <p:tavLst>
                                        <p:tav tm="0">
                                          <p:val>
                                            <p:fltVal val="0"/>
                                          </p:val>
                                        </p:tav>
                                        <p:tav tm="100000">
                                          <p:val>
                                            <p:strVal val="#ppt_w"/>
                                          </p:val>
                                        </p:tav>
                                      </p:tavLst>
                                    </p:anim>
                                    <p:anim calcmode="lin" valueType="num">
                                      <p:cBhvr>
                                        <p:cTn id="18" dur="500" fill="hold"/>
                                        <p:tgtEl>
                                          <p:spTgt spid="1029"/>
                                        </p:tgtEl>
                                        <p:attrNameLst>
                                          <p:attrName>ppt_h</p:attrName>
                                        </p:attrNameLst>
                                      </p:cBhvr>
                                      <p:tavLst>
                                        <p:tav tm="0">
                                          <p:val>
                                            <p:fltVal val="0"/>
                                          </p:val>
                                        </p:tav>
                                        <p:tav tm="100000">
                                          <p:val>
                                            <p:strVal val="#ppt_h"/>
                                          </p:val>
                                        </p:tav>
                                      </p:tavLst>
                                    </p:anim>
                                    <p:animEffect transition="in" filter="fade">
                                      <p:cBhvr>
                                        <p:cTn id="19" dur="500"/>
                                        <p:tgtEl>
                                          <p:spTgt spid="10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p:cTn id="22" dur="500" fill="hold"/>
                                        <p:tgtEl>
                                          <p:spTgt spid="1030"/>
                                        </p:tgtEl>
                                        <p:attrNameLst>
                                          <p:attrName>ppt_w</p:attrName>
                                        </p:attrNameLst>
                                      </p:cBhvr>
                                      <p:tavLst>
                                        <p:tav tm="0">
                                          <p:val>
                                            <p:fltVal val="0"/>
                                          </p:val>
                                        </p:tav>
                                        <p:tav tm="100000">
                                          <p:val>
                                            <p:strVal val="#ppt_w"/>
                                          </p:val>
                                        </p:tav>
                                      </p:tavLst>
                                    </p:anim>
                                    <p:anim calcmode="lin" valueType="num">
                                      <p:cBhvr>
                                        <p:cTn id="23" dur="500" fill="hold"/>
                                        <p:tgtEl>
                                          <p:spTgt spid="1030"/>
                                        </p:tgtEl>
                                        <p:attrNameLst>
                                          <p:attrName>ppt_h</p:attrName>
                                        </p:attrNameLst>
                                      </p:cBhvr>
                                      <p:tavLst>
                                        <p:tav tm="0">
                                          <p:val>
                                            <p:fltVal val="0"/>
                                          </p:val>
                                        </p:tav>
                                        <p:tav tm="100000">
                                          <p:val>
                                            <p:strVal val="#ppt_h"/>
                                          </p:val>
                                        </p:tav>
                                      </p:tavLst>
                                    </p:anim>
                                    <p:animEffect transition="in" filter="fade">
                                      <p:cBhvr>
                                        <p:cTn id="24" dur="500"/>
                                        <p:tgtEl>
                                          <p:spTgt spid="1030"/>
                                        </p:tgtEl>
                                      </p:cBhvr>
                                    </p:animEffect>
                                  </p:childTnLst>
                                </p:cTn>
                              </p:par>
                              <p:par>
                                <p:cTn id="25" presetID="53" presetClass="entr" presetSubtype="16" fill="hold" nodeType="withEffect">
                                  <p:stCondLst>
                                    <p:cond delay="0"/>
                                  </p:stCondLst>
                                  <p:childTnLst>
                                    <p:set>
                                      <p:cBhvr>
                                        <p:cTn id="26" dur="1" fill="hold">
                                          <p:stCondLst>
                                            <p:cond delay="0"/>
                                          </p:stCondLst>
                                        </p:cTn>
                                        <p:tgtEl>
                                          <p:spTgt spid="1031"/>
                                        </p:tgtEl>
                                        <p:attrNameLst>
                                          <p:attrName>style.visibility</p:attrName>
                                        </p:attrNameLst>
                                      </p:cBhvr>
                                      <p:to>
                                        <p:strVal val="visible"/>
                                      </p:to>
                                    </p:set>
                                    <p:anim calcmode="lin" valueType="num">
                                      <p:cBhvr>
                                        <p:cTn id="27" dur="500" fill="hold"/>
                                        <p:tgtEl>
                                          <p:spTgt spid="1031"/>
                                        </p:tgtEl>
                                        <p:attrNameLst>
                                          <p:attrName>ppt_w</p:attrName>
                                        </p:attrNameLst>
                                      </p:cBhvr>
                                      <p:tavLst>
                                        <p:tav tm="0">
                                          <p:val>
                                            <p:fltVal val="0"/>
                                          </p:val>
                                        </p:tav>
                                        <p:tav tm="100000">
                                          <p:val>
                                            <p:strVal val="#ppt_w"/>
                                          </p:val>
                                        </p:tav>
                                      </p:tavLst>
                                    </p:anim>
                                    <p:anim calcmode="lin" valueType="num">
                                      <p:cBhvr>
                                        <p:cTn id="28" dur="500" fill="hold"/>
                                        <p:tgtEl>
                                          <p:spTgt spid="1031"/>
                                        </p:tgtEl>
                                        <p:attrNameLst>
                                          <p:attrName>ppt_h</p:attrName>
                                        </p:attrNameLst>
                                      </p:cBhvr>
                                      <p:tavLst>
                                        <p:tav tm="0">
                                          <p:val>
                                            <p:fltVal val="0"/>
                                          </p:val>
                                        </p:tav>
                                        <p:tav tm="100000">
                                          <p:val>
                                            <p:strVal val="#ppt_h"/>
                                          </p:val>
                                        </p:tav>
                                      </p:tavLst>
                                    </p:anim>
                                    <p:animEffect transition="in" filter="fade">
                                      <p:cBhvr>
                                        <p:cTn id="29" dur="500"/>
                                        <p:tgtEl>
                                          <p:spTgt spid="1031"/>
                                        </p:tgtEl>
                                      </p:cBhvr>
                                    </p:animEffect>
                                  </p:childTnLst>
                                </p:cTn>
                              </p:par>
                              <p:par>
                                <p:cTn id="30" presetID="53" presetClass="entr" presetSubtype="16" fill="hold" nodeType="withEffect">
                                  <p:stCondLst>
                                    <p:cond delay="0"/>
                                  </p:stCondLst>
                                  <p:childTnLst>
                                    <p:set>
                                      <p:cBhvr>
                                        <p:cTn id="31" dur="1" fill="hold">
                                          <p:stCondLst>
                                            <p:cond delay="0"/>
                                          </p:stCondLst>
                                        </p:cTn>
                                        <p:tgtEl>
                                          <p:spTgt spid="1041"/>
                                        </p:tgtEl>
                                        <p:attrNameLst>
                                          <p:attrName>style.visibility</p:attrName>
                                        </p:attrNameLst>
                                      </p:cBhvr>
                                      <p:to>
                                        <p:strVal val="visible"/>
                                      </p:to>
                                    </p:set>
                                    <p:anim calcmode="lin" valueType="num">
                                      <p:cBhvr>
                                        <p:cTn id="32" dur="500" fill="hold"/>
                                        <p:tgtEl>
                                          <p:spTgt spid="1041"/>
                                        </p:tgtEl>
                                        <p:attrNameLst>
                                          <p:attrName>ppt_w</p:attrName>
                                        </p:attrNameLst>
                                      </p:cBhvr>
                                      <p:tavLst>
                                        <p:tav tm="0">
                                          <p:val>
                                            <p:fltVal val="0"/>
                                          </p:val>
                                        </p:tav>
                                        <p:tav tm="100000">
                                          <p:val>
                                            <p:strVal val="#ppt_w"/>
                                          </p:val>
                                        </p:tav>
                                      </p:tavLst>
                                    </p:anim>
                                    <p:anim calcmode="lin" valueType="num">
                                      <p:cBhvr>
                                        <p:cTn id="33" dur="500" fill="hold"/>
                                        <p:tgtEl>
                                          <p:spTgt spid="1041"/>
                                        </p:tgtEl>
                                        <p:attrNameLst>
                                          <p:attrName>ppt_h</p:attrName>
                                        </p:attrNameLst>
                                      </p:cBhvr>
                                      <p:tavLst>
                                        <p:tav tm="0">
                                          <p:val>
                                            <p:fltVal val="0"/>
                                          </p:val>
                                        </p:tav>
                                        <p:tav tm="100000">
                                          <p:val>
                                            <p:strVal val="#ppt_h"/>
                                          </p:val>
                                        </p:tav>
                                      </p:tavLst>
                                    </p:anim>
                                    <p:animEffect transition="in" filter="fade">
                                      <p:cBhvr>
                                        <p:cTn id="34" dur="500"/>
                                        <p:tgtEl>
                                          <p:spTgt spid="1041"/>
                                        </p:tgtEl>
                                      </p:cBhvr>
                                    </p:animEffect>
                                  </p:childTnLst>
                                </p:cTn>
                              </p:par>
                              <p:par>
                                <p:cTn id="35" presetID="53" presetClass="entr" presetSubtype="16" fill="hold" nodeType="withEffect">
                                  <p:stCondLst>
                                    <p:cond delay="0"/>
                                  </p:stCondLst>
                                  <p:childTnLst>
                                    <p:set>
                                      <p:cBhvr>
                                        <p:cTn id="36" dur="1" fill="hold">
                                          <p:stCondLst>
                                            <p:cond delay="0"/>
                                          </p:stCondLst>
                                        </p:cTn>
                                        <p:tgtEl>
                                          <p:spTgt spid="1053"/>
                                        </p:tgtEl>
                                        <p:attrNameLst>
                                          <p:attrName>style.visibility</p:attrName>
                                        </p:attrNameLst>
                                      </p:cBhvr>
                                      <p:to>
                                        <p:strVal val="visible"/>
                                      </p:to>
                                    </p:set>
                                    <p:anim calcmode="lin" valueType="num">
                                      <p:cBhvr>
                                        <p:cTn id="37" dur="500" fill="hold"/>
                                        <p:tgtEl>
                                          <p:spTgt spid="1053"/>
                                        </p:tgtEl>
                                        <p:attrNameLst>
                                          <p:attrName>ppt_w</p:attrName>
                                        </p:attrNameLst>
                                      </p:cBhvr>
                                      <p:tavLst>
                                        <p:tav tm="0">
                                          <p:val>
                                            <p:fltVal val="0"/>
                                          </p:val>
                                        </p:tav>
                                        <p:tav tm="100000">
                                          <p:val>
                                            <p:strVal val="#ppt_w"/>
                                          </p:val>
                                        </p:tav>
                                      </p:tavLst>
                                    </p:anim>
                                    <p:anim calcmode="lin" valueType="num">
                                      <p:cBhvr>
                                        <p:cTn id="38" dur="500" fill="hold"/>
                                        <p:tgtEl>
                                          <p:spTgt spid="1053"/>
                                        </p:tgtEl>
                                        <p:attrNameLst>
                                          <p:attrName>ppt_h</p:attrName>
                                        </p:attrNameLst>
                                      </p:cBhvr>
                                      <p:tavLst>
                                        <p:tav tm="0">
                                          <p:val>
                                            <p:fltVal val="0"/>
                                          </p:val>
                                        </p:tav>
                                        <p:tav tm="100000">
                                          <p:val>
                                            <p:strVal val="#ppt_h"/>
                                          </p:val>
                                        </p:tav>
                                      </p:tavLst>
                                    </p:anim>
                                    <p:animEffect transition="in" filter="fade">
                                      <p:cBhvr>
                                        <p:cTn id="39" dur="500"/>
                                        <p:tgtEl>
                                          <p:spTgt spid="1053"/>
                                        </p:tgtEl>
                                      </p:cBhvr>
                                    </p:animEffect>
                                  </p:childTnLst>
                                </p:cTn>
                              </p:par>
                              <p:par>
                                <p:cTn id="40" presetID="53" presetClass="entr" presetSubtype="16" fill="hold" nodeType="withEffect">
                                  <p:stCondLst>
                                    <p:cond delay="0"/>
                                  </p:stCondLst>
                                  <p:childTnLst>
                                    <p:set>
                                      <p:cBhvr>
                                        <p:cTn id="41" dur="1" fill="hold">
                                          <p:stCondLst>
                                            <p:cond delay="0"/>
                                          </p:stCondLst>
                                        </p:cTn>
                                        <p:tgtEl>
                                          <p:spTgt spid="1063"/>
                                        </p:tgtEl>
                                        <p:attrNameLst>
                                          <p:attrName>style.visibility</p:attrName>
                                        </p:attrNameLst>
                                      </p:cBhvr>
                                      <p:to>
                                        <p:strVal val="visible"/>
                                      </p:to>
                                    </p:set>
                                    <p:anim calcmode="lin" valueType="num">
                                      <p:cBhvr>
                                        <p:cTn id="42" dur="500" fill="hold"/>
                                        <p:tgtEl>
                                          <p:spTgt spid="1063"/>
                                        </p:tgtEl>
                                        <p:attrNameLst>
                                          <p:attrName>ppt_w</p:attrName>
                                        </p:attrNameLst>
                                      </p:cBhvr>
                                      <p:tavLst>
                                        <p:tav tm="0">
                                          <p:val>
                                            <p:fltVal val="0"/>
                                          </p:val>
                                        </p:tav>
                                        <p:tav tm="100000">
                                          <p:val>
                                            <p:strVal val="#ppt_w"/>
                                          </p:val>
                                        </p:tav>
                                      </p:tavLst>
                                    </p:anim>
                                    <p:anim calcmode="lin" valueType="num">
                                      <p:cBhvr>
                                        <p:cTn id="43" dur="500" fill="hold"/>
                                        <p:tgtEl>
                                          <p:spTgt spid="1063"/>
                                        </p:tgtEl>
                                        <p:attrNameLst>
                                          <p:attrName>ppt_h</p:attrName>
                                        </p:attrNameLst>
                                      </p:cBhvr>
                                      <p:tavLst>
                                        <p:tav tm="0">
                                          <p:val>
                                            <p:fltVal val="0"/>
                                          </p:val>
                                        </p:tav>
                                        <p:tav tm="100000">
                                          <p:val>
                                            <p:strVal val="#ppt_h"/>
                                          </p:val>
                                        </p:tav>
                                      </p:tavLst>
                                    </p:anim>
                                    <p:animEffect transition="in" filter="fade">
                                      <p:cBhvr>
                                        <p:cTn id="44" dur="500"/>
                                        <p:tgtEl>
                                          <p:spTgt spid="106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66"/>
                                        </p:tgtEl>
                                        <p:attrNameLst>
                                          <p:attrName>style.visibility</p:attrName>
                                        </p:attrNameLst>
                                      </p:cBhvr>
                                      <p:to>
                                        <p:strVal val="visible"/>
                                      </p:to>
                                    </p:set>
                                    <p:anim calcmode="lin" valueType="num">
                                      <p:cBhvr>
                                        <p:cTn id="47" dur="500" fill="hold"/>
                                        <p:tgtEl>
                                          <p:spTgt spid="1166"/>
                                        </p:tgtEl>
                                        <p:attrNameLst>
                                          <p:attrName>ppt_w</p:attrName>
                                        </p:attrNameLst>
                                      </p:cBhvr>
                                      <p:tavLst>
                                        <p:tav tm="0">
                                          <p:val>
                                            <p:fltVal val="0"/>
                                          </p:val>
                                        </p:tav>
                                        <p:tav tm="100000">
                                          <p:val>
                                            <p:strVal val="#ppt_w"/>
                                          </p:val>
                                        </p:tav>
                                      </p:tavLst>
                                    </p:anim>
                                    <p:anim calcmode="lin" valueType="num">
                                      <p:cBhvr>
                                        <p:cTn id="48" dur="500" fill="hold"/>
                                        <p:tgtEl>
                                          <p:spTgt spid="1166"/>
                                        </p:tgtEl>
                                        <p:attrNameLst>
                                          <p:attrName>ppt_h</p:attrName>
                                        </p:attrNameLst>
                                      </p:cBhvr>
                                      <p:tavLst>
                                        <p:tav tm="0">
                                          <p:val>
                                            <p:fltVal val="0"/>
                                          </p:val>
                                        </p:tav>
                                        <p:tav tm="100000">
                                          <p:val>
                                            <p:strVal val="#ppt_h"/>
                                          </p:val>
                                        </p:tav>
                                      </p:tavLst>
                                    </p:anim>
                                    <p:animEffect transition="in" filter="fade">
                                      <p:cBhvr>
                                        <p:cTn id="49" dur="500"/>
                                        <p:tgtEl>
                                          <p:spTgt spid="1166"/>
                                        </p:tgtEl>
                                      </p:cBhvr>
                                    </p:animEffect>
                                  </p:childTnLst>
                                </p:cTn>
                              </p:par>
                              <p:par>
                                <p:cTn id="50" presetID="53" presetClass="entr" presetSubtype="16" fill="hold" nodeType="withEffect">
                                  <p:stCondLst>
                                    <p:cond delay="0"/>
                                  </p:stCondLst>
                                  <p:childTnLst>
                                    <p:set>
                                      <p:cBhvr>
                                        <p:cTn id="51" dur="1" fill="hold">
                                          <p:stCondLst>
                                            <p:cond delay="0"/>
                                          </p:stCondLst>
                                        </p:cTn>
                                        <p:tgtEl>
                                          <p:spTgt spid="1167"/>
                                        </p:tgtEl>
                                        <p:attrNameLst>
                                          <p:attrName>style.visibility</p:attrName>
                                        </p:attrNameLst>
                                      </p:cBhvr>
                                      <p:to>
                                        <p:strVal val="visible"/>
                                      </p:to>
                                    </p:set>
                                    <p:anim calcmode="lin" valueType="num">
                                      <p:cBhvr>
                                        <p:cTn id="52" dur="500" fill="hold"/>
                                        <p:tgtEl>
                                          <p:spTgt spid="1167"/>
                                        </p:tgtEl>
                                        <p:attrNameLst>
                                          <p:attrName>ppt_w</p:attrName>
                                        </p:attrNameLst>
                                      </p:cBhvr>
                                      <p:tavLst>
                                        <p:tav tm="0">
                                          <p:val>
                                            <p:fltVal val="0"/>
                                          </p:val>
                                        </p:tav>
                                        <p:tav tm="100000">
                                          <p:val>
                                            <p:strVal val="#ppt_w"/>
                                          </p:val>
                                        </p:tav>
                                      </p:tavLst>
                                    </p:anim>
                                    <p:anim calcmode="lin" valueType="num">
                                      <p:cBhvr>
                                        <p:cTn id="53" dur="500" fill="hold"/>
                                        <p:tgtEl>
                                          <p:spTgt spid="1167"/>
                                        </p:tgtEl>
                                        <p:attrNameLst>
                                          <p:attrName>ppt_h</p:attrName>
                                        </p:attrNameLst>
                                      </p:cBhvr>
                                      <p:tavLst>
                                        <p:tav tm="0">
                                          <p:val>
                                            <p:fltVal val="0"/>
                                          </p:val>
                                        </p:tav>
                                        <p:tav tm="100000">
                                          <p:val>
                                            <p:strVal val="#ppt_h"/>
                                          </p:val>
                                        </p:tav>
                                      </p:tavLst>
                                    </p:anim>
                                    <p:animEffect transition="in" filter="fade">
                                      <p:cBhvr>
                                        <p:cTn id="54" dur="500"/>
                                        <p:tgtEl>
                                          <p:spTgt spid="116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177"/>
                                        </p:tgtEl>
                                        <p:attrNameLst>
                                          <p:attrName>style.visibility</p:attrName>
                                        </p:attrNameLst>
                                      </p:cBhvr>
                                      <p:to>
                                        <p:strVal val="visible"/>
                                      </p:to>
                                    </p:set>
                                    <p:anim calcmode="lin" valueType="num">
                                      <p:cBhvr>
                                        <p:cTn id="57" dur="500" fill="hold"/>
                                        <p:tgtEl>
                                          <p:spTgt spid="1177"/>
                                        </p:tgtEl>
                                        <p:attrNameLst>
                                          <p:attrName>ppt_w</p:attrName>
                                        </p:attrNameLst>
                                      </p:cBhvr>
                                      <p:tavLst>
                                        <p:tav tm="0">
                                          <p:val>
                                            <p:fltVal val="0"/>
                                          </p:val>
                                        </p:tav>
                                        <p:tav tm="100000">
                                          <p:val>
                                            <p:strVal val="#ppt_w"/>
                                          </p:val>
                                        </p:tav>
                                      </p:tavLst>
                                    </p:anim>
                                    <p:anim calcmode="lin" valueType="num">
                                      <p:cBhvr>
                                        <p:cTn id="58" dur="500" fill="hold"/>
                                        <p:tgtEl>
                                          <p:spTgt spid="1177"/>
                                        </p:tgtEl>
                                        <p:attrNameLst>
                                          <p:attrName>ppt_h</p:attrName>
                                        </p:attrNameLst>
                                      </p:cBhvr>
                                      <p:tavLst>
                                        <p:tav tm="0">
                                          <p:val>
                                            <p:fltVal val="0"/>
                                          </p:val>
                                        </p:tav>
                                        <p:tav tm="100000">
                                          <p:val>
                                            <p:strVal val="#ppt_h"/>
                                          </p:val>
                                        </p:tav>
                                      </p:tavLst>
                                    </p:anim>
                                    <p:animEffect transition="in" filter="fade">
                                      <p:cBhvr>
                                        <p:cTn id="59" dur="500"/>
                                        <p:tgtEl>
                                          <p:spTgt spid="1177"/>
                                        </p:tgtEl>
                                      </p:cBhvr>
                                    </p:animEffect>
                                  </p:childTnLst>
                                </p:cTn>
                              </p:par>
                              <p:par>
                                <p:cTn id="60" presetID="53" presetClass="entr" presetSubtype="16" fill="hold" nodeType="withEffect">
                                  <p:stCondLst>
                                    <p:cond delay="0"/>
                                  </p:stCondLst>
                                  <p:childTnLst>
                                    <p:set>
                                      <p:cBhvr>
                                        <p:cTn id="61" dur="1" fill="hold">
                                          <p:stCondLst>
                                            <p:cond delay="0"/>
                                          </p:stCondLst>
                                        </p:cTn>
                                        <p:tgtEl>
                                          <p:spTgt spid="1423"/>
                                        </p:tgtEl>
                                        <p:attrNameLst>
                                          <p:attrName>style.visibility</p:attrName>
                                        </p:attrNameLst>
                                      </p:cBhvr>
                                      <p:to>
                                        <p:strVal val="visible"/>
                                      </p:to>
                                    </p:set>
                                    <p:anim calcmode="lin" valueType="num">
                                      <p:cBhvr>
                                        <p:cTn id="62" dur="500" fill="hold"/>
                                        <p:tgtEl>
                                          <p:spTgt spid="1423"/>
                                        </p:tgtEl>
                                        <p:attrNameLst>
                                          <p:attrName>ppt_w</p:attrName>
                                        </p:attrNameLst>
                                      </p:cBhvr>
                                      <p:tavLst>
                                        <p:tav tm="0">
                                          <p:val>
                                            <p:fltVal val="0"/>
                                          </p:val>
                                        </p:tav>
                                        <p:tav tm="100000">
                                          <p:val>
                                            <p:strVal val="#ppt_w"/>
                                          </p:val>
                                        </p:tav>
                                      </p:tavLst>
                                    </p:anim>
                                    <p:anim calcmode="lin" valueType="num">
                                      <p:cBhvr>
                                        <p:cTn id="63" dur="500" fill="hold"/>
                                        <p:tgtEl>
                                          <p:spTgt spid="1423"/>
                                        </p:tgtEl>
                                        <p:attrNameLst>
                                          <p:attrName>ppt_h</p:attrName>
                                        </p:attrNameLst>
                                      </p:cBhvr>
                                      <p:tavLst>
                                        <p:tav tm="0">
                                          <p:val>
                                            <p:fltVal val="0"/>
                                          </p:val>
                                        </p:tav>
                                        <p:tav tm="100000">
                                          <p:val>
                                            <p:strVal val="#ppt_h"/>
                                          </p:val>
                                        </p:tav>
                                      </p:tavLst>
                                    </p:anim>
                                    <p:animEffect transition="in" filter="fade">
                                      <p:cBhvr>
                                        <p:cTn id="64" dur="500"/>
                                        <p:tgtEl>
                                          <p:spTgt spid="1423"/>
                                        </p:tgtEl>
                                      </p:cBhvr>
                                    </p:animEffect>
                                  </p:childTnLst>
                                </p:cTn>
                              </p:par>
                              <p:par>
                                <p:cTn id="65" presetID="53" presetClass="entr" presetSubtype="16" fill="hold" nodeType="withEffect">
                                  <p:stCondLst>
                                    <p:cond delay="0"/>
                                  </p:stCondLst>
                                  <p:childTnLst>
                                    <p:set>
                                      <p:cBhvr>
                                        <p:cTn id="66" dur="1" fill="hold">
                                          <p:stCondLst>
                                            <p:cond delay="0"/>
                                          </p:stCondLst>
                                        </p:cTn>
                                        <p:tgtEl>
                                          <p:spTgt spid="1433"/>
                                        </p:tgtEl>
                                        <p:attrNameLst>
                                          <p:attrName>style.visibility</p:attrName>
                                        </p:attrNameLst>
                                      </p:cBhvr>
                                      <p:to>
                                        <p:strVal val="visible"/>
                                      </p:to>
                                    </p:set>
                                    <p:anim calcmode="lin" valueType="num">
                                      <p:cBhvr>
                                        <p:cTn id="67" dur="500" fill="hold"/>
                                        <p:tgtEl>
                                          <p:spTgt spid="1433"/>
                                        </p:tgtEl>
                                        <p:attrNameLst>
                                          <p:attrName>ppt_w</p:attrName>
                                        </p:attrNameLst>
                                      </p:cBhvr>
                                      <p:tavLst>
                                        <p:tav tm="0">
                                          <p:val>
                                            <p:fltVal val="0"/>
                                          </p:val>
                                        </p:tav>
                                        <p:tav tm="100000">
                                          <p:val>
                                            <p:strVal val="#ppt_w"/>
                                          </p:val>
                                        </p:tav>
                                      </p:tavLst>
                                    </p:anim>
                                    <p:anim calcmode="lin" valueType="num">
                                      <p:cBhvr>
                                        <p:cTn id="68" dur="500" fill="hold"/>
                                        <p:tgtEl>
                                          <p:spTgt spid="1433"/>
                                        </p:tgtEl>
                                        <p:attrNameLst>
                                          <p:attrName>ppt_h</p:attrName>
                                        </p:attrNameLst>
                                      </p:cBhvr>
                                      <p:tavLst>
                                        <p:tav tm="0">
                                          <p:val>
                                            <p:fltVal val="0"/>
                                          </p:val>
                                        </p:tav>
                                        <p:tav tm="100000">
                                          <p:val>
                                            <p:strVal val="#ppt_h"/>
                                          </p:val>
                                        </p:tav>
                                      </p:tavLst>
                                    </p:anim>
                                    <p:animEffect transition="in" filter="fade">
                                      <p:cBhvr>
                                        <p:cTn id="69" dur="500"/>
                                        <p:tgtEl>
                                          <p:spTgt spid="1433"/>
                                        </p:tgtEl>
                                      </p:cBhvr>
                                    </p:animEffect>
                                  </p:childTnLst>
                                </p:cTn>
                              </p:par>
                              <p:par>
                                <p:cTn id="70" presetID="53" presetClass="entr" presetSubtype="16" fill="hold" nodeType="withEffect">
                                  <p:stCondLst>
                                    <p:cond delay="0"/>
                                  </p:stCondLst>
                                  <p:childTnLst>
                                    <p:set>
                                      <p:cBhvr>
                                        <p:cTn id="71" dur="1" fill="hold">
                                          <p:stCondLst>
                                            <p:cond delay="0"/>
                                          </p:stCondLst>
                                        </p:cTn>
                                        <p:tgtEl>
                                          <p:spTgt spid="1434"/>
                                        </p:tgtEl>
                                        <p:attrNameLst>
                                          <p:attrName>style.visibility</p:attrName>
                                        </p:attrNameLst>
                                      </p:cBhvr>
                                      <p:to>
                                        <p:strVal val="visible"/>
                                      </p:to>
                                    </p:set>
                                    <p:anim calcmode="lin" valueType="num">
                                      <p:cBhvr>
                                        <p:cTn id="72" dur="500" fill="hold"/>
                                        <p:tgtEl>
                                          <p:spTgt spid="1434"/>
                                        </p:tgtEl>
                                        <p:attrNameLst>
                                          <p:attrName>ppt_w</p:attrName>
                                        </p:attrNameLst>
                                      </p:cBhvr>
                                      <p:tavLst>
                                        <p:tav tm="0">
                                          <p:val>
                                            <p:fltVal val="0"/>
                                          </p:val>
                                        </p:tav>
                                        <p:tav tm="100000">
                                          <p:val>
                                            <p:strVal val="#ppt_w"/>
                                          </p:val>
                                        </p:tav>
                                      </p:tavLst>
                                    </p:anim>
                                    <p:anim calcmode="lin" valueType="num">
                                      <p:cBhvr>
                                        <p:cTn id="73" dur="500" fill="hold"/>
                                        <p:tgtEl>
                                          <p:spTgt spid="1434"/>
                                        </p:tgtEl>
                                        <p:attrNameLst>
                                          <p:attrName>ppt_h</p:attrName>
                                        </p:attrNameLst>
                                      </p:cBhvr>
                                      <p:tavLst>
                                        <p:tav tm="0">
                                          <p:val>
                                            <p:fltVal val="0"/>
                                          </p:val>
                                        </p:tav>
                                        <p:tav tm="100000">
                                          <p:val>
                                            <p:strVal val="#ppt_h"/>
                                          </p:val>
                                        </p:tav>
                                      </p:tavLst>
                                    </p:anim>
                                    <p:animEffect transition="in" filter="fade">
                                      <p:cBhvr>
                                        <p:cTn id="74" dur="500"/>
                                        <p:tgtEl>
                                          <p:spTgt spid="1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9" grpId="0" animBg="1"/>
      <p:bldP spid="1030" grpId="0" animBg="1"/>
      <p:bldP spid="1166" grpId="0" animBg="1"/>
      <p:bldP spid="117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000">
                <a:solidFill>
                  <a:schemeClr val="accent4">
                    <a:lumMod val="75000"/>
                  </a:schemeClr>
                </a:solidFill>
                <a:latin typeface="Times New Roman" panose="02020603050405020304" pitchFamily="18" charset="0"/>
                <a:cs typeface="Times New Roman" panose="02020603050405020304" pitchFamily="18" charset="0"/>
              </a:rPr>
              <a:t>2. Tìm hiểu chung</a:t>
            </a:r>
            <a:endParaRPr sz="400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261;p51">
            <a:extLst>
              <a:ext uri="{FF2B5EF4-FFF2-40B4-BE49-F238E27FC236}">
                <a16:creationId xmlns:a16="http://schemas.microsoft.com/office/drawing/2014/main" id="{EA1FA353-24E4-A098-A838-52FD8A7625D0}"/>
              </a:ext>
            </a:extLst>
          </p:cNvPr>
          <p:cNvGrpSpPr/>
          <p:nvPr/>
        </p:nvGrpSpPr>
        <p:grpSpPr>
          <a:xfrm flipH="1">
            <a:off x="717362" y="1171964"/>
            <a:ext cx="5863064" cy="2405908"/>
            <a:chOff x="2516483" y="702500"/>
            <a:chExt cx="7022565" cy="3594300"/>
          </a:xfrm>
          <a:solidFill>
            <a:schemeClr val="accent5">
              <a:lumMod val="20000"/>
              <a:lumOff val="80000"/>
            </a:schemeClr>
          </a:solidFill>
        </p:grpSpPr>
        <p:sp>
          <p:nvSpPr>
            <p:cNvPr id="1908" name="Google Shape;1262;p51">
              <a:extLst>
                <a:ext uri="{FF2B5EF4-FFF2-40B4-BE49-F238E27FC236}">
                  <a16:creationId xmlns:a16="http://schemas.microsoft.com/office/drawing/2014/main" id="{EC1914A1-CFD2-D29C-38AF-106794AD66E9}"/>
                </a:ext>
              </a:extLst>
            </p:cNvPr>
            <p:cNvSpPr/>
            <p:nvPr/>
          </p:nvSpPr>
          <p:spPr>
            <a:xfrm>
              <a:off x="2894775" y="702500"/>
              <a:ext cx="6176400" cy="3594300"/>
            </a:xfrm>
            <a:prstGeom prst="wedgeEllipseCallout">
              <a:avLst>
                <a:gd name="adj1" fmla="val -40962"/>
                <a:gd name="adj2" fmla="val 50806"/>
              </a:avLst>
            </a:pr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909" name="Google Shape;1263;p51">
              <a:extLst>
                <a:ext uri="{FF2B5EF4-FFF2-40B4-BE49-F238E27FC236}">
                  <a16:creationId xmlns:a16="http://schemas.microsoft.com/office/drawing/2014/main" id="{B4C1D896-FF1A-FE20-D87B-19C69708E334}"/>
                </a:ext>
              </a:extLst>
            </p:cNvPr>
            <p:cNvGrpSpPr/>
            <p:nvPr/>
          </p:nvGrpSpPr>
          <p:grpSpPr>
            <a:xfrm>
              <a:off x="2516483" y="1938572"/>
              <a:ext cx="7022565" cy="633170"/>
              <a:chOff x="2977600" y="2841597"/>
              <a:chExt cx="4043859" cy="364603"/>
            </a:xfrm>
            <a:grpFill/>
          </p:grpSpPr>
          <p:sp>
            <p:nvSpPr>
              <p:cNvPr id="1910" name="Google Shape;1264;p51">
                <a:extLst>
                  <a:ext uri="{FF2B5EF4-FFF2-40B4-BE49-F238E27FC236}">
                    <a16:creationId xmlns:a16="http://schemas.microsoft.com/office/drawing/2014/main" id="{0EEDF021-C6D3-2E0B-1ADA-33081C17D63D}"/>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1" name="Google Shape;1265;p51">
                <a:extLst>
                  <a:ext uri="{FF2B5EF4-FFF2-40B4-BE49-F238E27FC236}">
                    <a16:creationId xmlns:a16="http://schemas.microsoft.com/office/drawing/2014/main" id="{AA658F03-7830-0BB4-9022-07C0FFA070A0}"/>
                  </a:ext>
                </a:extLst>
              </p:cNvPr>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2" name="Google Shape;1266;p51">
                <a:extLst>
                  <a:ext uri="{FF2B5EF4-FFF2-40B4-BE49-F238E27FC236}">
                    <a16:creationId xmlns:a16="http://schemas.microsoft.com/office/drawing/2014/main" id="{98FE008E-E2A6-59C0-5F8F-66A010284098}"/>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3" name="Google Shape;1267;p51">
                <a:extLst>
                  <a:ext uri="{FF2B5EF4-FFF2-40B4-BE49-F238E27FC236}">
                    <a16:creationId xmlns:a16="http://schemas.microsoft.com/office/drawing/2014/main" id="{49425D85-D487-AA05-BEFD-D17BCF494A34}"/>
                  </a:ext>
                </a:extLst>
              </p:cNvPr>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914" name="Google Shape;1271;p51">
            <a:extLst>
              <a:ext uri="{FF2B5EF4-FFF2-40B4-BE49-F238E27FC236}">
                <a16:creationId xmlns:a16="http://schemas.microsoft.com/office/drawing/2014/main" id="{81E8514C-1ADA-2BA8-4CD7-D1938D055BE3}"/>
              </a:ext>
            </a:extLst>
          </p:cNvPr>
          <p:cNvGrpSpPr/>
          <p:nvPr/>
        </p:nvGrpSpPr>
        <p:grpSpPr>
          <a:xfrm>
            <a:off x="3856487" y="3894214"/>
            <a:ext cx="1036407" cy="631046"/>
            <a:chOff x="543558" y="815800"/>
            <a:chExt cx="1562908" cy="954136"/>
          </a:xfrm>
        </p:grpSpPr>
        <p:grpSp>
          <p:nvGrpSpPr>
            <p:cNvPr id="1915" name="Google Shape;1272;p51">
              <a:extLst>
                <a:ext uri="{FF2B5EF4-FFF2-40B4-BE49-F238E27FC236}">
                  <a16:creationId xmlns:a16="http://schemas.microsoft.com/office/drawing/2014/main" id="{85A4AC5B-AAEC-87A3-177D-0BF49CAE31FC}"/>
                </a:ext>
              </a:extLst>
            </p:cNvPr>
            <p:cNvGrpSpPr/>
            <p:nvPr/>
          </p:nvGrpSpPr>
          <p:grpSpPr>
            <a:xfrm>
              <a:off x="543558" y="815800"/>
              <a:ext cx="1562908" cy="954136"/>
              <a:chOff x="1193750" y="1718700"/>
              <a:chExt cx="1201775" cy="733725"/>
            </a:xfrm>
          </p:grpSpPr>
          <p:sp>
            <p:nvSpPr>
              <p:cNvPr id="1917" name="Google Shape;1273;p51">
                <a:extLst>
                  <a:ext uri="{FF2B5EF4-FFF2-40B4-BE49-F238E27FC236}">
                    <a16:creationId xmlns:a16="http://schemas.microsoft.com/office/drawing/2014/main" id="{777C7B5E-3DC9-1160-64D0-405410AD3640}"/>
                  </a:ext>
                </a:extLst>
              </p:cNvPr>
              <p:cNvSpPr/>
              <p:nvPr/>
            </p:nvSpPr>
            <p:spPr>
              <a:xfrm>
                <a:off x="2169325" y="2005050"/>
                <a:ext cx="173575" cy="216175"/>
              </a:xfrm>
              <a:custGeom>
                <a:avLst/>
                <a:gdLst/>
                <a:ahLst/>
                <a:cxnLst/>
                <a:rect l="l" t="t" r="r" b="b"/>
                <a:pathLst>
                  <a:path w="6943" h="8647" extrusionOk="0">
                    <a:moveTo>
                      <a:pt x="6341" y="0"/>
                    </a:moveTo>
                    <a:cubicBezTo>
                      <a:pt x="6842" y="777"/>
                      <a:pt x="6942" y="1479"/>
                      <a:pt x="6717" y="2181"/>
                    </a:cubicBezTo>
                    <a:cubicBezTo>
                      <a:pt x="6140" y="3885"/>
                      <a:pt x="5288" y="5389"/>
                      <a:pt x="3985" y="6642"/>
                    </a:cubicBezTo>
                    <a:cubicBezTo>
                      <a:pt x="3208" y="7419"/>
                      <a:pt x="2406" y="8120"/>
                      <a:pt x="1353" y="8496"/>
                    </a:cubicBezTo>
                    <a:cubicBezTo>
                      <a:pt x="1053" y="8597"/>
                      <a:pt x="727" y="8622"/>
                      <a:pt x="401" y="8647"/>
                    </a:cubicBezTo>
                    <a:cubicBezTo>
                      <a:pt x="276" y="8647"/>
                      <a:pt x="125" y="8521"/>
                      <a:pt x="25" y="8396"/>
                    </a:cubicBezTo>
                    <a:cubicBezTo>
                      <a:pt x="0" y="8346"/>
                      <a:pt x="75" y="8145"/>
                      <a:pt x="176" y="8070"/>
                    </a:cubicBezTo>
                    <a:cubicBezTo>
                      <a:pt x="426" y="7870"/>
                      <a:pt x="677" y="7644"/>
                      <a:pt x="952" y="7494"/>
                    </a:cubicBezTo>
                    <a:cubicBezTo>
                      <a:pt x="2331" y="6742"/>
                      <a:pt x="3384" y="5614"/>
                      <a:pt x="4361" y="4436"/>
                    </a:cubicBezTo>
                    <a:cubicBezTo>
                      <a:pt x="5013" y="3659"/>
                      <a:pt x="5489" y="2732"/>
                      <a:pt x="5865" y="1805"/>
                    </a:cubicBezTo>
                    <a:cubicBezTo>
                      <a:pt x="6040" y="1404"/>
                      <a:pt x="6090" y="927"/>
                      <a:pt x="6216" y="476"/>
                    </a:cubicBezTo>
                    <a:cubicBezTo>
                      <a:pt x="6241" y="326"/>
                      <a:pt x="6291" y="201"/>
                      <a:pt x="6341" y="0"/>
                    </a:cubicBezTo>
                  </a:path>
                </a:pathLst>
              </a:custGeom>
              <a:solidFill>
                <a:srgbClr val="FAA83E">
                  <a:alpha val="3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8" name="Google Shape;1274;p51">
                <a:extLst>
                  <a:ext uri="{FF2B5EF4-FFF2-40B4-BE49-F238E27FC236}">
                    <a16:creationId xmlns:a16="http://schemas.microsoft.com/office/drawing/2014/main" id="{27B13AFC-2711-9AD2-5D6B-F9873EACBFD0}"/>
                  </a:ext>
                </a:extLst>
              </p:cNvPr>
              <p:cNvSpPr/>
              <p:nvPr/>
            </p:nvSpPr>
            <p:spPr>
              <a:xfrm>
                <a:off x="1248875" y="1840250"/>
                <a:ext cx="93400" cy="235625"/>
              </a:xfrm>
              <a:custGeom>
                <a:avLst/>
                <a:gdLst/>
                <a:ahLst/>
                <a:cxnLst/>
                <a:rect l="l" t="t" r="r" b="b"/>
                <a:pathLst>
                  <a:path w="3736" h="9425" extrusionOk="0">
                    <a:moveTo>
                      <a:pt x="3735" y="176"/>
                    </a:moveTo>
                    <a:cubicBezTo>
                      <a:pt x="3434" y="752"/>
                      <a:pt x="3084" y="1304"/>
                      <a:pt x="2683" y="1805"/>
                    </a:cubicBezTo>
                    <a:cubicBezTo>
                      <a:pt x="2532" y="1981"/>
                      <a:pt x="2382" y="2156"/>
                      <a:pt x="2282" y="2356"/>
                    </a:cubicBezTo>
                    <a:cubicBezTo>
                      <a:pt x="1956" y="3234"/>
                      <a:pt x="1630" y="4111"/>
                      <a:pt x="1329" y="5013"/>
                    </a:cubicBezTo>
                    <a:cubicBezTo>
                      <a:pt x="1204" y="5414"/>
                      <a:pt x="1179" y="5865"/>
                      <a:pt x="1179" y="6266"/>
                    </a:cubicBezTo>
                    <a:cubicBezTo>
                      <a:pt x="1129" y="6843"/>
                      <a:pt x="1129" y="7394"/>
                      <a:pt x="1154" y="7945"/>
                    </a:cubicBezTo>
                    <a:cubicBezTo>
                      <a:pt x="1179" y="8296"/>
                      <a:pt x="1254" y="8647"/>
                      <a:pt x="1304" y="8998"/>
                    </a:cubicBezTo>
                    <a:cubicBezTo>
                      <a:pt x="1329" y="9174"/>
                      <a:pt x="1279" y="9324"/>
                      <a:pt x="1104" y="9399"/>
                    </a:cubicBezTo>
                    <a:cubicBezTo>
                      <a:pt x="1003" y="9424"/>
                      <a:pt x="828" y="9424"/>
                      <a:pt x="753" y="9374"/>
                    </a:cubicBezTo>
                    <a:cubicBezTo>
                      <a:pt x="352" y="9148"/>
                      <a:pt x="51" y="8848"/>
                      <a:pt x="51" y="8372"/>
                    </a:cubicBezTo>
                    <a:cubicBezTo>
                      <a:pt x="26" y="7394"/>
                      <a:pt x="1" y="6417"/>
                      <a:pt x="76" y="5439"/>
                    </a:cubicBezTo>
                    <a:cubicBezTo>
                      <a:pt x="126" y="4913"/>
                      <a:pt x="352" y="4361"/>
                      <a:pt x="552" y="3860"/>
                    </a:cubicBezTo>
                    <a:cubicBezTo>
                      <a:pt x="828" y="3234"/>
                      <a:pt x="1129" y="2607"/>
                      <a:pt x="1480" y="2031"/>
                    </a:cubicBezTo>
                    <a:cubicBezTo>
                      <a:pt x="1881" y="1354"/>
                      <a:pt x="2457" y="803"/>
                      <a:pt x="3033" y="276"/>
                    </a:cubicBezTo>
                    <a:cubicBezTo>
                      <a:pt x="3184" y="151"/>
                      <a:pt x="3409" y="101"/>
                      <a:pt x="3585" y="1"/>
                    </a:cubicBezTo>
                    <a:cubicBezTo>
                      <a:pt x="3635" y="51"/>
                      <a:pt x="3685" y="126"/>
                      <a:pt x="3735" y="176"/>
                    </a:cubicBezTo>
                  </a:path>
                </a:pathLst>
              </a:custGeom>
              <a:solidFill>
                <a:srgbClr val="FAA83E">
                  <a:alpha val="3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9" name="Google Shape;1275;p51">
                <a:extLst>
                  <a:ext uri="{FF2B5EF4-FFF2-40B4-BE49-F238E27FC236}">
                    <a16:creationId xmlns:a16="http://schemas.microsoft.com/office/drawing/2014/main" id="{42180C51-57C4-68F3-5C92-1BA4A8873122}"/>
                  </a:ext>
                </a:extLst>
              </p:cNvPr>
              <p:cNvSpPr/>
              <p:nvPr/>
            </p:nvSpPr>
            <p:spPr>
              <a:xfrm>
                <a:off x="1193750" y="1812675"/>
                <a:ext cx="95250" cy="143525"/>
              </a:xfrm>
              <a:custGeom>
                <a:avLst/>
                <a:gdLst/>
                <a:ahLst/>
                <a:cxnLst/>
                <a:rect l="l" t="t" r="r" b="b"/>
                <a:pathLst>
                  <a:path w="3810" h="5741" extrusionOk="0">
                    <a:moveTo>
                      <a:pt x="0" y="4337"/>
                    </a:moveTo>
                    <a:cubicBezTo>
                      <a:pt x="50" y="4136"/>
                      <a:pt x="76" y="3936"/>
                      <a:pt x="176" y="3760"/>
                    </a:cubicBezTo>
                    <a:cubicBezTo>
                      <a:pt x="426" y="3184"/>
                      <a:pt x="727" y="2607"/>
                      <a:pt x="1203" y="2131"/>
                    </a:cubicBezTo>
                    <a:cubicBezTo>
                      <a:pt x="1454" y="1855"/>
                      <a:pt x="1705" y="1605"/>
                      <a:pt x="1880" y="1304"/>
                    </a:cubicBezTo>
                    <a:cubicBezTo>
                      <a:pt x="2256" y="703"/>
                      <a:pt x="2857" y="427"/>
                      <a:pt x="3384" y="51"/>
                    </a:cubicBezTo>
                    <a:cubicBezTo>
                      <a:pt x="3434" y="26"/>
                      <a:pt x="3609" y="1"/>
                      <a:pt x="3659" y="51"/>
                    </a:cubicBezTo>
                    <a:cubicBezTo>
                      <a:pt x="3735" y="126"/>
                      <a:pt x="3810" y="276"/>
                      <a:pt x="3785" y="377"/>
                    </a:cubicBezTo>
                    <a:cubicBezTo>
                      <a:pt x="3785" y="753"/>
                      <a:pt x="3634" y="1078"/>
                      <a:pt x="3334" y="1329"/>
                    </a:cubicBezTo>
                    <a:cubicBezTo>
                      <a:pt x="2632" y="1906"/>
                      <a:pt x="2156" y="2708"/>
                      <a:pt x="1629" y="3459"/>
                    </a:cubicBezTo>
                    <a:cubicBezTo>
                      <a:pt x="1304" y="3936"/>
                      <a:pt x="1128" y="4487"/>
                      <a:pt x="1003" y="5089"/>
                    </a:cubicBezTo>
                    <a:cubicBezTo>
                      <a:pt x="953" y="5339"/>
                      <a:pt x="928" y="5740"/>
                      <a:pt x="552" y="5715"/>
                    </a:cubicBezTo>
                    <a:cubicBezTo>
                      <a:pt x="226" y="5690"/>
                      <a:pt x="226" y="5339"/>
                      <a:pt x="176" y="5089"/>
                    </a:cubicBezTo>
                    <a:cubicBezTo>
                      <a:pt x="101" y="4838"/>
                      <a:pt x="50" y="4587"/>
                      <a:pt x="0" y="4337"/>
                    </a:cubicBezTo>
                  </a:path>
                </a:pathLst>
              </a:custGeom>
              <a:solidFill>
                <a:srgbClr val="FAA83E">
                  <a:alpha val="3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0" name="Google Shape;1276;p51">
                <a:extLst>
                  <a:ext uri="{FF2B5EF4-FFF2-40B4-BE49-F238E27FC236}">
                    <a16:creationId xmlns:a16="http://schemas.microsoft.com/office/drawing/2014/main" id="{90BC2451-99F9-F8F8-239E-6E02D77EF1EB}"/>
                  </a:ext>
                </a:extLst>
              </p:cNvPr>
              <p:cNvSpPr/>
              <p:nvPr/>
            </p:nvSpPr>
            <p:spPr>
              <a:xfrm>
                <a:off x="2283975" y="2096525"/>
                <a:ext cx="111550" cy="111550"/>
              </a:xfrm>
              <a:custGeom>
                <a:avLst/>
                <a:gdLst/>
                <a:ahLst/>
                <a:cxnLst/>
                <a:rect l="l" t="t" r="r" b="b"/>
                <a:pathLst>
                  <a:path w="4462" h="4462" extrusionOk="0">
                    <a:moveTo>
                      <a:pt x="4437" y="401"/>
                    </a:moveTo>
                    <a:cubicBezTo>
                      <a:pt x="4437" y="1103"/>
                      <a:pt x="4286" y="1579"/>
                      <a:pt x="3860" y="1955"/>
                    </a:cubicBezTo>
                    <a:cubicBezTo>
                      <a:pt x="3209" y="2557"/>
                      <a:pt x="2607" y="3183"/>
                      <a:pt x="1930" y="3760"/>
                    </a:cubicBezTo>
                    <a:cubicBezTo>
                      <a:pt x="1655" y="4010"/>
                      <a:pt x="1304" y="4211"/>
                      <a:pt x="953" y="4386"/>
                    </a:cubicBezTo>
                    <a:cubicBezTo>
                      <a:pt x="803" y="4461"/>
                      <a:pt x="577" y="4461"/>
                      <a:pt x="377" y="4436"/>
                    </a:cubicBezTo>
                    <a:cubicBezTo>
                      <a:pt x="151" y="4411"/>
                      <a:pt x="1" y="4085"/>
                      <a:pt x="151" y="3910"/>
                    </a:cubicBezTo>
                    <a:cubicBezTo>
                      <a:pt x="326" y="3710"/>
                      <a:pt x="527" y="3534"/>
                      <a:pt x="727" y="3384"/>
                    </a:cubicBezTo>
                    <a:cubicBezTo>
                      <a:pt x="1429" y="2782"/>
                      <a:pt x="2131" y="2231"/>
                      <a:pt x="2833" y="1629"/>
                    </a:cubicBezTo>
                    <a:cubicBezTo>
                      <a:pt x="3184" y="1329"/>
                      <a:pt x="3484" y="1003"/>
                      <a:pt x="3660" y="552"/>
                    </a:cubicBezTo>
                    <a:cubicBezTo>
                      <a:pt x="3735" y="376"/>
                      <a:pt x="3885" y="226"/>
                      <a:pt x="4011" y="100"/>
                    </a:cubicBezTo>
                    <a:cubicBezTo>
                      <a:pt x="4086" y="50"/>
                      <a:pt x="4211" y="0"/>
                      <a:pt x="4286" y="50"/>
                    </a:cubicBezTo>
                    <a:cubicBezTo>
                      <a:pt x="4336" y="75"/>
                      <a:pt x="4412" y="176"/>
                      <a:pt x="4437" y="251"/>
                    </a:cubicBezTo>
                    <a:cubicBezTo>
                      <a:pt x="4462" y="351"/>
                      <a:pt x="4437" y="451"/>
                      <a:pt x="4437" y="401"/>
                    </a:cubicBezTo>
                  </a:path>
                </a:pathLst>
              </a:custGeom>
              <a:solidFill>
                <a:srgbClr val="FAA83E">
                  <a:alpha val="3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1" name="Google Shape;1277;p51">
                <a:extLst>
                  <a:ext uri="{FF2B5EF4-FFF2-40B4-BE49-F238E27FC236}">
                    <a16:creationId xmlns:a16="http://schemas.microsoft.com/office/drawing/2014/main" id="{28E5F89A-3688-6D11-9B57-D7580A3E86DB}"/>
                  </a:ext>
                </a:extLst>
              </p:cNvPr>
              <p:cNvSpPr/>
              <p:nvPr/>
            </p:nvSpPr>
            <p:spPr>
              <a:xfrm>
                <a:off x="1330350" y="1718700"/>
                <a:ext cx="925450" cy="733725"/>
              </a:xfrm>
              <a:custGeom>
                <a:avLst/>
                <a:gdLst/>
                <a:ahLst/>
                <a:cxnLst/>
                <a:rect l="l" t="t" r="r" b="b"/>
                <a:pathLst>
                  <a:path w="37018" h="29349" extrusionOk="0">
                    <a:moveTo>
                      <a:pt x="15363" y="28472"/>
                    </a:moveTo>
                    <a:cubicBezTo>
                      <a:pt x="15389" y="27745"/>
                      <a:pt x="15363" y="27018"/>
                      <a:pt x="15439" y="26291"/>
                    </a:cubicBezTo>
                    <a:cubicBezTo>
                      <a:pt x="15539" y="25188"/>
                      <a:pt x="16115" y="24637"/>
                      <a:pt x="17218" y="24687"/>
                    </a:cubicBezTo>
                    <a:cubicBezTo>
                      <a:pt x="18145" y="24712"/>
                      <a:pt x="19073" y="24612"/>
                      <a:pt x="19950" y="24361"/>
                    </a:cubicBezTo>
                    <a:cubicBezTo>
                      <a:pt x="21328" y="23985"/>
                      <a:pt x="22732" y="23710"/>
                      <a:pt x="24161" y="23409"/>
                    </a:cubicBezTo>
                    <a:cubicBezTo>
                      <a:pt x="25038" y="23234"/>
                      <a:pt x="25915" y="22933"/>
                      <a:pt x="26717" y="22457"/>
                    </a:cubicBezTo>
                    <a:cubicBezTo>
                      <a:pt x="27820" y="21755"/>
                      <a:pt x="28948" y="21103"/>
                      <a:pt x="30075" y="20427"/>
                    </a:cubicBezTo>
                    <a:cubicBezTo>
                      <a:pt x="30376" y="20251"/>
                      <a:pt x="30677" y="20026"/>
                      <a:pt x="30953" y="19800"/>
                    </a:cubicBezTo>
                    <a:cubicBezTo>
                      <a:pt x="31755" y="19123"/>
                      <a:pt x="32506" y="18396"/>
                      <a:pt x="33334" y="17745"/>
                    </a:cubicBezTo>
                    <a:cubicBezTo>
                      <a:pt x="34411" y="16893"/>
                      <a:pt x="35313" y="15865"/>
                      <a:pt x="36115" y="14737"/>
                    </a:cubicBezTo>
                    <a:cubicBezTo>
                      <a:pt x="36692" y="13935"/>
                      <a:pt x="37018" y="13058"/>
                      <a:pt x="36968" y="12081"/>
                    </a:cubicBezTo>
                    <a:cubicBezTo>
                      <a:pt x="36943" y="11529"/>
                      <a:pt x="36968" y="10953"/>
                      <a:pt x="36892" y="10401"/>
                    </a:cubicBezTo>
                    <a:cubicBezTo>
                      <a:pt x="36867" y="9925"/>
                      <a:pt x="36817" y="9424"/>
                      <a:pt x="36667" y="8948"/>
                    </a:cubicBezTo>
                    <a:cubicBezTo>
                      <a:pt x="36216" y="7695"/>
                      <a:pt x="35639" y="6492"/>
                      <a:pt x="34812" y="5414"/>
                    </a:cubicBezTo>
                    <a:cubicBezTo>
                      <a:pt x="33935" y="4311"/>
                      <a:pt x="32857" y="3459"/>
                      <a:pt x="31780" y="2607"/>
                    </a:cubicBezTo>
                    <a:cubicBezTo>
                      <a:pt x="31078" y="2056"/>
                      <a:pt x="30301" y="1655"/>
                      <a:pt x="29449" y="1379"/>
                    </a:cubicBezTo>
                    <a:cubicBezTo>
                      <a:pt x="28572" y="1103"/>
                      <a:pt x="27694" y="827"/>
                      <a:pt x="26817" y="577"/>
                    </a:cubicBezTo>
                    <a:cubicBezTo>
                      <a:pt x="25865" y="326"/>
                      <a:pt x="24912" y="76"/>
                      <a:pt x="23935" y="51"/>
                    </a:cubicBezTo>
                    <a:cubicBezTo>
                      <a:pt x="21303" y="0"/>
                      <a:pt x="18697" y="101"/>
                      <a:pt x="16065" y="351"/>
                    </a:cubicBezTo>
                    <a:cubicBezTo>
                      <a:pt x="14962" y="477"/>
                      <a:pt x="13885" y="652"/>
                      <a:pt x="12807" y="953"/>
                    </a:cubicBezTo>
                    <a:cubicBezTo>
                      <a:pt x="10577" y="1579"/>
                      <a:pt x="8471" y="2457"/>
                      <a:pt x="6592" y="3835"/>
                    </a:cubicBezTo>
                    <a:cubicBezTo>
                      <a:pt x="6165" y="4161"/>
                      <a:pt x="5714" y="4487"/>
                      <a:pt x="5238" y="4787"/>
                    </a:cubicBezTo>
                    <a:cubicBezTo>
                      <a:pt x="4461" y="5289"/>
                      <a:pt x="3810" y="5940"/>
                      <a:pt x="3158" y="6592"/>
                    </a:cubicBezTo>
                    <a:cubicBezTo>
                      <a:pt x="2005" y="7795"/>
                      <a:pt x="1203" y="9198"/>
                      <a:pt x="526" y="10702"/>
                    </a:cubicBezTo>
                    <a:cubicBezTo>
                      <a:pt x="401" y="10978"/>
                      <a:pt x="351" y="11279"/>
                      <a:pt x="301" y="11554"/>
                    </a:cubicBezTo>
                    <a:cubicBezTo>
                      <a:pt x="226" y="12005"/>
                      <a:pt x="150" y="12457"/>
                      <a:pt x="100" y="12908"/>
                    </a:cubicBezTo>
                    <a:cubicBezTo>
                      <a:pt x="50" y="13334"/>
                      <a:pt x="0" y="13785"/>
                      <a:pt x="50" y="14186"/>
                    </a:cubicBezTo>
                    <a:cubicBezTo>
                      <a:pt x="175" y="15289"/>
                      <a:pt x="326" y="16391"/>
                      <a:pt x="652" y="17469"/>
                    </a:cubicBezTo>
                    <a:cubicBezTo>
                      <a:pt x="802" y="17945"/>
                      <a:pt x="1003" y="18371"/>
                      <a:pt x="1328" y="18747"/>
                    </a:cubicBezTo>
                    <a:cubicBezTo>
                      <a:pt x="1604" y="19073"/>
                      <a:pt x="1930" y="19374"/>
                      <a:pt x="2155" y="19750"/>
                    </a:cubicBezTo>
                    <a:cubicBezTo>
                      <a:pt x="2732" y="20777"/>
                      <a:pt x="3659" y="21354"/>
                      <a:pt x="4637" y="21880"/>
                    </a:cubicBezTo>
                    <a:cubicBezTo>
                      <a:pt x="5439" y="22306"/>
                      <a:pt x="6341" y="22557"/>
                      <a:pt x="7118" y="23033"/>
                    </a:cubicBezTo>
                    <a:cubicBezTo>
                      <a:pt x="7268" y="23108"/>
                      <a:pt x="7419" y="23158"/>
                      <a:pt x="7594" y="23183"/>
                    </a:cubicBezTo>
                    <a:cubicBezTo>
                      <a:pt x="8246" y="23234"/>
                      <a:pt x="8847" y="23559"/>
                      <a:pt x="9474" y="23710"/>
                    </a:cubicBezTo>
                    <a:cubicBezTo>
                      <a:pt x="10276" y="23860"/>
                      <a:pt x="11053" y="24011"/>
                      <a:pt x="11905" y="24186"/>
                    </a:cubicBezTo>
                    <a:cubicBezTo>
                      <a:pt x="12381" y="25088"/>
                      <a:pt x="12857" y="25990"/>
                      <a:pt x="13308" y="26943"/>
                    </a:cubicBezTo>
                    <a:cubicBezTo>
                      <a:pt x="13659" y="27670"/>
                      <a:pt x="14135" y="28271"/>
                      <a:pt x="14662" y="28873"/>
                    </a:cubicBezTo>
                    <a:cubicBezTo>
                      <a:pt x="14812" y="29023"/>
                      <a:pt x="15013" y="29123"/>
                      <a:pt x="15363" y="29349"/>
                    </a:cubicBezTo>
                    <a:cubicBezTo>
                      <a:pt x="15363" y="28923"/>
                      <a:pt x="15363" y="28697"/>
                      <a:pt x="15363" y="28472"/>
                    </a:cubicBezTo>
                  </a:path>
                </a:pathLst>
              </a:custGeom>
              <a:solidFill>
                <a:srgbClr val="FAA83E">
                  <a:alpha val="388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916" name="Google Shape;1278;p51">
              <a:extLst>
                <a:ext uri="{FF2B5EF4-FFF2-40B4-BE49-F238E27FC236}">
                  <a16:creationId xmlns:a16="http://schemas.microsoft.com/office/drawing/2014/main" id="{DE98B3DE-2EB9-2FB5-7322-3F1603259B9D}"/>
                </a:ext>
              </a:extLst>
            </p:cNvPr>
            <p:cNvSpPr/>
            <p:nvPr/>
          </p:nvSpPr>
          <p:spPr>
            <a:xfrm rot="-356278">
              <a:off x="910857" y="1056884"/>
              <a:ext cx="828321" cy="308494"/>
            </a:xfrm>
            <a:prstGeom prst="rect">
              <a:avLst/>
            </a:prstGeom>
          </p:spPr>
          <p:txBody>
            <a:bodyPr>
              <a:prstTxWarp prst="textPlain">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5E5E2"/>
                </a:solidFill>
                <a:effectLst/>
                <a:uLnTx/>
                <a:uFillTx/>
                <a:latin typeface="Bahiana"/>
              </a:endParaRPr>
            </a:p>
          </p:txBody>
        </p:sp>
      </p:grpSp>
      <p:grpSp>
        <p:nvGrpSpPr>
          <p:cNvPr id="1922" name="Google Shape;1279;p51">
            <a:extLst>
              <a:ext uri="{FF2B5EF4-FFF2-40B4-BE49-F238E27FC236}">
                <a16:creationId xmlns:a16="http://schemas.microsoft.com/office/drawing/2014/main" id="{FE3E2D10-2B15-9EB8-E6A7-BFF775807A28}"/>
              </a:ext>
            </a:extLst>
          </p:cNvPr>
          <p:cNvGrpSpPr/>
          <p:nvPr/>
        </p:nvGrpSpPr>
        <p:grpSpPr>
          <a:xfrm rot="788979">
            <a:off x="7073352" y="1773609"/>
            <a:ext cx="713086" cy="321208"/>
            <a:chOff x="5479850" y="93588"/>
            <a:chExt cx="1625975" cy="891625"/>
          </a:xfrm>
        </p:grpSpPr>
        <p:grpSp>
          <p:nvGrpSpPr>
            <p:cNvPr id="1923" name="Google Shape;1280;p51">
              <a:extLst>
                <a:ext uri="{FF2B5EF4-FFF2-40B4-BE49-F238E27FC236}">
                  <a16:creationId xmlns:a16="http://schemas.microsoft.com/office/drawing/2014/main" id="{6D826A9A-EF55-1F44-FFA1-C74CCCC601DE}"/>
                </a:ext>
              </a:extLst>
            </p:cNvPr>
            <p:cNvGrpSpPr/>
            <p:nvPr/>
          </p:nvGrpSpPr>
          <p:grpSpPr>
            <a:xfrm flipH="1">
              <a:off x="5479850" y="93588"/>
              <a:ext cx="1625975" cy="891625"/>
              <a:chOff x="2977600" y="2496900"/>
              <a:chExt cx="1625975" cy="891625"/>
            </a:xfrm>
          </p:grpSpPr>
          <p:sp>
            <p:nvSpPr>
              <p:cNvPr id="1925" name="Google Shape;1281;p51">
                <a:extLst>
                  <a:ext uri="{FF2B5EF4-FFF2-40B4-BE49-F238E27FC236}">
                    <a16:creationId xmlns:a16="http://schemas.microsoft.com/office/drawing/2014/main" id="{DD556CE0-7057-FD62-C975-A2C3CA192D70}"/>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6" name="Google Shape;1282;p51">
                <a:extLst>
                  <a:ext uri="{FF2B5EF4-FFF2-40B4-BE49-F238E27FC236}">
                    <a16:creationId xmlns:a16="http://schemas.microsoft.com/office/drawing/2014/main" id="{0B0CB07E-2502-5CA6-3670-BFF6B65152B9}"/>
                  </a:ext>
                </a:extLst>
              </p:cNvPr>
              <p:cNvSpPr/>
              <p:nvPr/>
            </p:nvSpPr>
            <p:spPr>
              <a:xfrm>
                <a:off x="4352900" y="2547650"/>
                <a:ext cx="213700" cy="180475"/>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7" name="Google Shape;1283;p51">
                <a:extLst>
                  <a:ext uri="{FF2B5EF4-FFF2-40B4-BE49-F238E27FC236}">
                    <a16:creationId xmlns:a16="http://schemas.microsoft.com/office/drawing/2014/main" id="{AAB7D93C-A235-DAD0-42B6-940C9EE4EA65}"/>
                  </a:ext>
                </a:extLst>
              </p:cNvPr>
              <p:cNvSpPr/>
              <p:nvPr/>
            </p:nvSpPr>
            <p:spPr>
              <a:xfrm>
                <a:off x="4351650" y="3107800"/>
                <a:ext cx="188000" cy="152275"/>
              </a:xfrm>
              <a:custGeom>
                <a:avLst/>
                <a:gdLst/>
                <a:ahLst/>
                <a:cxnLst/>
                <a:rect l="l" t="t" r="r" b="b"/>
                <a:pathLst>
                  <a:path w="7520" h="6091" extrusionOk="0">
                    <a:moveTo>
                      <a:pt x="1" y="5865"/>
                    </a:moveTo>
                    <a:cubicBezTo>
                      <a:pt x="928" y="5214"/>
                      <a:pt x="1605" y="4687"/>
                      <a:pt x="2357" y="4261"/>
                    </a:cubicBezTo>
                    <a:cubicBezTo>
                      <a:pt x="3560" y="3585"/>
                      <a:pt x="4587" y="2707"/>
                      <a:pt x="5540" y="1755"/>
                    </a:cubicBezTo>
                    <a:cubicBezTo>
                      <a:pt x="5865" y="1454"/>
                      <a:pt x="6116" y="1078"/>
                      <a:pt x="6417" y="727"/>
                    </a:cubicBezTo>
                    <a:cubicBezTo>
                      <a:pt x="6667" y="452"/>
                      <a:pt x="6868" y="101"/>
                      <a:pt x="7219" y="1"/>
                    </a:cubicBezTo>
                    <a:cubicBezTo>
                      <a:pt x="7520" y="151"/>
                      <a:pt x="7495" y="351"/>
                      <a:pt x="7444" y="552"/>
                    </a:cubicBezTo>
                    <a:cubicBezTo>
                      <a:pt x="7169" y="1254"/>
                      <a:pt x="6818" y="1880"/>
                      <a:pt x="6317" y="2432"/>
                    </a:cubicBezTo>
                    <a:cubicBezTo>
                      <a:pt x="5013" y="3860"/>
                      <a:pt x="3434" y="4938"/>
                      <a:pt x="1705" y="5790"/>
                    </a:cubicBezTo>
                    <a:cubicBezTo>
                      <a:pt x="1229" y="6016"/>
                      <a:pt x="753" y="6091"/>
                      <a:pt x="1" y="5865"/>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8" name="Google Shape;1284;p51">
                <a:extLst>
                  <a:ext uri="{FF2B5EF4-FFF2-40B4-BE49-F238E27FC236}">
                    <a16:creationId xmlns:a16="http://schemas.microsoft.com/office/drawing/2014/main" id="{C41542A3-B00E-81CD-1177-A5541BCEBD88}"/>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9" name="Google Shape;1285;p51">
                <a:extLst>
                  <a:ext uri="{FF2B5EF4-FFF2-40B4-BE49-F238E27FC236}">
                    <a16:creationId xmlns:a16="http://schemas.microsoft.com/office/drawing/2014/main" id="{9A07B358-5300-9196-256B-CE0308D4C61C}"/>
                  </a:ext>
                </a:extLst>
              </p:cNvPr>
              <p:cNvSpPr/>
              <p:nvPr/>
            </p:nvSpPr>
            <p:spPr>
              <a:xfrm>
                <a:off x="4537125" y="3151025"/>
                <a:ext cx="66450" cy="84000"/>
              </a:xfrm>
              <a:custGeom>
                <a:avLst/>
                <a:gdLst/>
                <a:ahLst/>
                <a:cxnLst/>
                <a:rect l="l" t="t" r="r" b="b"/>
                <a:pathLst>
                  <a:path w="2658" h="3360" extrusionOk="0">
                    <a:moveTo>
                      <a:pt x="2356" y="1"/>
                    </a:moveTo>
                    <a:cubicBezTo>
                      <a:pt x="2457" y="151"/>
                      <a:pt x="2557" y="226"/>
                      <a:pt x="2607" y="352"/>
                    </a:cubicBezTo>
                    <a:cubicBezTo>
                      <a:pt x="2657" y="427"/>
                      <a:pt x="2657" y="552"/>
                      <a:pt x="2632" y="653"/>
                    </a:cubicBezTo>
                    <a:cubicBezTo>
                      <a:pt x="2331" y="1605"/>
                      <a:pt x="1880" y="2482"/>
                      <a:pt x="1028" y="3109"/>
                    </a:cubicBezTo>
                    <a:cubicBezTo>
                      <a:pt x="903" y="3209"/>
                      <a:pt x="727" y="3309"/>
                      <a:pt x="577" y="3334"/>
                    </a:cubicBezTo>
                    <a:cubicBezTo>
                      <a:pt x="426" y="3359"/>
                      <a:pt x="226" y="3309"/>
                      <a:pt x="126" y="3209"/>
                    </a:cubicBezTo>
                    <a:cubicBezTo>
                      <a:pt x="25" y="3109"/>
                      <a:pt x="0" y="2883"/>
                      <a:pt x="51" y="2733"/>
                    </a:cubicBezTo>
                    <a:cubicBezTo>
                      <a:pt x="76" y="2582"/>
                      <a:pt x="176" y="2407"/>
                      <a:pt x="276" y="2282"/>
                    </a:cubicBezTo>
                    <a:cubicBezTo>
                      <a:pt x="853" y="1680"/>
                      <a:pt x="1379" y="1054"/>
                      <a:pt x="1830" y="352"/>
                    </a:cubicBezTo>
                    <a:cubicBezTo>
                      <a:pt x="1905" y="201"/>
                      <a:pt x="2156" y="126"/>
                      <a:pt x="2356" y="1"/>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0" name="Google Shape;1286;p51">
                <a:extLst>
                  <a:ext uri="{FF2B5EF4-FFF2-40B4-BE49-F238E27FC236}">
                    <a16:creationId xmlns:a16="http://schemas.microsoft.com/office/drawing/2014/main" id="{EB5BE9F4-34DD-3C7C-930C-00ECD1A34488}"/>
                  </a:ext>
                </a:extLst>
              </p:cNvPr>
              <p:cNvSpPr/>
              <p:nvPr/>
            </p:nvSpPr>
            <p:spPr>
              <a:xfrm>
                <a:off x="4442500" y="2496900"/>
                <a:ext cx="101550" cy="76475"/>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1" name="Google Shape;1287;p51">
                <a:extLst>
                  <a:ext uri="{FF2B5EF4-FFF2-40B4-BE49-F238E27FC236}">
                    <a16:creationId xmlns:a16="http://schemas.microsoft.com/office/drawing/2014/main" id="{632B91DD-3510-0ED0-1C93-3348692BC4C7}"/>
                  </a:ext>
                </a:extLst>
              </p:cNvPr>
              <p:cNvSpPr/>
              <p:nvPr/>
            </p:nvSpPr>
            <p:spPr>
              <a:xfrm>
                <a:off x="3159300" y="2599025"/>
                <a:ext cx="1362800" cy="789500"/>
              </a:xfrm>
              <a:custGeom>
                <a:avLst/>
                <a:gdLst/>
                <a:ahLst/>
                <a:cxnLst/>
                <a:rect l="l" t="t" r="r" b="b"/>
                <a:pathLst>
                  <a:path w="54512" h="31580" extrusionOk="0">
                    <a:moveTo>
                      <a:pt x="10677" y="29274"/>
                    </a:moveTo>
                    <a:cubicBezTo>
                      <a:pt x="11253" y="29149"/>
                      <a:pt x="11855" y="29249"/>
                      <a:pt x="12457" y="29249"/>
                    </a:cubicBezTo>
                    <a:cubicBezTo>
                      <a:pt x="13033" y="29249"/>
                      <a:pt x="13634" y="29324"/>
                      <a:pt x="14236" y="29324"/>
                    </a:cubicBezTo>
                    <a:cubicBezTo>
                      <a:pt x="15013" y="29324"/>
                      <a:pt x="15815" y="29299"/>
                      <a:pt x="16617" y="29249"/>
                    </a:cubicBezTo>
                    <a:cubicBezTo>
                      <a:pt x="18121" y="29174"/>
                      <a:pt x="19599" y="29073"/>
                      <a:pt x="21103" y="28998"/>
                    </a:cubicBezTo>
                    <a:cubicBezTo>
                      <a:pt x="21279" y="28973"/>
                      <a:pt x="21429" y="28923"/>
                      <a:pt x="21604" y="28898"/>
                    </a:cubicBezTo>
                    <a:cubicBezTo>
                      <a:pt x="21955" y="28848"/>
                      <a:pt x="22306" y="28823"/>
                      <a:pt x="22657" y="28798"/>
                    </a:cubicBezTo>
                    <a:cubicBezTo>
                      <a:pt x="23309" y="28723"/>
                      <a:pt x="23960" y="28672"/>
                      <a:pt x="24612" y="28622"/>
                    </a:cubicBezTo>
                    <a:cubicBezTo>
                      <a:pt x="25063" y="28572"/>
                      <a:pt x="25514" y="28422"/>
                      <a:pt x="25965" y="28422"/>
                    </a:cubicBezTo>
                    <a:cubicBezTo>
                      <a:pt x="27469" y="28347"/>
                      <a:pt x="28923" y="28121"/>
                      <a:pt x="30351" y="27670"/>
                    </a:cubicBezTo>
                    <a:cubicBezTo>
                      <a:pt x="31504" y="27294"/>
                      <a:pt x="32732" y="27068"/>
                      <a:pt x="33910" y="26793"/>
                    </a:cubicBezTo>
                    <a:cubicBezTo>
                      <a:pt x="35464" y="26442"/>
                      <a:pt x="37018" y="26066"/>
                      <a:pt x="38572" y="25690"/>
                    </a:cubicBezTo>
                    <a:cubicBezTo>
                      <a:pt x="40652" y="25239"/>
                      <a:pt x="42707" y="24788"/>
                      <a:pt x="44687" y="23961"/>
                    </a:cubicBezTo>
                    <a:cubicBezTo>
                      <a:pt x="46191" y="23334"/>
                      <a:pt x="47670" y="22632"/>
                      <a:pt x="48923" y="21580"/>
                    </a:cubicBezTo>
                    <a:cubicBezTo>
                      <a:pt x="50502" y="20251"/>
                      <a:pt x="52031" y="18898"/>
                      <a:pt x="53083" y="17093"/>
                    </a:cubicBezTo>
                    <a:cubicBezTo>
                      <a:pt x="53534" y="16342"/>
                      <a:pt x="53860" y="15540"/>
                      <a:pt x="54211" y="14738"/>
                    </a:cubicBezTo>
                    <a:cubicBezTo>
                      <a:pt x="54412" y="14261"/>
                      <a:pt x="54487" y="13735"/>
                      <a:pt x="54487" y="13209"/>
                    </a:cubicBezTo>
                    <a:cubicBezTo>
                      <a:pt x="54462" y="12733"/>
                      <a:pt x="54462" y="12231"/>
                      <a:pt x="54462" y="11755"/>
                    </a:cubicBezTo>
                    <a:cubicBezTo>
                      <a:pt x="54512" y="10352"/>
                      <a:pt x="54086" y="9073"/>
                      <a:pt x="53509" y="7845"/>
                    </a:cubicBezTo>
                    <a:cubicBezTo>
                      <a:pt x="53359" y="7545"/>
                      <a:pt x="53133" y="7269"/>
                      <a:pt x="52983" y="6943"/>
                    </a:cubicBezTo>
                    <a:cubicBezTo>
                      <a:pt x="52181" y="5414"/>
                      <a:pt x="51003" y="4211"/>
                      <a:pt x="49575" y="3234"/>
                    </a:cubicBezTo>
                    <a:cubicBezTo>
                      <a:pt x="48346" y="2407"/>
                      <a:pt x="47018" y="1805"/>
                      <a:pt x="45590" y="1429"/>
                    </a:cubicBezTo>
                    <a:cubicBezTo>
                      <a:pt x="44712" y="1204"/>
                      <a:pt x="43885" y="853"/>
                      <a:pt x="43033" y="577"/>
                    </a:cubicBezTo>
                    <a:cubicBezTo>
                      <a:pt x="42482" y="377"/>
                      <a:pt x="41905" y="176"/>
                      <a:pt x="41329" y="176"/>
                    </a:cubicBezTo>
                    <a:cubicBezTo>
                      <a:pt x="38472" y="251"/>
                      <a:pt x="35615" y="1"/>
                      <a:pt x="32782" y="452"/>
                    </a:cubicBezTo>
                    <a:cubicBezTo>
                      <a:pt x="31755" y="602"/>
                      <a:pt x="30702" y="727"/>
                      <a:pt x="29700" y="953"/>
                    </a:cubicBezTo>
                    <a:cubicBezTo>
                      <a:pt x="28898" y="1153"/>
                      <a:pt x="28121" y="1229"/>
                      <a:pt x="27319" y="1229"/>
                    </a:cubicBezTo>
                    <a:cubicBezTo>
                      <a:pt x="26767" y="1229"/>
                      <a:pt x="26216" y="1304"/>
                      <a:pt x="25715" y="1554"/>
                    </a:cubicBezTo>
                    <a:cubicBezTo>
                      <a:pt x="25289" y="1755"/>
                      <a:pt x="24863" y="1855"/>
                      <a:pt x="24411" y="1905"/>
                    </a:cubicBezTo>
                    <a:cubicBezTo>
                      <a:pt x="22908" y="2156"/>
                      <a:pt x="21379" y="2357"/>
                      <a:pt x="19850" y="2532"/>
                    </a:cubicBezTo>
                    <a:cubicBezTo>
                      <a:pt x="19148" y="2582"/>
                      <a:pt x="18421" y="2758"/>
                      <a:pt x="17720" y="2933"/>
                    </a:cubicBezTo>
                    <a:cubicBezTo>
                      <a:pt x="16040" y="3409"/>
                      <a:pt x="14386" y="3910"/>
                      <a:pt x="12707" y="4387"/>
                    </a:cubicBezTo>
                    <a:cubicBezTo>
                      <a:pt x="12131" y="4562"/>
                      <a:pt x="11604" y="4813"/>
                      <a:pt x="11103" y="5138"/>
                    </a:cubicBezTo>
                    <a:cubicBezTo>
                      <a:pt x="9850" y="5940"/>
                      <a:pt x="8547" y="6692"/>
                      <a:pt x="7294" y="7519"/>
                    </a:cubicBezTo>
                    <a:cubicBezTo>
                      <a:pt x="5790" y="8522"/>
                      <a:pt x="4411" y="9650"/>
                      <a:pt x="3309" y="11154"/>
                    </a:cubicBezTo>
                    <a:cubicBezTo>
                      <a:pt x="1680" y="13409"/>
                      <a:pt x="1680" y="13384"/>
                      <a:pt x="577" y="15941"/>
                    </a:cubicBezTo>
                    <a:cubicBezTo>
                      <a:pt x="151" y="16893"/>
                      <a:pt x="0" y="17845"/>
                      <a:pt x="50" y="18873"/>
                    </a:cubicBezTo>
                    <a:cubicBezTo>
                      <a:pt x="151" y="20728"/>
                      <a:pt x="351" y="22532"/>
                      <a:pt x="1604" y="24061"/>
                    </a:cubicBezTo>
                    <a:cubicBezTo>
                      <a:pt x="1980" y="24562"/>
                      <a:pt x="2356" y="25063"/>
                      <a:pt x="2857" y="25414"/>
                    </a:cubicBezTo>
                    <a:cubicBezTo>
                      <a:pt x="3258" y="25715"/>
                      <a:pt x="3634" y="26016"/>
                      <a:pt x="3985" y="26317"/>
                    </a:cubicBezTo>
                    <a:cubicBezTo>
                      <a:pt x="4111" y="28146"/>
                      <a:pt x="3584" y="29800"/>
                      <a:pt x="2832" y="31454"/>
                    </a:cubicBezTo>
                    <a:cubicBezTo>
                      <a:pt x="3484" y="31555"/>
                      <a:pt x="4086" y="31580"/>
                      <a:pt x="4637" y="31479"/>
                    </a:cubicBezTo>
                    <a:cubicBezTo>
                      <a:pt x="5489" y="31329"/>
                      <a:pt x="6341" y="31078"/>
                      <a:pt x="7018" y="30452"/>
                    </a:cubicBezTo>
                    <a:cubicBezTo>
                      <a:pt x="7494" y="30026"/>
                      <a:pt x="8020" y="29625"/>
                      <a:pt x="8572" y="29174"/>
                    </a:cubicBezTo>
                    <a:cubicBezTo>
                      <a:pt x="9248" y="29500"/>
                      <a:pt x="9950" y="29449"/>
                      <a:pt x="10677" y="29274"/>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924" name="Google Shape;1288;p51">
              <a:extLst>
                <a:ext uri="{FF2B5EF4-FFF2-40B4-BE49-F238E27FC236}">
                  <a16:creationId xmlns:a16="http://schemas.microsoft.com/office/drawing/2014/main" id="{D11972EB-1720-3B8D-8C45-CAF04627D593}"/>
                </a:ext>
              </a:extLst>
            </p:cNvPr>
            <p:cNvSpPr/>
            <p:nvPr/>
          </p:nvSpPr>
          <p:spPr>
            <a:xfrm rot="616563">
              <a:off x="5737518" y="408525"/>
              <a:ext cx="1019886" cy="273524"/>
            </a:xfrm>
            <a:prstGeom prst="rect">
              <a:avLst/>
            </a:prstGeom>
          </p:spPr>
          <p:txBody>
            <a:bodyPr>
              <a:prstTxWarp prst="textPlain">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5E5E2"/>
                </a:solidFill>
                <a:effectLst/>
                <a:uLnTx/>
                <a:uFillTx/>
                <a:latin typeface="Bahiana"/>
              </a:endParaRPr>
            </a:p>
          </p:txBody>
        </p:sp>
      </p:grpSp>
      <p:grpSp>
        <p:nvGrpSpPr>
          <p:cNvPr id="1932" name="Google Shape;1289;p51">
            <a:extLst>
              <a:ext uri="{FF2B5EF4-FFF2-40B4-BE49-F238E27FC236}">
                <a16:creationId xmlns:a16="http://schemas.microsoft.com/office/drawing/2014/main" id="{74644729-78A0-DB4C-AE03-A8985CB5B85F}"/>
              </a:ext>
            </a:extLst>
          </p:cNvPr>
          <p:cNvGrpSpPr/>
          <p:nvPr/>
        </p:nvGrpSpPr>
        <p:grpSpPr>
          <a:xfrm>
            <a:off x="5287513" y="2309596"/>
            <a:ext cx="2743664" cy="2769961"/>
            <a:chOff x="5687246" y="2571810"/>
            <a:chExt cx="2743664" cy="2769961"/>
          </a:xfrm>
        </p:grpSpPr>
        <p:sp>
          <p:nvSpPr>
            <p:cNvPr id="1933" name="Google Shape;1290;p51">
              <a:extLst>
                <a:ext uri="{FF2B5EF4-FFF2-40B4-BE49-F238E27FC236}">
                  <a16:creationId xmlns:a16="http://schemas.microsoft.com/office/drawing/2014/main" id="{145BD0AD-4058-D25B-F4E2-2D66CBFEE313}"/>
                </a:ext>
              </a:extLst>
            </p:cNvPr>
            <p:cNvSpPr/>
            <p:nvPr/>
          </p:nvSpPr>
          <p:spPr>
            <a:xfrm>
              <a:off x="5687246" y="4093814"/>
              <a:ext cx="1057118" cy="1247957"/>
            </a:xfrm>
            <a:custGeom>
              <a:avLst/>
              <a:gdLst/>
              <a:ahLst/>
              <a:cxnLst/>
              <a:rect l="l" t="t" r="r" b="b"/>
              <a:pathLst>
                <a:path w="19432" h="22940" extrusionOk="0">
                  <a:moveTo>
                    <a:pt x="4881" y="3602"/>
                  </a:moveTo>
                  <a:cubicBezTo>
                    <a:pt x="5058" y="3602"/>
                    <a:pt x="7157" y="3625"/>
                    <a:pt x="7327" y="5131"/>
                  </a:cubicBezTo>
                  <a:lnTo>
                    <a:pt x="7151" y="5156"/>
                  </a:lnTo>
                  <a:cubicBezTo>
                    <a:pt x="6976" y="3752"/>
                    <a:pt x="4921" y="3802"/>
                    <a:pt x="4896" y="3777"/>
                  </a:cubicBezTo>
                  <a:lnTo>
                    <a:pt x="4870" y="3602"/>
                  </a:lnTo>
                  <a:cubicBezTo>
                    <a:pt x="4872" y="3602"/>
                    <a:pt x="4876" y="3602"/>
                    <a:pt x="4881" y="3602"/>
                  </a:cubicBezTo>
                  <a:close/>
                  <a:moveTo>
                    <a:pt x="2637" y="1"/>
                  </a:moveTo>
                  <a:cubicBezTo>
                    <a:pt x="2380" y="1"/>
                    <a:pt x="2202" y="44"/>
                    <a:pt x="2139" y="143"/>
                  </a:cubicBezTo>
                  <a:cubicBezTo>
                    <a:pt x="1838" y="619"/>
                    <a:pt x="4094" y="1547"/>
                    <a:pt x="4870" y="1847"/>
                  </a:cubicBezTo>
                  <a:cubicBezTo>
                    <a:pt x="4174" y="1603"/>
                    <a:pt x="2249" y="977"/>
                    <a:pt x="1269" y="977"/>
                  </a:cubicBezTo>
                  <a:cubicBezTo>
                    <a:pt x="944" y="977"/>
                    <a:pt x="722" y="1046"/>
                    <a:pt x="685" y="1221"/>
                  </a:cubicBezTo>
                  <a:cubicBezTo>
                    <a:pt x="635" y="1597"/>
                    <a:pt x="2665" y="2299"/>
                    <a:pt x="3743" y="2649"/>
                  </a:cubicBezTo>
                  <a:cubicBezTo>
                    <a:pt x="3743" y="2649"/>
                    <a:pt x="3718" y="2675"/>
                    <a:pt x="3718" y="2675"/>
                  </a:cubicBezTo>
                  <a:cubicBezTo>
                    <a:pt x="2891" y="2495"/>
                    <a:pt x="1524" y="2225"/>
                    <a:pt x="779" y="2225"/>
                  </a:cubicBezTo>
                  <a:cubicBezTo>
                    <a:pt x="485" y="2225"/>
                    <a:pt x="287" y="2267"/>
                    <a:pt x="259" y="2374"/>
                  </a:cubicBezTo>
                  <a:cubicBezTo>
                    <a:pt x="159" y="2800"/>
                    <a:pt x="2489" y="3401"/>
                    <a:pt x="3517" y="3652"/>
                  </a:cubicBezTo>
                  <a:cubicBezTo>
                    <a:pt x="2789" y="3534"/>
                    <a:pt x="1433" y="3312"/>
                    <a:pt x="636" y="3312"/>
                  </a:cubicBezTo>
                  <a:cubicBezTo>
                    <a:pt x="254" y="3312"/>
                    <a:pt x="0" y="3363"/>
                    <a:pt x="8" y="3502"/>
                  </a:cubicBezTo>
                  <a:cubicBezTo>
                    <a:pt x="8" y="4078"/>
                    <a:pt x="2515" y="4705"/>
                    <a:pt x="3492" y="4955"/>
                  </a:cubicBezTo>
                  <a:lnTo>
                    <a:pt x="3567" y="4880"/>
                  </a:lnTo>
                  <a:cubicBezTo>
                    <a:pt x="3667" y="5607"/>
                    <a:pt x="3843" y="6484"/>
                    <a:pt x="4169" y="7587"/>
                  </a:cubicBezTo>
                  <a:cubicBezTo>
                    <a:pt x="4169" y="7587"/>
                    <a:pt x="4369" y="13903"/>
                    <a:pt x="6449" y="19442"/>
                  </a:cubicBezTo>
                  <a:cubicBezTo>
                    <a:pt x="7282" y="21640"/>
                    <a:pt x="9511" y="22940"/>
                    <a:pt x="12104" y="22940"/>
                  </a:cubicBezTo>
                  <a:cubicBezTo>
                    <a:pt x="14509" y="22940"/>
                    <a:pt x="17225" y="21822"/>
                    <a:pt x="19432" y="19266"/>
                  </a:cubicBezTo>
                  <a:cubicBezTo>
                    <a:pt x="16424" y="18289"/>
                    <a:pt x="13718" y="16660"/>
                    <a:pt x="12189" y="13903"/>
                  </a:cubicBezTo>
                  <a:cubicBezTo>
                    <a:pt x="11988" y="14229"/>
                    <a:pt x="11888" y="14404"/>
                    <a:pt x="11888" y="14404"/>
                  </a:cubicBezTo>
                  <a:lnTo>
                    <a:pt x="10134" y="9692"/>
                  </a:lnTo>
                  <a:lnTo>
                    <a:pt x="9858" y="8690"/>
                  </a:lnTo>
                  <a:cubicBezTo>
                    <a:pt x="9858" y="8690"/>
                    <a:pt x="8855" y="5983"/>
                    <a:pt x="8730" y="5256"/>
                  </a:cubicBezTo>
                  <a:cubicBezTo>
                    <a:pt x="8605" y="4379"/>
                    <a:pt x="9357" y="1822"/>
                    <a:pt x="9282" y="820"/>
                  </a:cubicBezTo>
                  <a:cubicBezTo>
                    <a:pt x="9260" y="573"/>
                    <a:pt x="9152" y="477"/>
                    <a:pt x="8996" y="477"/>
                  </a:cubicBezTo>
                  <a:cubicBezTo>
                    <a:pt x="8597" y="477"/>
                    <a:pt x="7887" y="1104"/>
                    <a:pt x="7527" y="1446"/>
                  </a:cubicBezTo>
                  <a:cubicBezTo>
                    <a:pt x="6582" y="892"/>
                    <a:pt x="3802" y="1"/>
                    <a:pt x="2637"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4" name="Google Shape;1291;p51">
              <a:extLst>
                <a:ext uri="{FF2B5EF4-FFF2-40B4-BE49-F238E27FC236}">
                  <a16:creationId xmlns:a16="http://schemas.microsoft.com/office/drawing/2014/main" id="{70BECD9E-0FDB-06CD-747E-4C5D5955B95D}"/>
                </a:ext>
              </a:extLst>
            </p:cNvPr>
            <p:cNvSpPr/>
            <p:nvPr/>
          </p:nvSpPr>
          <p:spPr>
            <a:xfrm>
              <a:off x="6350271" y="4798294"/>
              <a:ext cx="444564" cy="343650"/>
            </a:xfrm>
            <a:custGeom>
              <a:avLst/>
              <a:gdLst/>
              <a:ahLst/>
              <a:cxnLst/>
              <a:rect l="l" t="t" r="r" b="b"/>
              <a:pathLst>
                <a:path w="8172" h="6317" extrusionOk="0">
                  <a:moveTo>
                    <a:pt x="602" y="0"/>
                  </a:moveTo>
                  <a:cubicBezTo>
                    <a:pt x="377" y="376"/>
                    <a:pt x="151" y="702"/>
                    <a:pt x="1" y="953"/>
                  </a:cubicBezTo>
                  <a:cubicBezTo>
                    <a:pt x="1530" y="3710"/>
                    <a:pt x="4236" y="5339"/>
                    <a:pt x="7244" y="6316"/>
                  </a:cubicBezTo>
                  <a:cubicBezTo>
                    <a:pt x="7570" y="5940"/>
                    <a:pt x="7871" y="5514"/>
                    <a:pt x="8171" y="5063"/>
                  </a:cubicBezTo>
                  <a:cubicBezTo>
                    <a:pt x="8171" y="4888"/>
                    <a:pt x="8171" y="4737"/>
                    <a:pt x="8146" y="4562"/>
                  </a:cubicBezTo>
                  <a:cubicBezTo>
                    <a:pt x="7444" y="4386"/>
                    <a:pt x="3710" y="3359"/>
                    <a:pt x="6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5" name="Google Shape;1292;p51">
              <a:extLst>
                <a:ext uri="{FF2B5EF4-FFF2-40B4-BE49-F238E27FC236}">
                  <a16:creationId xmlns:a16="http://schemas.microsoft.com/office/drawing/2014/main" id="{59475456-01F3-E2D2-ED2C-2E7BF81F4354}"/>
                </a:ext>
              </a:extLst>
            </p:cNvPr>
            <p:cNvSpPr/>
            <p:nvPr/>
          </p:nvSpPr>
          <p:spPr>
            <a:xfrm>
              <a:off x="5952173" y="4289708"/>
              <a:ext cx="133663" cy="84593"/>
            </a:xfrm>
            <a:custGeom>
              <a:avLst/>
              <a:gdLst/>
              <a:ahLst/>
              <a:cxnLst/>
              <a:rect l="l" t="t" r="r" b="b"/>
              <a:pathLst>
                <a:path w="2457" h="1555" extrusionOk="0">
                  <a:moveTo>
                    <a:pt x="11" y="1"/>
                  </a:moveTo>
                  <a:cubicBezTo>
                    <a:pt x="6" y="1"/>
                    <a:pt x="2" y="1"/>
                    <a:pt x="0" y="1"/>
                  </a:cubicBezTo>
                  <a:lnTo>
                    <a:pt x="26" y="201"/>
                  </a:lnTo>
                  <a:cubicBezTo>
                    <a:pt x="27" y="201"/>
                    <a:pt x="38" y="201"/>
                    <a:pt x="56" y="201"/>
                  </a:cubicBezTo>
                  <a:cubicBezTo>
                    <a:pt x="316" y="201"/>
                    <a:pt x="2117" y="245"/>
                    <a:pt x="2281" y="1555"/>
                  </a:cubicBezTo>
                  <a:lnTo>
                    <a:pt x="2457" y="1530"/>
                  </a:lnTo>
                  <a:cubicBezTo>
                    <a:pt x="2287" y="24"/>
                    <a:pt x="188" y="1"/>
                    <a:pt x="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6" name="Google Shape;1293;p51">
              <a:extLst>
                <a:ext uri="{FF2B5EF4-FFF2-40B4-BE49-F238E27FC236}">
                  <a16:creationId xmlns:a16="http://schemas.microsoft.com/office/drawing/2014/main" id="{145AA895-DE8F-60AF-FA0C-AEB5023147DF}"/>
                </a:ext>
              </a:extLst>
            </p:cNvPr>
            <p:cNvSpPr/>
            <p:nvPr/>
          </p:nvSpPr>
          <p:spPr>
            <a:xfrm>
              <a:off x="6650232" y="3308060"/>
              <a:ext cx="109128" cy="154118"/>
            </a:xfrm>
            <a:custGeom>
              <a:avLst/>
              <a:gdLst/>
              <a:ahLst/>
              <a:cxnLst/>
              <a:rect l="l" t="t" r="r" b="b"/>
              <a:pathLst>
                <a:path w="2006" h="2833" extrusionOk="0">
                  <a:moveTo>
                    <a:pt x="2006" y="1"/>
                  </a:moveTo>
                  <a:lnTo>
                    <a:pt x="2006" y="1"/>
                  </a:lnTo>
                  <a:cubicBezTo>
                    <a:pt x="1830" y="26"/>
                    <a:pt x="1655" y="76"/>
                    <a:pt x="1454" y="101"/>
                  </a:cubicBezTo>
                  <a:cubicBezTo>
                    <a:pt x="1254" y="126"/>
                    <a:pt x="1078" y="176"/>
                    <a:pt x="953" y="251"/>
                  </a:cubicBezTo>
                  <a:cubicBezTo>
                    <a:pt x="552" y="627"/>
                    <a:pt x="226" y="1053"/>
                    <a:pt x="1" y="1555"/>
                  </a:cubicBezTo>
                  <a:cubicBezTo>
                    <a:pt x="76" y="2006"/>
                    <a:pt x="151" y="2432"/>
                    <a:pt x="226" y="2833"/>
                  </a:cubicBezTo>
                  <a:cubicBezTo>
                    <a:pt x="702" y="1956"/>
                    <a:pt x="1354" y="1630"/>
                    <a:pt x="1981" y="1580"/>
                  </a:cubicBezTo>
                  <a:cubicBezTo>
                    <a:pt x="1981" y="1028"/>
                    <a:pt x="2006" y="502"/>
                    <a:pt x="2006"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7" name="Google Shape;1294;p51">
              <a:extLst>
                <a:ext uri="{FF2B5EF4-FFF2-40B4-BE49-F238E27FC236}">
                  <a16:creationId xmlns:a16="http://schemas.microsoft.com/office/drawing/2014/main" id="{3842E6A5-D5A5-BD65-7783-922DBB096734}"/>
                </a:ext>
              </a:extLst>
            </p:cNvPr>
            <p:cNvSpPr/>
            <p:nvPr/>
          </p:nvSpPr>
          <p:spPr>
            <a:xfrm>
              <a:off x="6779758" y="3708934"/>
              <a:ext cx="19149" cy="8215"/>
            </a:xfrm>
            <a:custGeom>
              <a:avLst/>
              <a:gdLst/>
              <a:ahLst/>
              <a:cxnLst/>
              <a:rect l="l" t="t" r="r" b="b"/>
              <a:pathLst>
                <a:path w="352" h="151" extrusionOk="0">
                  <a:moveTo>
                    <a:pt x="276" y="0"/>
                  </a:moveTo>
                  <a:cubicBezTo>
                    <a:pt x="201" y="25"/>
                    <a:pt x="101" y="25"/>
                    <a:pt x="1" y="25"/>
                  </a:cubicBezTo>
                  <a:cubicBezTo>
                    <a:pt x="126" y="75"/>
                    <a:pt x="226" y="125"/>
                    <a:pt x="351" y="151"/>
                  </a:cubicBezTo>
                  <a:cubicBezTo>
                    <a:pt x="326" y="100"/>
                    <a:pt x="301" y="50"/>
                    <a:pt x="276"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8" name="Google Shape;1295;p51">
              <a:extLst>
                <a:ext uri="{FF2B5EF4-FFF2-40B4-BE49-F238E27FC236}">
                  <a16:creationId xmlns:a16="http://schemas.microsoft.com/office/drawing/2014/main" id="{A9ED7315-4394-3292-E9E5-F0F19D73BE51}"/>
                </a:ext>
              </a:extLst>
            </p:cNvPr>
            <p:cNvSpPr/>
            <p:nvPr/>
          </p:nvSpPr>
          <p:spPr>
            <a:xfrm>
              <a:off x="6639352" y="3238537"/>
              <a:ext cx="31389" cy="130943"/>
            </a:xfrm>
            <a:custGeom>
              <a:avLst/>
              <a:gdLst/>
              <a:ahLst/>
              <a:cxnLst/>
              <a:rect l="l" t="t" r="r" b="b"/>
              <a:pathLst>
                <a:path w="577" h="2407" extrusionOk="0">
                  <a:moveTo>
                    <a:pt x="0" y="0"/>
                  </a:moveTo>
                  <a:cubicBezTo>
                    <a:pt x="0" y="802"/>
                    <a:pt x="50" y="1604"/>
                    <a:pt x="150" y="2406"/>
                  </a:cubicBezTo>
                  <a:cubicBezTo>
                    <a:pt x="276" y="2181"/>
                    <a:pt x="426" y="1980"/>
                    <a:pt x="577" y="1780"/>
                  </a:cubicBezTo>
                  <a:lnTo>
                    <a:pt x="577" y="1780"/>
                  </a:lnTo>
                  <a:cubicBezTo>
                    <a:pt x="511" y="1813"/>
                    <a:pt x="461" y="1833"/>
                    <a:pt x="421" y="1833"/>
                  </a:cubicBezTo>
                  <a:cubicBezTo>
                    <a:pt x="248" y="1833"/>
                    <a:pt x="265" y="1447"/>
                    <a:pt x="0"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9" name="Google Shape;1296;p51">
              <a:extLst>
                <a:ext uri="{FF2B5EF4-FFF2-40B4-BE49-F238E27FC236}">
                  <a16:creationId xmlns:a16="http://schemas.microsoft.com/office/drawing/2014/main" id="{929B3185-11A6-0703-4DAA-666DF7973E41}"/>
                </a:ext>
              </a:extLst>
            </p:cNvPr>
            <p:cNvSpPr/>
            <p:nvPr/>
          </p:nvSpPr>
          <p:spPr>
            <a:xfrm>
              <a:off x="7670066" y="3051727"/>
              <a:ext cx="422695" cy="831790"/>
            </a:xfrm>
            <a:custGeom>
              <a:avLst/>
              <a:gdLst/>
              <a:ahLst/>
              <a:cxnLst/>
              <a:rect l="l" t="t" r="r" b="b"/>
              <a:pathLst>
                <a:path w="7770" h="15290" extrusionOk="0">
                  <a:moveTo>
                    <a:pt x="6918" y="1"/>
                  </a:moveTo>
                  <a:lnTo>
                    <a:pt x="6918" y="1"/>
                  </a:lnTo>
                  <a:cubicBezTo>
                    <a:pt x="7244" y="3961"/>
                    <a:pt x="6016" y="6292"/>
                    <a:pt x="5389" y="7219"/>
                  </a:cubicBezTo>
                  <a:cubicBezTo>
                    <a:pt x="5565" y="7570"/>
                    <a:pt x="5665" y="8021"/>
                    <a:pt x="5690" y="8572"/>
                  </a:cubicBezTo>
                  <a:cubicBezTo>
                    <a:pt x="5821" y="10763"/>
                    <a:pt x="4554" y="11767"/>
                    <a:pt x="3212" y="11767"/>
                  </a:cubicBezTo>
                  <a:cubicBezTo>
                    <a:pt x="3019" y="11767"/>
                    <a:pt x="2824" y="11746"/>
                    <a:pt x="2632" y="11705"/>
                  </a:cubicBezTo>
                  <a:cubicBezTo>
                    <a:pt x="1981" y="13209"/>
                    <a:pt x="1078" y="14387"/>
                    <a:pt x="1" y="15289"/>
                  </a:cubicBezTo>
                  <a:cubicBezTo>
                    <a:pt x="1855" y="14587"/>
                    <a:pt x="3334" y="13409"/>
                    <a:pt x="5138" y="11129"/>
                  </a:cubicBezTo>
                  <a:cubicBezTo>
                    <a:pt x="7770" y="7846"/>
                    <a:pt x="6918" y="3"/>
                    <a:pt x="6918"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0" name="Google Shape;1297;p51">
              <a:extLst>
                <a:ext uri="{FF2B5EF4-FFF2-40B4-BE49-F238E27FC236}">
                  <a16:creationId xmlns:a16="http://schemas.microsoft.com/office/drawing/2014/main" id="{0E70BE91-E3D6-55FC-C99D-405D4C0FC495}"/>
                </a:ext>
              </a:extLst>
            </p:cNvPr>
            <p:cNvSpPr/>
            <p:nvPr/>
          </p:nvSpPr>
          <p:spPr>
            <a:xfrm>
              <a:off x="6734769" y="3707574"/>
              <a:ext cx="128223" cy="115928"/>
            </a:xfrm>
            <a:custGeom>
              <a:avLst/>
              <a:gdLst/>
              <a:ahLst/>
              <a:cxnLst/>
              <a:rect l="l" t="t" r="r" b="b"/>
              <a:pathLst>
                <a:path w="2357" h="2131" extrusionOk="0">
                  <a:moveTo>
                    <a:pt x="0" y="0"/>
                  </a:moveTo>
                  <a:cubicBezTo>
                    <a:pt x="101" y="276"/>
                    <a:pt x="226" y="526"/>
                    <a:pt x="326" y="727"/>
                  </a:cubicBezTo>
                  <a:cubicBezTo>
                    <a:pt x="602" y="1228"/>
                    <a:pt x="1329" y="1704"/>
                    <a:pt x="2356" y="2130"/>
                  </a:cubicBezTo>
                  <a:cubicBezTo>
                    <a:pt x="1955" y="1604"/>
                    <a:pt x="1605" y="1053"/>
                    <a:pt x="1329" y="476"/>
                  </a:cubicBezTo>
                  <a:cubicBezTo>
                    <a:pt x="928" y="376"/>
                    <a:pt x="552" y="226"/>
                    <a:pt x="201" y="25"/>
                  </a:cubicBezTo>
                  <a:cubicBezTo>
                    <a:pt x="126" y="25"/>
                    <a:pt x="51" y="0"/>
                    <a:pt x="0"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1" name="Google Shape;1298;p51">
              <a:extLst>
                <a:ext uri="{FF2B5EF4-FFF2-40B4-BE49-F238E27FC236}">
                  <a16:creationId xmlns:a16="http://schemas.microsoft.com/office/drawing/2014/main" id="{827D401C-CDA6-F881-04F7-C6923C3486B7}"/>
                </a:ext>
              </a:extLst>
            </p:cNvPr>
            <p:cNvSpPr/>
            <p:nvPr/>
          </p:nvSpPr>
          <p:spPr>
            <a:xfrm>
              <a:off x="7525526" y="4072924"/>
              <a:ext cx="47818" cy="35524"/>
            </a:xfrm>
            <a:custGeom>
              <a:avLst/>
              <a:gdLst/>
              <a:ahLst/>
              <a:cxnLst/>
              <a:rect l="l" t="t" r="r" b="b"/>
              <a:pathLst>
                <a:path w="879" h="653" extrusionOk="0">
                  <a:moveTo>
                    <a:pt x="1" y="1"/>
                  </a:moveTo>
                  <a:lnTo>
                    <a:pt x="1" y="653"/>
                  </a:lnTo>
                  <a:cubicBezTo>
                    <a:pt x="427" y="352"/>
                    <a:pt x="778" y="126"/>
                    <a:pt x="878" y="51"/>
                  </a:cubicBezTo>
                  <a:cubicBezTo>
                    <a:pt x="878" y="51"/>
                    <a:pt x="728" y="26"/>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2" name="Google Shape;1299;p51">
              <a:extLst>
                <a:ext uri="{FF2B5EF4-FFF2-40B4-BE49-F238E27FC236}">
                  <a16:creationId xmlns:a16="http://schemas.microsoft.com/office/drawing/2014/main" id="{A9553C7B-22FD-F04A-BB64-F6130F6E63C6}"/>
                </a:ext>
              </a:extLst>
            </p:cNvPr>
            <p:cNvSpPr/>
            <p:nvPr/>
          </p:nvSpPr>
          <p:spPr>
            <a:xfrm>
              <a:off x="7068785" y="4085219"/>
              <a:ext cx="45044" cy="34164"/>
            </a:xfrm>
            <a:custGeom>
              <a:avLst/>
              <a:gdLst/>
              <a:ahLst/>
              <a:cxnLst/>
              <a:rect l="l" t="t" r="r" b="b"/>
              <a:pathLst>
                <a:path w="828" h="628" extrusionOk="0">
                  <a:moveTo>
                    <a:pt x="803" y="0"/>
                  </a:moveTo>
                  <a:cubicBezTo>
                    <a:pt x="226" y="126"/>
                    <a:pt x="1" y="251"/>
                    <a:pt x="1" y="251"/>
                  </a:cubicBezTo>
                  <a:cubicBezTo>
                    <a:pt x="76" y="326"/>
                    <a:pt x="402" y="452"/>
                    <a:pt x="828" y="627"/>
                  </a:cubicBezTo>
                  <a:lnTo>
                    <a:pt x="803" y="326"/>
                  </a:lnTo>
                  <a:lnTo>
                    <a:pt x="80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3" name="Google Shape;1300;p51">
              <a:extLst>
                <a:ext uri="{FF2B5EF4-FFF2-40B4-BE49-F238E27FC236}">
                  <a16:creationId xmlns:a16="http://schemas.microsoft.com/office/drawing/2014/main" id="{D5F8905C-216C-F0C7-E639-2881D9184DFD}"/>
                </a:ext>
              </a:extLst>
            </p:cNvPr>
            <p:cNvSpPr/>
            <p:nvPr/>
          </p:nvSpPr>
          <p:spPr>
            <a:xfrm>
              <a:off x="7109693" y="3969347"/>
              <a:ext cx="418669" cy="142150"/>
            </a:xfrm>
            <a:custGeom>
              <a:avLst/>
              <a:gdLst/>
              <a:ahLst/>
              <a:cxnLst/>
              <a:rect l="l" t="t" r="r" b="b"/>
              <a:pathLst>
                <a:path w="7696" h="2613" extrusionOk="0">
                  <a:moveTo>
                    <a:pt x="7695" y="0"/>
                  </a:moveTo>
                  <a:lnTo>
                    <a:pt x="7695" y="0"/>
                  </a:lnTo>
                  <a:cubicBezTo>
                    <a:pt x="6247" y="554"/>
                    <a:pt x="4690" y="800"/>
                    <a:pt x="3133" y="800"/>
                  </a:cubicBezTo>
                  <a:cubicBezTo>
                    <a:pt x="2857" y="800"/>
                    <a:pt x="2582" y="792"/>
                    <a:pt x="2307" y="777"/>
                  </a:cubicBezTo>
                  <a:cubicBezTo>
                    <a:pt x="1505" y="727"/>
                    <a:pt x="728" y="602"/>
                    <a:pt x="1" y="376"/>
                  </a:cubicBezTo>
                  <a:lnTo>
                    <a:pt x="1" y="376"/>
                  </a:lnTo>
                  <a:lnTo>
                    <a:pt x="51" y="2130"/>
                  </a:lnTo>
                  <a:lnTo>
                    <a:pt x="51" y="2456"/>
                  </a:lnTo>
                  <a:cubicBezTo>
                    <a:pt x="746" y="2562"/>
                    <a:pt x="1434" y="2612"/>
                    <a:pt x="2116" y="2612"/>
                  </a:cubicBezTo>
                  <a:cubicBezTo>
                    <a:pt x="4015" y="2612"/>
                    <a:pt x="5863" y="2225"/>
                    <a:pt x="7670" y="1579"/>
                  </a:cubicBezTo>
                  <a:lnTo>
                    <a:pt x="7695" y="0"/>
                  </a:ln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4" name="Google Shape;1301;p51">
              <a:extLst>
                <a:ext uri="{FF2B5EF4-FFF2-40B4-BE49-F238E27FC236}">
                  <a16:creationId xmlns:a16="http://schemas.microsoft.com/office/drawing/2014/main" id="{942C6FB9-02D7-0ED5-872C-C6B83F9BC988}"/>
                </a:ext>
              </a:extLst>
            </p:cNvPr>
            <p:cNvSpPr/>
            <p:nvPr/>
          </p:nvSpPr>
          <p:spPr>
            <a:xfrm>
              <a:off x="7112413" y="4055244"/>
              <a:ext cx="414535" cy="269992"/>
            </a:xfrm>
            <a:custGeom>
              <a:avLst/>
              <a:gdLst/>
              <a:ahLst/>
              <a:cxnLst/>
              <a:rect l="l" t="t" r="r" b="b"/>
              <a:pathLst>
                <a:path w="7620" h="4963" extrusionOk="0">
                  <a:moveTo>
                    <a:pt x="7620" y="0"/>
                  </a:moveTo>
                  <a:lnTo>
                    <a:pt x="7620" y="0"/>
                  </a:lnTo>
                  <a:cubicBezTo>
                    <a:pt x="5813" y="646"/>
                    <a:pt x="3965" y="1033"/>
                    <a:pt x="2066" y="1033"/>
                  </a:cubicBezTo>
                  <a:cubicBezTo>
                    <a:pt x="1384" y="1033"/>
                    <a:pt x="696" y="983"/>
                    <a:pt x="1" y="877"/>
                  </a:cubicBezTo>
                  <a:lnTo>
                    <a:pt x="1" y="877"/>
                  </a:lnTo>
                  <a:lnTo>
                    <a:pt x="26" y="1178"/>
                  </a:lnTo>
                  <a:cubicBezTo>
                    <a:pt x="1129" y="1629"/>
                    <a:pt x="3008" y="2331"/>
                    <a:pt x="3510" y="2531"/>
                  </a:cubicBezTo>
                  <a:cubicBezTo>
                    <a:pt x="3585" y="2531"/>
                    <a:pt x="3635" y="2556"/>
                    <a:pt x="3635" y="2582"/>
                  </a:cubicBezTo>
                  <a:cubicBezTo>
                    <a:pt x="3735" y="2782"/>
                    <a:pt x="4387" y="4461"/>
                    <a:pt x="4562" y="4963"/>
                  </a:cubicBezTo>
                  <a:lnTo>
                    <a:pt x="4663" y="4963"/>
                  </a:lnTo>
                  <a:lnTo>
                    <a:pt x="5264" y="2607"/>
                  </a:lnTo>
                  <a:lnTo>
                    <a:pt x="5314" y="2607"/>
                  </a:lnTo>
                  <a:lnTo>
                    <a:pt x="5264" y="2531"/>
                  </a:lnTo>
                  <a:cubicBezTo>
                    <a:pt x="5264" y="2531"/>
                    <a:pt x="6643" y="1604"/>
                    <a:pt x="7595" y="978"/>
                  </a:cubicBezTo>
                  <a:lnTo>
                    <a:pt x="7595" y="326"/>
                  </a:lnTo>
                  <a:lnTo>
                    <a:pt x="7620" y="0"/>
                  </a:ln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5" name="Google Shape;1302;p51">
              <a:extLst>
                <a:ext uri="{FF2B5EF4-FFF2-40B4-BE49-F238E27FC236}">
                  <a16:creationId xmlns:a16="http://schemas.microsoft.com/office/drawing/2014/main" id="{E4C7A134-7928-EA23-2C01-C3660939AA72}"/>
                </a:ext>
              </a:extLst>
            </p:cNvPr>
            <p:cNvSpPr/>
            <p:nvPr/>
          </p:nvSpPr>
          <p:spPr>
            <a:xfrm>
              <a:off x="6635218" y="3393957"/>
              <a:ext cx="159612" cy="316396"/>
            </a:xfrm>
            <a:custGeom>
              <a:avLst/>
              <a:gdLst/>
              <a:ahLst/>
              <a:cxnLst/>
              <a:rect l="l" t="t" r="r" b="b"/>
              <a:pathLst>
                <a:path w="2934" h="5816" extrusionOk="0">
                  <a:moveTo>
                    <a:pt x="2257" y="1"/>
                  </a:moveTo>
                  <a:cubicBezTo>
                    <a:pt x="1630" y="51"/>
                    <a:pt x="978" y="377"/>
                    <a:pt x="502" y="1254"/>
                  </a:cubicBezTo>
                  <a:cubicBezTo>
                    <a:pt x="377" y="1479"/>
                    <a:pt x="277" y="1730"/>
                    <a:pt x="176" y="2006"/>
                  </a:cubicBezTo>
                  <a:cubicBezTo>
                    <a:pt x="101" y="2256"/>
                    <a:pt x="26" y="2482"/>
                    <a:pt x="1" y="2682"/>
                  </a:cubicBezTo>
                  <a:cubicBezTo>
                    <a:pt x="302" y="4111"/>
                    <a:pt x="1304" y="5289"/>
                    <a:pt x="2658" y="5815"/>
                  </a:cubicBezTo>
                  <a:cubicBezTo>
                    <a:pt x="2758" y="5815"/>
                    <a:pt x="2858" y="5815"/>
                    <a:pt x="2933" y="5790"/>
                  </a:cubicBezTo>
                  <a:cubicBezTo>
                    <a:pt x="2532" y="4813"/>
                    <a:pt x="2307" y="3785"/>
                    <a:pt x="2282" y="2732"/>
                  </a:cubicBezTo>
                  <a:cubicBezTo>
                    <a:pt x="2081" y="2783"/>
                    <a:pt x="1931" y="2833"/>
                    <a:pt x="1931" y="2833"/>
                  </a:cubicBezTo>
                  <a:lnTo>
                    <a:pt x="1881" y="2833"/>
                  </a:lnTo>
                  <a:cubicBezTo>
                    <a:pt x="1856" y="2808"/>
                    <a:pt x="1856" y="2808"/>
                    <a:pt x="1830" y="2783"/>
                  </a:cubicBezTo>
                  <a:cubicBezTo>
                    <a:pt x="1830" y="2732"/>
                    <a:pt x="1856" y="2707"/>
                    <a:pt x="1881" y="2682"/>
                  </a:cubicBezTo>
                  <a:cubicBezTo>
                    <a:pt x="1881" y="2682"/>
                    <a:pt x="2056" y="2632"/>
                    <a:pt x="2282" y="2582"/>
                  </a:cubicBezTo>
                  <a:cubicBezTo>
                    <a:pt x="2282" y="2131"/>
                    <a:pt x="2257" y="1705"/>
                    <a:pt x="2257" y="1279"/>
                  </a:cubicBezTo>
                  <a:cubicBezTo>
                    <a:pt x="1580" y="1279"/>
                    <a:pt x="1003" y="1780"/>
                    <a:pt x="1003" y="1780"/>
                  </a:cubicBezTo>
                  <a:cubicBezTo>
                    <a:pt x="991" y="1793"/>
                    <a:pt x="972" y="1799"/>
                    <a:pt x="953" y="1799"/>
                  </a:cubicBezTo>
                  <a:cubicBezTo>
                    <a:pt x="935" y="1799"/>
                    <a:pt x="916" y="1793"/>
                    <a:pt x="903" y="1780"/>
                  </a:cubicBezTo>
                  <a:cubicBezTo>
                    <a:pt x="878" y="1755"/>
                    <a:pt x="878" y="1705"/>
                    <a:pt x="903" y="1680"/>
                  </a:cubicBezTo>
                  <a:cubicBezTo>
                    <a:pt x="928" y="1655"/>
                    <a:pt x="1505" y="1128"/>
                    <a:pt x="2257" y="1128"/>
                  </a:cubicBezTo>
                  <a:cubicBezTo>
                    <a:pt x="2257" y="753"/>
                    <a:pt x="2257" y="377"/>
                    <a:pt x="2257" y="1"/>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6" name="Google Shape;1303;p51">
              <a:extLst>
                <a:ext uri="{FF2B5EF4-FFF2-40B4-BE49-F238E27FC236}">
                  <a16:creationId xmlns:a16="http://schemas.microsoft.com/office/drawing/2014/main" id="{98B454DF-C1F0-E0F2-246D-D99D9D7FBDE4}"/>
                </a:ext>
              </a:extLst>
            </p:cNvPr>
            <p:cNvSpPr/>
            <p:nvPr/>
          </p:nvSpPr>
          <p:spPr>
            <a:xfrm>
              <a:off x="6632498" y="3576687"/>
              <a:ext cx="113208" cy="132303"/>
            </a:xfrm>
            <a:custGeom>
              <a:avLst/>
              <a:gdLst/>
              <a:ahLst/>
              <a:cxnLst/>
              <a:rect l="l" t="t" r="r" b="b"/>
              <a:pathLst>
                <a:path w="2081" h="2432" extrusionOk="0">
                  <a:moveTo>
                    <a:pt x="1" y="0"/>
                  </a:moveTo>
                  <a:cubicBezTo>
                    <a:pt x="1" y="1328"/>
                    <a:pt x="853" y="2155"/>
                    <a:pt x="1880" y="2406"/>
                  </a:cubicBezTo>
                  <a:cubicBezTo>
                    <a:pt x="1931" y="2406"/>
                    <a:pt x="2006" y="2431"/>
                    <a:pt x="2081" y="2431"/>
                  </a:cubicBezTo>
                  <a:cubicBezTo>
                    <a:pt x="1129" y="1905"/>
                    <a:pt x="377" y="1053"/>
                    <a:pt x="1" y="0"/>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7" name="Google Shape;1304;p51">
              <a:extLst>
                <a:ext uri="{FF2B5EF4-FFF2-40B4-BE49-F238E27FC236}">
                  <a16:creationId xmlns:a16="http://schemas.microsoft.com/office/drawing/2014/main" id="{DE9AE8E8-FA29-9E33-2D86-98E7B07DCA92}"/>
                </a:ext>
              </a:extLst>
            </p:cNvPr>
            <p:cNvSpPr/>
            <p:nvPr/>
          </p:nvSpPr>
          <p:spPr>
            <a:xfrm>
              <a:off x="6682981" y="3455321"/>
              <a:ext cx="75019" cy="36503"/>
            </a:xfrm>
            <a:custGeom>
              <a:avLst/>
              <a:gdLst/>
              <a:ahLst/>
              <a:cxnLst/>
              <a:rect l="l" t="t" r="r" b="b"/>
              <a:pathLst>
                <a:path w="1379" h="671" extrusionOk="0">
                  <a:moveTo>
                    <a:pt x="1379" y="0"/>
                  </a:moveTo>
                  <a:cubicBezTo>
                    <a:pt x="627" y="0"/>
                    <a:pt x="50" y="527"/>
                    <a:pt x="25" y="552"/>
                  </a:cubicBezTo>
                  <a:cubicBezTo>
                    <a:pt x="0" y="577"/>
                    <a:pt x="0" y="627"/>
                    <a:pt x="25" y="652"/>
                  </a:cubicBezTo>
                  <a:cubicBezTo>
                    <a:pt x="38" y="665"/>
                    <a:pt x="57" y="671"/>
                    <a:pt x="75" y="671"/>
                  </a:cubicBezTo>
                  <a:cubicBezTo>
                    <a:pt x="94" y="671"/>
                    <a:pt x="113" y="665"/>
                    <a:pt x="125" y="652"/>
                  </a:cubicBezTo>
                  <a:cubicBezTo>
                    <a:pt x="125" y="652"/>
                    <a:pt x="702" y="151"/>
                    <a:pt x="1379" y="151"/>
                  </a:cubicBezTo>
                  <a:cubicBezTo>
                    <a:pt x="1379" y="101"/>
                    <a:pt x="1379" y="51"/>
                    <a:pt x="1379"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8" name="Google Shape;1305;p51">
              <a:extLst>
                <a:ext uri="{FF2B5EF4-FFF2-40B4-BE49-F238E27FC236}">
                  <a16:creationId xmlns:a16="http://schemas.microsoft.com/office/drawing/2014/main" id="{8E623D7F-1FC4-63A5-8057-2C37C6FDEE9A}"/>
                </a:ext>
              </a:extLst>
            </p:cNvPr>
            <p:cNvSpPr/>
            <p:nvPr/>
          </p:nvSpPr>
          <p:spPr>
            <a:xfrm>
              <a:off x="6734769" y="3534418"/>
              <a:ext cx="24589" cy="13655"/>
            </a:xfrm>
            <a:custGeom>
              <a:avLst/>
              <a:gdLst/>
              <a:ahLst/>
              <a:cxnLst/>
              <a:rect l="l" t="t" r="r" b="b"/>
              <a:pathLst>
                <a:path w="452" h="251" extrusionOk="0">
                  <a:moveTo>
                    <a:pt x="452" y="0"/>
                  </a:moveTo>
                  <a:cubicBezTo>
                    <a:pt x="201" y="50"/>
                    <a:pt x="51" y="100"/>
                    <a:pt x="51" y="100"/>
                  </a:cubicBezTo>
                  <a:cubicBezTo>
                    <a:pt x="26" y="125"/>
                    <a:pt x="0" y="150"/>
                    <a:pt x="0" y="201"/>
                  </a:cubicBezTo>
                  <a:cubicBezTo>
                    <a:pt x="26" y="226"/>
                    <a:pt x="26" y="226"/>
                    <a:pt x="51" y="251"/>
                  </a:cubicBezTo>
                  <a:lnTo>
                    <a:pt x="101" y="251"/>
                  </a:lnTo>
                  <a:cubicBezTo>
                    <a:pt x="101" y="251"/>
                    <a:pt x="251" y="201"/>
                    <a:pt x="452" y="150"/>
                  </a:cubicBezTo>
                  <a:cubicBezTo>
                    <a:pt x="452" y="100"/>
                    <a:pt x="452" y="50"/>
                    <a:pt x="452"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9" name="Google Shape;1306;p51">
              <a:extLst>
                <a:ext uri="{FF2B5EF4-FFF2-40B4-BE49-F238E27FC236}">
                  <a16:creationId xmlns:a16="http://schemas.microsoft.com/office/drawing/2014/main" id="{2C44BCBD-7444-F3A3-7848-030AB0AF0488}"/>
                </a:ext>
              </a:extLst>
            </p:cNvPr>
            <p:cNvSpPr/>
            <p:nvPr/>
          </p:nvSpPr>
          <p:spPr>
            <a:xfrm>
              <a:off x="7265114" y="2969746"/>
              <a:ext cx="470459" cy="489717"/>
            </a:xfrm>
            <a:custGeom>
              <a:avLst/>
              <a:gdLst/>
              <a:ahLst/>
              <a:cxnLst/>
              <a:rect l="l" t="t" r="r" b="b"/>
              <a:pathLst>
                <a:path w="8648" h="9002" extrusionOk="0">
                  <a:moveTo>
                    <a:pt x="4759" y="0"/>
                  </a:moveTo>
                  <a:cubicBezTo>
                    <a:pt x="4469" y="0"/>
                    <a:pt x="4169" y="132"/>
                    <a:pt x="3861" y="430"/>
                  </a:cubicBezTo>
                  <a:cubicBezTo>
                    <a:pt x="2407" y="1809"/>
                    <a:pt x="1154" y="2811"/>
                    <a:pt x="1" y="3563"/>
                  </a:cubicBezTo>
                  <a:cubicBezTo>
                    <a:pt x="76" y="4440"/>
                    <a:pt x="327" y="7924"/>
                    <a:pt x="76" y="8701"/>
                  </a:cubicBezTo>
                  <a:cubicBezTo>
                    <a:pt x="302" y="8776"/>
                    <a:pt x="527" y="8876"/>
                    <a:pt x="728" y="9002"/>
                  </a:cubicBezTo>
                  <a:cubicBezTo>
                    <a:pt x="1129" y="7147"/>
                    <a:pt x="2607" y="5718"/>
                    <a:pt x="4462" y="5393"/>
                  </a:cubicBezTo>
                  <a:cubicBezTo>
                    <a:pt x="3886" y="4866"/>
                    <a:pt x="3685" y="4290"/>
                    <a:pt x="3886" y="3864"/>
                  </a:cubicBezTo>
                  <a:cubicBezTo>
                    <a:pt x="4023" y="3565"/>
                    <a:pt x="4246" y="3347"/>
                    <a:pt x="4654" y="3347"/>
                  </a:cubicBezTo>
                  <a:cubicBezTo>
                    <a:pt x="5068" y="3347"/>
                    <a:pt x="5671" y="3571"/>
                    <a:pt x="6567" y="4165"/>
                  </a:cubicBezTo>
                  <a:cubicBezTo>
                    <a:pt x="7770" y="4967"/>
                    <a:pt x="7795" y="5668"/>
                    <a:pt x="7670" y="6044"/>
                  </a:cubicBezTo>
                  <a:cubicBezTo>
                    <a:pt x="8046" y="6270"/>
                    <a:pt x="8372" y="6545"/>
                    <a:pt x="8648" y="6871"/>
                  </a:cubicBezTo>
                  <a:cubicBezTo>
                    <a:pt x="7792" y="4476"/>
                    <a:pt x="6444" y="0"/>
                    <a:pt x="4759"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0" name="Google Shape;1307;p51">
              <a:extLst>
                <a:ext uri="{FF2B5EF4-FFF2-40B4-BE49-F238E27FC236}">
                  <a16:creationId xmlns:a16="http://schemas.microsoft.com/office/drawing/2014/main" id="{1B3579D3-2906-6E07-B110-2D92205804FA}"/>
                </a:ext>
              </a:extLst>
            </p:cNvPr>
            <p:cNvSpPr/>
            <p:nvPr/>
          </p:nvSpPr>
          <p:spPr>
            <a:xfrm>
              <a:off x="6996542" y="3167653"/>
              <a:ext cx="276846" cy="285006"/>
            </a:xfrm>
            <a:custGeom>
              <a:avLst/>
              <a:gdLst/>
              <a:ahLst/>
              <a:cxnLst/>
              <a:rect l="l" t="t" r="r" b="b"/>
              <a:pathLst>
                <a:path w="5089" h="5239" extrusionOk="0">
                  <a:moveTo>
                    <a:pt x="4788" y="0"/>
                  </a:moveTo>
                  <a:cubicBezTo>
                    <a:pt x="3259" y="978"/>
                    <a:pt x="1905" y="1479"/>
                    <a:pt x="552" y="1780"/>
                  </a:cubicBezTo>
                  <a:cubicBezTo>
                    <a:pt x="477" y="1830"/>
                    <a:pt x="402" y="1855"/>
                    <a:pt x="326" y="1880"/>
                  </a:cubicBezTo>
                  <a:cubicBezTo>
                    <a:pt x="226" y="1930"/>
                    <a:pt x="101" y="1980"/>
                    <a:pt x="1" y="2005"/>
                  </a:cubicBezTo>
                  <a:cubicBezTo>
                    <a:pt x="1128" y="2707"/>
                    <a:pt x="1955" y="3885"/>
                    <a:pt x="2156" y="5238"/>
                  </a:cubicBezTo>
                  <a:cubicBezTo>
                    <a:pt x="2256" y="5188"/>
                    <a:pt x="2432" y="5138"/>
                    <a:pt x="2632" y="5063"/>
                  </a:cubicBezTo>
                  <a:cubicBezTo>
                    <a:pt x="2762" y="4970"/>
                    <a:pt x="2906" y="4918"/>
                    <a:pt x="3054" y="4918"/>
                  </a:cubicBezTo>
                  <a:cubicBezTo>
                    <a:pt x="3105" y="4918"/>
                    <a:pt x="3157" y="4925"/>
                    <a:pt x="3209" y="4938"/>
                  </a:cubicBezTo>
                  <a:cubicBezTo>
                    <a:pt x="3406" y="4906"/>
                    <a:pt x="3620" y="4888"/>
                    <a:pt x="3847" y="4888"/>
                  </a:cubicBezTo>
                  <a:cubicBezTo>
                    <a:pt x="4167" y="4888"/>
                    <a:pt x="4510" y="4925"/>
                    <a:pt x="4863" y="5013"/>
                  </a:cubicBezTo>
                  <a:cubicBezTo>
                    <a:pt x="5088" y="4436"/>
                    <a:pt x="4913" y="1429"/>
                    <a:pt x="478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1" name="Google Shape;1308;p51">
              <a:extLst>
                <a:ext uri="{FF2B5EF4-FFF2-40B4-BE49-F238E27FC236}">
                  <a16:creationId xmlns:a16="http://schemas.microsoft.com/office/drawing/2014/main" id="{7A05464D-8F15-1407-D9E1-B4BFE331EE07}"/>
                </a:ext>
              </a:extLst>
            </p:cNvPr>
            <p:cNvSpPr/>
            <p:nvPr/>
          </p:nvSpPr>
          <p:spPr>
            <a:xfrm>
              <a:off x="6757944" y="3283525"/>
              <a:ext cx="347731" cy="443531"/>
            </a:xfrm>
            <a:custGeom>
              <a:avLst/>
              <a:gdLst/>
              <a:ahLst/>
              <a:cxnLst/>
              <a:rect l="l" t="t" r="r" b="b"/>
              <a:pathLst>
                <a:path w="6392" h="8153" extrusionOk="0">
                  <a:moveTo>
                    <a:pt x="4136" y="2356"/>
                  </a:moveTo>
                  <a:cubicBezTo>
                    <a:pt x="4562" y="2356"/>
                    <a:pt x="4913" y="2783"/>
                    <a:pt x="4913" y="3284"/>
                  </a:cubicBezTo>
                  <a:cubicBezTo>
                    <a:pt x="4913" y="3810"/>
                    <a:pt x="4587" y="4236"/>
                    <a:pt x="4161" y="4236"/>
                  </a:cubicBezTo>
                  <a:cubicBezTo>
                    <a:pt x="3735" y="4236"/>
                    <a:pt x="3384" y="3835"/>
                    <a:pt x="3384" y="3309"/>
                  </a:cubicBezTo>
                  <a:cubicBezTo>
                    <a:pt x="3384" y="2783"/>
                    <a:pt x="3710" y="2356"/>
                    <a:pt x="4136" y="2356"/>
                  </a:cubicBezTo>
                  <a:close/>
                  <a:moveTo>
                    <a:pt x="4086" y="1"/>
                  </a:moveTo>
                  <a:cubicBezTo>
                    <a:pt x="3670" y="134"/>
                    <a:pt x="3316" y="206"/>
                    <a:pt x="3023" y="206"/>
                  </a:cubicBezTo>
                  <a:cubicBezTo>
                    <a:pt x="2822" y="206"/>
                    <a:pt x="2650" y="172"/>
                    <a:pt x="2507" y="101"/>
                  </a:cubicBezTo>
                  <a:cubicBezTo>
                    <a:pt x="1730" y="201"/>
                    <a:pt x="903" y="301"/>
                    <a:pt x="26" y="452"/>
                  </a:cubicBezTo>
                  <a:cubicBezTo>
                    <a:pt x="26" y="953"/>
                    <a:pt x="26" y="1479"/>
                    <a:pt x="1" y="2031"/>
                  </a:cubicBezTo>
                  <a:cubicBezTo>
                    <a:pt x="1" y="2407"/>
                    <a:pt x="1" y="2783"/>
                    <a:pt x="1" y="3158"/>
                  </a:cubicBezTo>
                  <a:cubicBezTo>
                    <a:pt x="1" y="3209"/>
                    <a:pt x="1" y="3259"/>
                    <a:pt x="1" y="3309"/>
                  </a:cubicBezTo>
                  <a:cubicBezTo>
                    <a:pt x="1" y="3735"/>
                    <a:pt x="26" y="4161"/>
                    <a:pt x="26" y="4612"/>
                  </a:cubicBezTo>
                  <a:cubicBezTo>
                    <a:pt x="26" y="4662"/>
                    <a:pt x="26" y="4712"/>
                    <a:pt x="26" y="4762"/>
                  </a:cubicBezTo>
                  <a:cubicBezTo>
                    <a:pt x="51" y="5815"/>
                    <a:pt x="276" y="6843"/>
                    <a:pt x="677" y="7820"/>
                  </a:cubicBezTo>
                  <a:cubicBezTo>
                    <a:pt x="702" y="7870"/>
                    <a:pt x="727" y="7920"/>
                    <a:pt x="752" y="7971"/>
                  </a:cubicBezTo>
                  <a:cubicBezTo>
                    <a:pt x="1103" y="8071"/>
                    <a:pt x="1479" y="8146"/>
                    <a:pt x="1880" y="8146"/>
                  </a:cubicBezTo>
                  <a:cubicBezTo>
                    <a:pt x="1942" y="8150"/>
                    <a:pt x="2005" y="8152"/>
                    <a:pt x="2067" y="8152"/>
                  </a:cubicBezTo>
                  <a:cubicBezTo>
                    <a:pt x="2355" y="8152"/>
                    <a:pt x="2644" y="8108"/>
                    <a:pt x="2933" y="8046"/>
                  </a:cubicBezTo>
                  <a:cubicBezTo>
                    <a:pt x="1630" y="7720"/>
                    <a:pt x="702" y="6918"/>
                    <a:pt x="878" y="6191"/>
                  </a:cubicBezTo>
                  <a:cubicBezTo>
                    <a:pt x="1007" y="5675"/>
                    <a:pt x="1691" y="5362"/>
                    <a:pt x="2582" y="5362"/>
                  </a:cubicBezTo>
                  <a:cubicBezTo>
                    <a:pt x="2903" y="5362"/>
                    <a:pt x="3251" y="5403"/>
                    <a:pt x="3610" y="5489"/>
                  </a:cubicBezTo>
                  <a:cubicBezTo>
                    <a:pt x="4412" y="5665"/>
                    <a:pt x="5063" y="6041"/>
                    <a:pt x="5439" y="6467"/>
                  </a:cubicBezTo>
                  <a:cubicBezTo>
                    <a:pt x="5991" y="5765"/>
                    <a:pt x="6316" y="4888"/>
                    <a:pt x="6341" y="3935"/>
                  </a:cubicBezTo>
                  <a:cubicBezTo>
                    <a:pt x="6392" y="2256"/>
                    <a:pt x="5464" y="752"/>
                    <a:pt x="4086"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2" name="Google Shape;1309;p51">
              <a:extLst>
                <a:ext uri="{FF2B5EF4-FFF2-40B4-BE49-F238E27FC236}">
                  <a16:creationId xmlns:a16="http://schemas.microsoft.com/office/drawing/2014/main" id="{CF9DC0A4-CAD3-47A9-3CA0-033413AF7B11}"/>
                </a:ext>
              </a:extLst>
            </p:cNvPr>
            <p:cNvSpPr/>
            <p:nvPr/>
          </p:nvSpPr>
          <p:spPr>
            <a:xfrm>
              <a:off x="7195591" y="3446671"/>
              <a:ext cx="57339" cy="11696"/>
            </a:xfrm>
            <a:custGeom>
              <a:avLst/>
              <a:gdLst/>
              <a:ahLst/>
              <a:cxnLst/>
              <a:rect l="l" t="t" r="r" b="b"/>
              <a:pathLst>
                <a:path w="1054" h="215" extrusionOk="0">
                  <a:moveTo>
                    <a:pt x="236" y="0"/>
                  </a:moveTo>
                  <a:cubicBezTo>
                    <a:pt x="156" y="0"/>
                    <a:pt x="78" y="3"/>
                    <a:pt x="1" y="9"/>
                  </a:cubicBezTo>
                  <a:cubicBezTo>
                    <a:pt x="283" y="143"/>
                    <a:pt x="521" y="215"/>
                    <a:pt x="715" y="215"/>
                  </a:cubicBezTo>
                  <a:cubicBezTo>
                    <a:pt x="849" y="215"/>
                    <a:pt x="961" y="181"/>
                    <a:pt x="1053" y="109"/>
                  </a:cubicBezTo>
                  <a:cubicBezTo>
                    <a:pt x="766" y="33"/>
                    <a:pt x="494" y="0"/>
                    <a:pt x="23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3" name="Google Shape;1310;p51">
              <a:extLst>
                <a:ext uri="{FF2B5EF4-FFF2-40B4-BE49-F238E27FC236}">
                  <a16:creationId xmlns:a16="http://schemas.microsoft.com/office/drawing/2014/main" id="{69994314-40F0-0A66-F752-1404F1DDADFC}"/>
                </a:ext>
              </a:extLst>
            </p:cNvPr>
            <p:cNvSpPr/>
            <p:nvPr/>
          </p:nvSpPr>
          <p:spPr>
            <a:xfrm>
              <a:off x="7311517" y="3275365"/>
              <a:ext cx="449950" cy="471928"/>
            </a:xfrm>
            <a:custGeom>
              <a:avLst/>
              <a:gdLst/>
              <a:ahLst/>
              <a:cxnLst/>
              <a:rect l="l" t="t" r="r" b="b"/>
              <a:pathLst>
                <a:path w="8271" h="8675" extrusionOk="0">
                  <a:moveTo>
                    <a:pt x="3308" y="2682"/>
                  </a:moveTo>
                  <a:cubicBezTo>
                    <a:pt x="3734" y="2682"/>
                    <a:pt x="4085" y="3083"/>
                    <a:pt x="4085" y="3609"/>
                  </a:cubicBezTo>
                  <a:cubicBezTo>
                    <a:pt x="4085" y="4136"/>
                    <a:pt x="3759" y="4537"/>
                    <a:pt x="3333" y="4562"/>
                  </a:cubicBezTo>
                  <a:cubicBezTo>
                    <a:pt x="2907" y="4562"/>
                    <a:pt x="2556" y="4136"/>
                    <a:pt x="2556" y="3634"/>
                  </a:cubicBezTo>
                  <a:cubicBezTo>
                    <a:pt x="2556" y="3108"/>
                    <a:pt x="2882" y="2682"/>
                    <a:pt x="3308" y="2682"/>
                  </a:cubicBezTo>
                  <a:close/>
                  <a:moveTo>
                    <a:pt x="3835" y="0"/>
                  </a:moveTo>
                  <a:cubicBezTo>
                    <a:pt x="1754" y="251"/>
                    <a:pt x="100" y="2030"/>
                    <a:pt x="25" y="4186"/>
                  </a:cubicBezTo>
                  <a:cubicBezTo>
                    <a:pt x="0" y="5740"/>
                    <a:pt x="752" y="7093"/>
                    <a:pt x="1930" y="7920"/>
                  </a:cubicBezTo>
                  <a:cubicBezTo>
                    <a:pt x="1855" y="7820"/>
                    <a:pt x="1805" y="7694"/>
                    <a:pt x="1780" y="7569"/>
                  </a:cubicBezTo>
                  <a:cubicBezTo>
                    <a:pt x="1629" y="6867"/>
                    <a:pt x="2582" y="6040"/>
                    <a:pt x="3935" y="5765"/>
                  </a:cubicBezTo>
                  <a:cubicBezTo>
                    <a:pt x="4247" y="5701"/>
                    <a:pt x="4553" y="5671"/>
                    <a:pt x="4840" y="5671"/>
                  </a:cubicBezTo>
                  <a:cubicBezTo>
                    <a:pt x="5797" y="5671"/>
                    <a:pt x="6551" y="6007"/>
                    <a:pt x="6667" y="6567"/>
                  </a:cubicBezTo>
                  <a:cubicBezTo>
                    <a:pt x="6817" y="7293"/>
                    <a:pt x="5840" y="8095"/>
                    <a:pt x="4486" y="8371"/>
                  </a:cubicBezTo>
                  <a:cubicBezTo>
                    <a:pt x="4161" y="8442"/>
                    <a:pt x="3845" y="8473"/>
                    <a:pt x="3549" y="8473"/>
                  </a:cubicBezTo>
                  <a:cubicBezTo>
                    <a:pt x="3320" y="8473"/>
                    <a:pt x="3104" y="8454"/>
                    <a:pt x="2907" y="8421"/>
                  </a:cubicBezTo>
                  <a:lnTo>
                    <a:pt x="2907" y="8421"/>
                  </a:lnTo>
                  <a:cubicBezTo>
                    <a:pt x="3333" y="8572"/>
                    <a:pt x="3785" y="8647"/>
                    <a:pt x="4261" y="8672"/>
                  </a:cubicBezTo>
                  <a:cubicBezTo>
                    <a:pt x="4309" y="8674"/>
                    <a:pt x="4357" y="8674"/>
                    <a:pt x="4405" y="8674"/>
                  </a:cubicBezTo>
                  <a:cubicBezTo>
                    <a:pt x="5825" y="8674"/>
                    <a:pt x="7095" y="7959"/>
                    <a:pt x="7895" y="6892"/>
                  </a:cubicBezTo>
                  <a:cubicBezTo>
                    <a:pt x="7644" y="6667"/>
                    <a:pt x="7419" y="6416"/>
                    <a:pt x="7268" y="6090"/>
                  </a:cubicBezTo>
                  <a:lnTo>
                    <a:pt x="8271" y="2431"/>
                  </a:lnTo>
                  <a:cubicBezTo>
                    <a:pt x="8221" y="2331"/>
                    <a:pt x="8171" y="2231"/>
                    <a:pt x="8120" y="2080"/>
                  </a:cubicBezTo>
                  <a:cubicBezTo>
                    <a:pt x="7770" y="1504"/>
                    <a:pt x="7293" y="1003"/>
                    <a:pt x="6717" y="652"/>
                  </a:cubicBezTo>
                  <a:cubicBezTo>
                    <a:pt x="6692" y="677"/>
                    <a:pt x="6667" y="702"/>
                    <a:pt x="6667" y="702"/>
                  </a:cubicBezTo>
                  <a:cubicBezTo>
                    <a:pt x="6497" y="909"/>
                    <a:pt x="6279" y="1006"/>
                    <a:pt x="6007" y="1006"/>
                  </a:cubicBezTo>
                  <a:cubicBezTo>
                    <a:pt x="5554" y="1006"/>
                    <a:pt x="4953" y="736"/>
                    <a:pt x="4186" y="251"/>
                  </a:cubicBezTo>
                  <a:cubicBezTo>
                    <a:pt x="4060" y="176"/>
                    <a:pt x="3960" y="75"/>
                    <a:pt x="3835"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4" name="Google Shape;1311;p51">
              <a:extLst>
                <a:ext uri="{FF2B5EF4-FFF2-40B4-BE49-F238E27FC236}">
                  <a16:creationId xmlns:a16="http://schemas.microsoft.com/office/drawing/2014/main" id="{52EE5CF8-CD20-13ED-ED75-148844253461}"/>
                </a:ext>
              </a:extLst>
            </p:cNvPr>
            <p:cNvSpPr/>
            <p:nvPr/>
          </p:nvSpPr>
          <p:spPr>
            <a:xfrm>
              <a:off x="6807012" y="3448521"/>
              <a:ext cx="1006308" cy="564355"/>
            </a:xfrm>
            <a:custGeom>
              <a:avLst/>
              <a:gdLst/>
              <a:ahLst/>
              <a:cxnLst/>
              <a:rect l="l" t="t" r="r" b="b"/>
              <a:pathLst>
                <a:path w="18498" h="10374" extrusionOk="0">
                  <a:moveTo>
                    <a:pt x="9374" y="3459"/>
                  </a:moveTo>
                  <a:cubicBezTo>
                    <a:pt x="9374" y="3459"/>
                    <a:pt x="9374" y="3734"/>
                    <a:pt x="9274" y="4060"/>
                  </a:cubicBezTo>
                  <a:cubicBezTo>
                    <a:pt x="9149" y="4562"/>
                    <a:pt x="8873" y="5188"/>
                    <a:pt x="8221" y="5414"/>
                  </a:cubicBezTo>
                  <a:cubicBezTo>
                    <a:pt x="8114" y="5451"/>
                    <a:pt x="8011" y="5468"/>
                    <a:pt x="7911" y="5468"/>
                  </a:cubicBezTo>
                  <a:cubicBezTo>
                    <a:pt x="7545" y="5468"/>
                    <a:pt x="7235" y="5239"/>
                    <a:pt x="7018" y="4963"/>
                  </a:cubicBezTo>
                  <a:cubicBezTo>
                    <a:pt x="6718" y="4587"/>
                    <a:pt x="6542" y="4161"/>
                    <a:pt x="6542" y="4161"/>
                  </a:cubicBezTo>
                  <a:cubicBezTo>
                    <a:pt x="7520" y="3459"/>
                    <a:pt x="9374" y="3459"/>
                    <a:pt x="9374" y="3459"/>
                  </a:cubicBezTo>
                  <a:close/>
                  <a:moveTo>
                    <a:pt x="6868" y="0"/>
                  </a:moveTo>
                  <a:cubicBezTo>
                    <a:pt x="6567" y="25"/>
                    <a:pt x="6317" y="100"/>
                    <a:pt x="6091" y="176"/>
                  </a:cubicBezTo>
                  <a:cubicBezTo>
                    <a:pt x="5916" y="476"/>
                    <a:pt x="5891" y="1028"/>
                    <a:pt x="6066" y="1379"/>
                  </a:cubicBezTo>
                  <a:cubicBezTo>
                    <a:pt x="6342" y="1930"/>
                    <a:pt x="6968" y="2206"/>
                    <a:pt x="6968" y="2206"/>
                  </a:cubicBezTo>
                  <a:cubicBezTo>
                    <a:pt x="6993" y="2231"/>
                    <a:pt x="7018" y="2281"/>
                    <a:pt x="6993" y="2306"/>
                  </a:cubicBezTo>
                  <a:cubicBezTo>
                    <a:pt x="6993" y="2331"/>
                    <a:pt x="6968" y="2356"/>
                    <a:pt x="6943" y="2356"/>
                  </a:cubicBezTo>
                  <a:lnTo>
                    <a:pt x="6893" y="2356"/>
                  </a:lnTo>
                  <a:cubicBezTo>
                    <a:pt x="6868" y="2331"/>
                    <a:pt x="6241" y="2055"/>
                    <a:pt x="5941" y="1454"/>
                  </a:cubicBezTo>
                  <a:cubicBezTo>
                    <a:pt x="5740" y="1103"/>
                    <a:pt x="5740" y="602"/>
                    <a:pt x="5891" y="226"/>
                  </a:cubicBezTo>
                  <a:lnTo>
                    <a:pt x="5891" y="226"/>
                  </a:lnTo>
                  <a:cubicBezTo>
                    <a:pt x="5790" y="276"/>
                    <a:pt x="5715" y="301"/>
                    <a:pt x="5665" y="326"/>
                  </a:cubicBezTo>
                  <a:cubicBezTo>
                    <a:pt x="5690" y="526"/>
                    <a:pt x="5690" y="702"/>
                    <a:pt x="5690" y="902"/>
                  </a:cubicBezTo>
                  <a:cubicBezTo>
                    <a:pt x="5665" y="1930"/>
                    <a:pt x="5289" y="2882"/>
                    <a:pt x="4688" y="3634"/>
                  </a:cubicBezTo>
                  <a:cubicBezTo>
                    <a:pt x="4838" y="3860"/>
                    <a:pt x="4888" y="4085"/>
                    <a:pt x="4838" y="4311"/>
                  </a:cubicBezTo>
                  <a:cubicBezTo>
                    <a:pt x="4712" y="4836"/>
                    <a:pt x="4006" y="5149"/>
                    <a:pt x="3103" y="5149"/>
                  </a:cubicBezTo>
                  <a:cubicBezTo>
                    <a:pt x="2928" y="5149"/>
                    <a:pt x="2745" y="5137"/>
                    <a:pt x="2557" y="5113"/>
                  </a:cubicBezTo>
                  <a:cubicBezTo>
                    <a:pt x="2107" y="5270"/>
                    <a:pt x="1637" y="5367"/>
                    <a:pt x="1128" y="5367"/>
                  </a:cubicBezTo>
                  <a:cubicBezTo>
                    <a:pt x="1070" y="5367"/>
                    <a:pt x="1012" y="5366"/>
                    <a:pt x="953" y="5364"/>
                  </a:cubicBezTo>
                  <a:cubicBezTo>
                    <a:pt x="627" y="5364"/>
                    <a:pt x="302" y="5313"/>
                    <a:pt x="1" y="5238"/>
                  </a:cubicBezTo>
                  <a:lnTo>
                    <a:pt x="1" y="5238"/>
                  </a:lnTo>
                  <a:cubicBezTo>
                    <a:pt x="277" y="5815"/>
                    <a:pt x="627" y="6366"/>
                    <a:pt x="1028" y="6892"/>
                  </a:cubicBezTo>
                  <a:cubicBezTo>
                    <a:pt x="2131" y="8271"/>
                    <a:pt x="3685" y="9399"/>
                    <a:pt x="5565" y="9950"/>
                  </a:cubicBezTo>
                  <a:cubicBezTo>
                    <a:pt x="6292" y="10176"/>
                    <a:pt x="7069" y="10301"/>
                    <a:pt x="7871" y="10351"/>
                  </a:cubicBezTo>
                  <a:cubicBezTo>
                    <a:pt x="8146" y="10366"/>
                    <a:pt x="8421" y="10374"/>
                    <a:pt x="8697" y="10374"/>
                  </a:cubicBezTo>
                  <a:cubicBezTo>
                    <a:pt x="10254" y="10374"/>
                    <a:pt x="11811" y="10128"/>
                    <a:pt x="13259" y="9574"/>
                  </a:cubicBezTo>
                  <a:cubicBezTo>
                    <a:pt x="14186" y="9198"/>
                    <a:pt x="15089" y="8672"/>
                    <a:pt x="15866" y="7995"/>
                  </a:cubicBezTo>
                  <a:cubicBezTo>
                    <a:pt x="16943" y="7093"/>
                    <a:pt x="17846" y="5915"/>
                    <a:pt x="18497" y="4411"/>
                  </a:cubicBezTo>
                  <a:cubicBezTo>
                    <a:pt x="18096" y="4311"/>
                    <a:pt x="17695" y="4135"/>
                    <a:pt x="17344" y="3860"/>
                  </a:cubicBezTo>
                  <a:cubicBezTo>
                    <a:pt x="16506" y="5018"/>
                    <a:pt x="15135" y="5740"/>
                    <a:pt x="13613" y="5740"/>
                  </a:cubicBezTo>
                  <a:cubicBezTo>
                    <a:pt x="13587" y="5740"/>
                    <a:pt x="13561" y="5740"/>
                    <a:pt x="13535" y="5740"/>
                  </a:cubicBezTo>
                  <a:cubicBezTo>
                    <a:pt x="11003" y="5664"/>
                    <a:pt x="8998" y="3534"/>
                    <a:pt x="9074" y="1003"/>
                  </a:cubicBezTo>
                  <a:cubicBezTo>
                    <a:pt x="9074" y="827"/>
                    <a:pt x="9099" y="627"/>
                    <a:pt x="9124" y="451"/>
                  </a:cubicBezTo>
                  <a:cubicBezTo>
                    <a:pt x="8873" y="301"/>
                    <a:pt x="8622" y="201"/>
                    <a:pt x="8372" y="125"/>
                  </a:cubicBezTo>
                  <a:cubicBezTo>
                    <a:pt x="8257" y="240"/>
                    <a:pt x="8090" y="329"/>
                    <a:pt x="7848" y="329"/>
                  </a:cubicBezTo>
                  <a:cubicBezTo>
                    <a:pt x="7615" y="329"/>
                    <a:pt x="7312" y="247"/>
                    <a:pt x="6918" y="25"/>
                  </a:cubicBezTo>
                  <a:cubicBezTo>
                    <a:pt x="6893" y="0"/>
                    <a:pt x="6868" y="0"/>
                    <a:pt x="686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5" name="Google Shape;1312;p51">
              <a:extLst>
                <a:ext uri="{FF2B5EF4-FFF2-40B4-BE49-F238E27FC236}">
                  <a16:creationId xmlns:a16="http://schemas.microsoft.com/office/drawing/2014/main" id="{F5EE4AFF-13D7-D658-D166-984CB7D92DD4}"/>
                </a:ext>
              </a:extLst>
            </p:cNvPr>
            <p:cNvSpPr/>
            <p:nvPr/>
          </p:nvSpPr>
          <p:spPr>
            <a:xfrm>
              <a:off x="7465577" y="3151768"/>
              <a:ext cx="223642" cy="146828"/>
            </a:xfrm>
            <a:custGeom>
              <a:avLst/>
              <a:gdLst/>
              <a:ahLst/>
              <a:cxnLst/>
              <a:rect l="l" t="t" r="r" b="b"/>
              <a:pathLst>
                <a:path w="4111" h="2699" extrusionOk="0">
                  <a:moveTo>
                    <a:pt x="969" y="1"/>
                  </a:moveTo>
                  <a:cubicBezTo>
                    <a:pt x="561" y="1"/>
                    <a:pt x="338" y="219"/>
                    <a:pt x="201" y="518"/>
                  </a:cubicBezTo>
                  <a:cubicBezTo>
                    <a:pt x="0" y="944"/>
                    <a:pt x="201" y="1520"/>
                    <a:pt x="777" y="2072"/>
                  </a:cubicBezTo>
                  <a:cubicBezTo>
                    <a:pt x="1053" y="1996"/>
                    <a:pt x="1379" y="1996"/>
                    <a:pt x="1679" y="1996"/>
                  </a:cubicBezTo>
                  <a:cubicBezTo>
                    <a:pt x="2531" y="2022"/>
                    <a:pt x="3308" y="2272"/>
                    <a:pt x="3985" y="2698"/>
                  </a:cubicBezTo>
                  <a:cubicBezTo>
                    <a:pt x="4110" y="2322"/>
                    <a:pt x="4085" y="1621"/>
                    <a:pt x="2882" y="819"/>
                  </a:cubicBezTo>
                  <a:cubicBezTo>
                    <a:pt x="1986" y="225"/>
                    <a:pt x="1383" y="1"/>
                    <a:pt x="96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6" name="Google Shape;1313;p51">
              <a:extLst>
                <a:ext uri="{FF2B5EF4-FFF2-40B4-BE49-F238E27FC236}">
                  <a16:creationId xmlns:a16="http://schemas.microsoft.com/office/drawing/2014/main" id="{87E18A86-CFCC-1C45-17F0-55DA63078840}"/>
                </a:ext>
              </a:extLst>
            </p:cNvPr>
            <p:cNvSpPr/>
            <p:nvPr/>
          </p:nvSpPr>
          <p:spPr>
            <a:xfrm>
              <a:off x="7520086" y="3273407"/>
              <a:ext cx="156838" cy="56740"/>
            </a:xfrm>
            <a:custGeom>
              <a:avLst/>
              <a:gdLst/>
              <a:ahLst/>
              <a:cxnLst/>
              <a:rect l="l" t="t" r="r" b="b"/>
              <a:pathLst>
                <a:path w="2883" h="1043" extrusionOk="0">
                  <a:moveTo>
                    <a:pt x="479" y="1"/>
                  </a:moveTo>
                  <a:cubicBezTo>
                    <a:pt x="320" y="1"/>
                    <a:pt x="160" y="18"/>
                    <a:pt x="1" y="36"/>
                  </a:cubicBezTo>
                  <a:cubicBezTo>
                    <a:pt x="126" y="111"/>
                    <a:pt x="226" y="212"/>
                    <a:pt x="352" y="287"/>
                  </a:cubicBezTo>
                  <a:cubicBezTo>
                    <a:pt x="1119" y="772"/>
                    <a:pt x="1720" y="1042"/>
                    <a:pt x="2173" y="1042"/>
                  </a:cubicBezTo>
                  <a:cubicBezTo>
                    <a:pt x="2445" y="1042"/>
                    <a:pt x="2663" y="945"/>
                    <a:pt x="2833" y="738"/>
                  </a:cubicBezTo>
                  <a:cubicBezTo>
                    <a:pt x="2833" y="738"/>
                    <a:pt x="2858" y="713"/>
                    <a:pt x="2883" y="688"/>
                  </a:cubicBezTo>
                  <a:cubicBezTo>
                    <a:pt x="2231" y="287"/>
                    <a:pt x="1479" y="36"/>
                    <a:pt x="677" y="11"/>
                  </a:cubicBezTo>
                  <a:cubicBezTo>
                    <a:pt x="611" y="4"/>
                    <a:pt x="545" y="1"/>
                    <a:pt x="47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7" name="Google Shape;1314;p51">
              <a:extLst>
                <a:ext uri="{FF2B5EF4-FFF2-40B4-BE49-F238E27FC236}">
                  <a16:creationId xmlns:a16="http://schemas.microsoft.com/office/drawing/2014/main" id="{F2378333-BA0F-C8C7-93AE-17447D5BEF35}"/>
                </a:ext>
              </a:extLst>
            </p:cNvPr>
            <p:cNvSpPr/>
            <p:nvPr/>
          </p:nvSpPr>
          <p:spPr>
            <a:xfrm>
              <a:off x="6894270" y="3276725"/>
              <a:ext cx="85953" cy="18061"/>
            </a:xfrm>
            <a:custGeom>
              <a:avLst/>
              <a:gdLst/>
              <a:ahLst/>
              <a:cxnLst/>
              <a:rect l="l" t="t" r="r" b="b"/>
              <a:pathLst>
                <a:path w="1580" h="332" extrusionOk="0">
                  <a:moveTo>
                    <a:pt x="1354" y="0"/>
                  </a:moveTo>
                  <a:cubicBezTo>
                    <a:pt x="928" y="75"/>
                    <a:pt x="477" y="151"/>
                    <a:pt x="1" y="226"/>
                  </a:cubicBezTo>
                  <a:cubicBezTo>
                    <a:pt x="144" y="297"/>
                    <a:pt x="316" y="331"/>
                    <a:pt x="517" y="331"/>
                  </a:cubicBezTo>
                  <a:cubicBezTo>
                    <a:pt x="810" y="331"/>
                    <a:pt x="1164" y="259"/>
                    <a:pt x="1580" y="126"/>
                  </a:cubicBezTo>
                  <a:cubicBezTo>
                    <a:pt x="1505" y="75"/>
                    <a:pt x="1429" y="50"/>
                    <a:pt x="1354"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8" name="Google Shape;1315;p51">
              <a:extLst>
                <a:ext uri="{FF2B5EF4-FFF2-40B4-BE49-F238E27FC236}">
                  <a16:creationId xmlns:a16="http://schemas.microsoft.com/office/drawing/2014/main" id="{7FDAC3AE-35BD-B9AF-639C-A8178B658EBE}"/>
                </a:ext>
              </a:extLst>
            </p:cNvPr>
            <p:cNvSpPr/>
            <p:nvPr/>
          </p:nvSpPr>
          <p:spPr>
            <a:xfrm>
              <a:off x="6989742" y="3264431"/>
              <a:ext cx="36829" cy="12349"/>
            </a:xfrm>
            <a:custGeom>
              <a:avLst/>
              <a:gdLst/>
              <a:ahLst/>
              <a:cxnLst/>
              <a:rect l="l" t="t" r="r" b="b"/>
              <a:pathLst>
                <a:path w="677" h="227" extrusionOk="0">
                  <a:moveTo>
                    <a:pt x="677" y="1"/>
                  </a:moveTo>
                  <a:cubicBezTo>
                    <a:pt x="451" y="76"/>
                    <a:pt x="226" y="101"/>
                    <a:pt x="0" y="151"/>
                  </a:cubicBezTo>
                  <a:cubicBezTo>
                    <a:pt x="50" y="176"/>
                    <a:pt x="75" y="201"/>
                    <a:pt x="126" y="226"/>
                  </a:cubicBezTo>
                  <a:cubicBezTo>
                    <a:pt x="226" y="201"/>
                    <a:pt x="351" y="151"/>
                    <a:pt x="451" y="101"/>
                  </a:cubicBezTo>
                  <a:cubicBezTo>
                    <a:pt x="527" y="76"/>
                    <a:pt x="602" y="51"/>
                    <a:pt x="677" y="1"/>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9" name="Google Shape;1316;p51">
              <a:extLst>
                <a:ext uri="{FF2B5EF4-FFF2-40B4-BE49-F238E27FC236}">
                  <a16:creationId xmlns:a16="http://schemas.microsoft.com/office/drawing/2014/main" id="{FB4A9FD0-CF06-2F99-6171-1CC1E76DEE65}"/>
                </a:ext>
              </a:extLst>
            </p:cNvPr>
            <p:cNvSpPr/>
            <p:nvPr/>
          </p:nvSpPr>
          <p:spPr>
            <a:xfrm>
              <a:off x="7450563" y="3421212"/>
              <a:ext cx="83233" cy="102328"/>
            </a:xfrm>
            <a:custGeom>
              <a:avLst/>
              <a:gdLst/>
              <a:ahLst/>
              <a:cxnLst/>
              <a:rect l="l" t="t" r="r" b="b"/>
              <a:pathLst>
                <a:path w="1530" h="1881" extrusionOk="0">
                  <a:moveTo>
                    <a:pt x="752" y="1"/>
                  </a:moveTo>
                  <a:cubicBezTo>
                    <a:pt x="326" y="1"/>
                    <a:pt x="0" y="427"/>
                    <a:pt x="0" y="953"/>
                  </a:cubicBezTo>
                  <a:cubicBezTo>
                    <a:pt x="0" y="1455"/>
                    <a:pt x="351" y="1881"/>
                    <a:pt x="777" y="1881"/>
                  </a:cubicBezTo>
                  <a:cubicBezTo>
                    <a:pt x="1203" y="1856"/>
                    <a:pt x="1529" y="1455"/>
                    <a:pt x="1529" y="928"/>
                  </a:cubicBezTo>
                  <a:cubicBezTo>
                    <a:pt x="1529" y="402"/>
                    <a:pt x="1178" y="1"/>
                    <a:pt x="75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0" name="Google Shape;1317;p51">
              <a:extLst>
                <a:ext uri="{FF2B5EF4-FFF2-40B4-BE49-F238E27FC236}">
                  <a16:creationId xmlns:a16="http://schemas.microsoft.com/office/drawing/2014/main" id="{F0A19974-5A2B-18D1-F298-D4F94CB3C270}"/>
                </a:ext>
              </a:extLst>
            </p:cNvPr>
            <p:cNvSpPr/>
            <p:nvPr/>
          </p:nvSpPr>
          <p:spPr>
            <a:xfrm>
              <a:off x="6942033" y="3411692"/>
              <a:ext cx="83179" cy="102328"/>
            </a:xfrm>
            <a:custGeom>
              <a:avLst/>
              <a:gdLst/>
              <a:ahLst/>
              <a:cxnLst/>
              <a:rect l="l" t="t" r="r" b="b"/>
              <a:pathLst>
                <a:path w="1529" h="1881" extrusionOk="0">
                  <a:moveTo>
                    <a:pt x="752" y="0"/>
                  </a:moveTo>
                  <a:cubicBezTo>
                    <a:pt x="326" y="0"/>
                    <a:pt x="0" y="427"/>
                    <a:pt x="0" y="953"/>
                  </a:cubicBezTo>
                  <a:cubicBezTo>
                    <a:pt x="0" y="1479"/>
                    <a:pt x="351" y="1880"/>
                    <a:pt x="777" y="1880"/>
                  </a:cubicBezTo>
                  <a:cubicBezTo>
                    <a:pt x="1203" y="1880"/>
                    <a:pt x="1529" y="1454"/>
                    <a:pt x="1529" y="928"/>
                  </a:cubicBezTo>
                  <a:cubicBezTo>
                    <a:pt x="1529" y="427"/>
                    <a:pt x="1178" y="0"/>
                    <a:pt x="75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1" name="Google Shape;1318;p51">
              <a:extLst>
                <a:ext uri="{FF2B5EF4-FFF2-40B4-BE49-F238E27FC236}">
                  <a16:creationId xmlns:a16="http://schemas.microsoft.com/office/drawing/2014/main" id="{9E5F0A31-3845-320A-0592-3B4C7F8FDB2A}"/>
                </a:ext>
              </a:extLst>
            </p:cNvPr>
            <p:cNvSpPr/>
            <p:nvPr/>
          </p:nvSpPr>
          <p:spPr>
            <a:xfrm>
              <a:off x="7119268" y="3458041"/>
              <a:ext cx="69579" cy="118703"/>
            </a:xfrm>
            <a:custGeom>
              <a:avLst/>
              <a:gdLst/>
              <a:ahLst/>
              <a:cxnLst/>
              <a:rect l="l" t="t" r="r" b="b"/>
              <a:pathLst>
                <a:path w="1279" h="2182" extrusionOk="0">
                  <a:moveTo>
                    <a:pt x="351" y="1"/>
                  </a:moveTo>
                  <a:cubicBezTo>
                    <a:pt x="276" y="26"/>
                    <a:pt x="226" y="51"/>
                    <a:pt x="151" y="51"/>
                  </a:cubicBezTo>
                  <a:cubicBezTo>
                    <a:pt x="0" y="427"/>
                    <a:pt x="0" y="928"/>
                    <a:pt x="201" y="1279"/>
                  </a:cubicBezTo>
                  <a:cubicBezTo>
                    <a:pt x="501" y="1880"/>
                    <a:pt x="1128" y="2156"/>
                    <a:pt x="1153" y="2181"/>
                  </a:cubicBezTo>
                  <a:lnTo>
                    <a:pt x="1203" y="2181"/>
                  </a:lnTo>
                  <a:cubicBezTo>
                    <a:pt x="1228" y="2181"/>
                    <a:pt x="1253" y="2156"/>
                    <a:pt x="1253" y="2131"/>
                  </a:cubicBezTo>
                  <a:cubicBezTo>
                    <a:pt x="1278" y="2106"/>
                    <a:pt x="1253" y="2056"/>
                    <a:pt x="1228" y="2031"/>
                  </a:cubicBezTo>
                  <a:cubicBezTo>
                    <a:pt x="1228" y="2031"/>
                    <a:pt x="602" y="1755"/>
                    <a:pt x="326" y="1204"/>
                  </a:cubicBezTo>
                  <a:cubicBezTo>
                    <a:pt x="151" y="853"/>
                    <a:pt x="176" y="301"/>
                    <a:pt x="35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2" name="Google Shape;1319;p51">
              <a:extLst>
                <a:ext uri="{FF2B5EF4-FFF2-40B4-BE49-F238E27FC236}">
                  <a16:creationId xmlns:a16="http://schemas.microsoft.com/office/drawing/2014/main" id="{77A32634-E5C5-7079-D5B7-FA419661E9E1}"/>
                </a:ext>
              </a:extLst>
            </p:cNvPr>
            <p:cNvSpPr/>
            <p:nvPr/>
          </p:nvSpPr>
          <p:spPr>
            <a:xfrm>
              <a:off x="7139722" y="3435193"/>
              <a:ext cx="31389" cy="7888"/>
            </a:xfrm>
            <a:custGeom>
              <a:avLst/>
              <a:gdLst/>
              <a:ahLst/>
              <a:cxnLst/>
              <a:rect l="l" t="t" r="r" b="b"/>
              <a:pathLst>
                <a:path w="577" h="145" extrusionOk="0">
                  <a:moveTo>
                    <a:pt x="422" y="0"/>
                  </a:moveTo>
                  <a:cubicBezTo>
                    <a:pt x="274" y="0"/>
                    <a:pt x="130" y="52"/>
                    <a:pt x="0" y="145"/>
                  </a:cubicBezTo>
                  <a:cubicBezTo>
                    <a:pt x="176" y="95"/>
                    <a:pt x="376" y="45"/>
                    <a:pt x="577" y="20"/>
                  </a:cubicBezTo>
                  <a:cubicBezTo>
                    <a:pt x="525" y="7"/>
                    <a:pt x="473" y="0"/>
                    <a:pt x="422" y="0"/>
                  </a:cubicBezTo>
                  <a:close/>
                </a:path>
              </a:pathLst>
            </a:custGeom>
            <a:solidFill>
              <a:srgbClr val="DE73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3" name="Google Shape;1320;p51">
              <a:extLst>
                <a:ext uri="{FF2B5EF4-FFF2-40B4-BE49-F238E27FC236}">
                  <a16:creationId xmlns:a16="http://schemas.microsoft.com/office/drawing/2014/main" id="{8727BBC9-1456-EA1A-0921-A83B3AAE5599}"/>
                </a:ext>
              </a:extLst>
            </p:cNvPr>
            <p:cNvSpPr/>
            <p:nvPr/>
          </p:nvSpPr>
          <p:spPr>
            <a:xfrm>
              <a:off x="7180631" y="3447161"/>
              <a:ext cx="81819" cy="19312"/>
            </a:xfrm>
            <a:custGeom>
              <a:avLst/>
              <a:gdLst/>
              <a:ahLst/>
              <a:cxnLst/>
              <a:rect l="l" t="t" r="r" b="b"/>
              <a:pathLst>
                <a:path w="1504" h="355" extrusionOk="0">
                  <a:moveTo>
                    <a:pt x="276" y="0"/>
                  </a:moveTo>
                  <a:cubicBezTo>
                    <a:pt x="175" y="0"/>
                    <a:pt x="100" y="0"/>
                    <a:pt x="0" y="25"/>
                  </a:cubicBezTo>
                  <a:cubicBezTo>
                    <a:pt x="0" y="25"/>
                    <a:pt x="25" y="25"/>
                    <a:pt x="50" y="50"/>
                  </a:cubicBezTo>
                  <a:cubicBezTo>
                    <a:pt x="444" y="272"/>
                    <a:pt x="747" y="354"/>
                    <a:pt x="980" y="354"/>
                  </a:cubicBezTo>
                  <a:cubicBezTo>
                    <a:pt x="1222" y="354"/>
                    <a:pt x="1389" y="265"/>
                    <a:pt x="1504" y="150"/>
                  </a:cubicBezTo>
                  <a:cubicBezTo>
                    <a:pt x="1429" y="125"/>
                    <a:pt x="1378" y="100"/>
                    <a:pt x="1328" y="100"/>
                  </a:cubicBezTo>
                  <a:cubicBezTo>
                    <a:pt x="1236" y="172"/>
                    <a:pt x="1124" y="206"/>
                    <a:pt x="990" y="206"/>
                  </a:cubicBezTo>
                  <a:cubicBezTo>
                    <a:pt x="796" y="206"/>
                    <a:pt x="558" y="134"/>
                    <a:pt x="27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4" name="Google Shape;1321;p51">
              <a:extLst>
                <a:ext uri="{FF2B5EF4-FFF2-40B4-BE49-F238E27FC236}">
                  <a16:creationId xmlns:a16="http://schemas.microsoft.com/office/drawing/2014/main" id="{BBD46565-D274-DDD6-351D-2BE3ED019233}"/>
                </a:ext>
              </a:extLst>
            </p:cNvPr>
            <p:cNvSpPr/>
            <p:nvPr/>
          </p:nvSpPr>
          <p:spPr>
            <a:xfrm>
              <a:off x="7256954" y="3163573"/>
              <a:ext cx="25949" cy="279512"/>
            </a:xfrm>
            <a:custGeom>
              <a:avLst/>
              <a:gdLst/>
              <a:ahLst/>
              <a:cxnLst/>
              <a:rect l="l" t="t" r="r" b="b"/>
              <a:pathLst>
                <a:path w="477" h="5138" extrusionOk="0">
                  <a:moveTo>
                    <a:pt x="151" y="0"/>
                  </a:moveTo>
                  <a:cubicBezTo>
                    <a:pt x="101" y="25"/>
                    <a:pt x="51" y="50"/>
                    <a:pt x="1" y="75"/>
                  </a:cubicBezTo>
                  <a:cubicBezTo>
                    <a:pt x="126" y="1504"/>
                    <a:pt x="301" y="4511"/>
                    <a:pt x="76" y="5088"/>
                  </a:cubicBezTo>
                  <a:cubicBezTo>
                    <a:pt x="126" y="5113"/>
                    <a:pt x="176" y="5113"/>
                    <a:pt x="226" y="5138"/>
                  </a:cubicBezTo>
                  <a:cubicBezTo>
                    <a:pt x="477" y="4361"/>
                    <a:pt x="226" y="877"/>
                    <a:pt x="1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5" name="Google Shape;1322;p51">
              <a:extLst>
                <a:ext uri="{FF2B5EF4-FFF2-40B4-BE49-F238E27FC236}">
                  <a16:creationId xmlns:a16="http://schemas.microsoft.com/office/drawing/2014/main" id="{DEDD94CA-0BC9-4247-E80B-9D276E7800D1}"/>
                </a:ext>
              </a:extLst>
            </p:cNvPr>
            <p:cNvSpPr/>
            <p:nvPr/>
          </p:nvSpPr>
          <p:spPr>
            <a:xfrm>
              <a:off x="7400134" y="3583814"/>
              <a:ext cx="282286" cy="152486"/>
            </a:xfrm>
            <a:custGeom>
              <a:avLst/>
              <a:gdLst/>
              <a:ahLst/>
              <a:cxnLst/>
              <a:rect l="l" t="t" r="r" b="b"/>
              <a:pathLst>
                <a:path w="5189" h="2803" extrusionOk="0">
                  <a:moveTo>
                    <a:pt x="3211" y="1"/>
                  </a:moveTo>
                  <a:cubicBezTo>
                    <a:pt x="2924" y="1"/>
                    <a:pt x="2618" y="31"/>
                    <a:pt x="2306" y="95"/>
                  </a:cubicBezTo>
                  <a:cubicBezTo>
                    <a:pt x="953" y="370"/>
                    <a:pt x="0" y="1197"/>
                    <a:pt x="151" y="1899"/>
                  </a:cubicBezTo>
                  <a:cubicBezTo>
                    <a:pt x="176" y="2024"/>
                    <a:pt x="226" y="2150"/>
                    <a:pt x="301" y="2250"/>
                  </a:cubicBezTo>
                  <a:cubicBezTo>
                    <a:pt x="602" y="2451"/>
                    <a:pt x="927" y="2601"/>
                    <a:pt x="1278" y="2751"/>
                  </a:cubicBezTo>
                  <a:cubicBezTo>
                    <a:pt x="1475" y="2784"/>
                    <a:pt x="1691" y="2803"/>
                    <a:pt x="1920" y="2803"/>
                  </a:cubicBezTo>
                  <a:cubicBezTo>
                    <a:pt x="2216" y="2803"/>
                    <a:pt x="2532" y="2772"/>
                    <a:pt x="2857" y="2701"/>
                  </a:cubicBezTo>
                  <a:cubicBezTo>
                    <a:pt x="4211" y="2425"/>
                    <a:pt x="5188" y="1623"/>
                    <a:pt x="5038" y="897"/>
                  </a:cubicBezTo>
                  <a:cubicBezTo>
                    <a:pt x="4922" y="337"/>
                    <a:pt x="4168" y="1"/>
                    <a:pt x="32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6" name="Google Shape;1323;p51">
              <a:extLst>
                <a:ext uri="{FF2B5EF4-FFF2-40B4-BE49-F238E27FC236}">
                  <a16:creationId xmlns:a16="http://schemas.microsoft.com/office/drawing/2014/main" id="{93FFA63E-DE11-4023-B921-AE9D4DA65277}"/>
                </a:ext>
              </a:extLst>
            </p:cNvPr>
            <p:cNvSpPr/>
            <p:nvPr/>
          </p:nvSpPr>
          <p:spPr>
            <a:xfrm>
              <a:off x="6796133" y="3575218"/>
              <a:ext cx="257751" cy="146012"/>
            </a:xfrm>
            <a:custGeom>
              <a:avLst/>
              <a:gdLst/>
              <a:ahLst/>
              <a:cxnLst/>
              <a:rect l="l" t="t" r="r" b="b"/>
              <a:pathLst>
                <a:path w="4738" h="2684" extrusionOk="0">
                  <a:moveTo>
                    <a:pt x="1880" y="0"/>
                  </a:moveTo>
                  <a:cubicBezTo>
                    <a:pt x="989" y="0"/>
                    <a:pt x="305" y="313"/>
                    <a:pt x="176" y="829"/>
                  </a:cubicBezTo>
                  <a:cubicBezTo>
                    <a:pt x="0" y="1556"/>
                    <a:pt x="928" y="2358"/>
                    <a:pt x="2231" y="2684"/>
                  </a:cubicBezTo>
                  <a:cubicBezTo>
                    <a:pt x="3233" y="2458"/>
                    <a:pt x="4111" y="1907"/>
                    <a:pt x="4737" y="1105"/>
                  </a:cubicBezTo>
                  <a:cubicBezTo>
                    <a:pt x="4361" y="679"/>
                    <a:pt x="3710" y="303"/>
                    <a:pt x="2908" y="127"/>
                  </a:cubicBezTo>
                  <a:cubicBezTo>
                    <a:pt x="2549" y="41"/>
                    <a:pt x="2201" y="0"/>
                    <a:pt x="1880"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7" name="Google Shape;1324;p51">
              <a:extLst>
                <a:ext uri="{FF2B5EF4-FFF2-40B4-BE49-F238E27FC236}">
                  <a16:creationId xmlns:a16="http://schemas.microsoft.com/office/drawing/2014/main" id="{9983C860-8C59-A41A-CB0B-ABA44F3EA283}"/>
                </a:ext>
              </a:extLst>
            </p:cNvPr>
            <p:cNvSpPr/>
            <p:nvPr/>
          </p:nvSpPr>
          <p:spPr>
            <a:xfrm>
              <a:off x="6946113" y="3646210"/>
              <a:ext cx="126863" cy="82472"/>
            </a:xfrm>
            <a:custGeom>
              <a:avLst/>
              <a:gdLst/>
              <a:ahLst/>
              <a:cxnLst/>
              <a:rect l="l" t="t" r="r" b="b"/>
              <a:pathLst>
                <a:path w="2332" h="1516" extrusionOk="0">
                  <a:moveTo>
                    <a:pt x="2131" y="0"/>
                  </a:moveTo>
                  <a:cubicBezTo>
                    <a:pt x="1579" y="677"/>
                    <a:pt x="852" y="1203"/>
                    <a:pt x="0" y="1479"/>
                  </a:cubicBezTo>
                  <a:cubicBezTo>
                    <a:pt x="188" y="1503"/>
                    <a:pt x="371" y="1515"/>
                    <a:pt x="546" y="1515"/>
                  </a:cubicBezTo>
                  <a:cubicBezTo>
                    <a:pt x="1449" y="1515"/>
                    <a:pt x="2155" y="1202"/>
                    <a:pt x="2281" y="677"/>
                  </a:cubicBezTo>
                  <a:cubicBezTo>
                    <a:pt x="2331" y="451"/>
                    <a:pt x="2281" y="226"/>
                    <a:pt x="213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8" name="Google Shape;1325;p51">
              <a:extLst>
                <a:ext uri="{FF2B5EF4-FFF2-40B4-BE49-F238E27FC236}">
                  <a16:creationId xmlns:a16="http://schemas.microsoft.com/office/drawing/2014/main" id="{92A6AC98-4AA4-FCEA-2A84-5E338ED31418}"/>
                </a:ext>
              </a:extLst>
            </p:cNvPr>
            <p:cNvSpPr/>
            <p:nvPr/>
          </p:nvSpPr>
          <p:spPr>
            <a:xfrm>
              <a:off x="6598443" y="2571810"/>
              <a:ext cx="1465723" cy="872645"/>
            </a:xfrm>
            <a:custGeom>
              <a:avLst/>
              <a:gdLst/>
              <a:ahLst/>
              <a:cxnLst/>
              <a:rect l="l" t="t" r="r" b="b"/>
              <a:pathLst>
                <a:path w="26943" h="16041" extrusionOk="0">
                  <a:moveTo>
                    <a:pt x="19850" y="1"/>
                  </a:moveTo>
                  <a:cubicBezTo>
                    <a:pt x="19499" y="1"/>
                    <a:pt x="19023" y="1179"/>
                    <a:pt x="19148" y="2206"/>
                  </a:cubicBezTo>
                  <a:cubicBezTo>
                    <a:pt x="17741" y="1533"/>
                    <a:pt x="14409" y="130"/>
                    <a:pt x="10557" y="130"/>
                  </a:cubicBezTo>
                  <a:cubicBezTo>
                    <a:pt x="9675" y="130"/>
                    <a:pt x="8765" y="204"/>
                    <a:pt x="7845" y="377"/>
                  </a:cubicBezTo>
                  <a:cubicBezTo>
                    <a:pt x="1629" y="1580"/>
                    <a:pt x="0" y="8422"/>
                    <a:pt x="652" y="11755"/>
                  </a:cubicBezTo>
                  <a:cubicBezTo>
                    <a:pt x="677" y="11931"/>
                    <a:pt x="727" y="12106"/>
                    <a:pt x="752" y="12256"/>
                  </a:cubicBezTo>
                  <a:cubicBezTo>
                    <a:pt x="1017" y="13703"/>
                    <a:pt x="1000" y="14089"/>
                    <a:pt x="1173" y="14089"/>
                  </a:cubicBezTo>
                  <a:cubicBezTo>
                    <a:pt x="1213" y="14089"/>
                    <a:pt x="1263" y="14069"/>
                    <a:pt x="1329" y="14036"/>
                  </a:cubicBezTo>
                  <a:cubicBezTo>
                    <a:pt x="2190" y="12953"/>
                    <a:pt x="3511" y="12281"/>
                    <a:pt x="4982" y="12281"/>
                  </a:cubicBezTo>
                  <a:cubicBezTo>
                    <a:pt x="5009" y="12281"/>
                    <a:pt x="5036" y="12281"/>
                    <a:pt x="5063" y="12282"/>
                  </a:cubicBezTo>
                  <a:cubicBezTo>
                    <a:pt x="5840" y="12307"/>
                    <a:pt x="6567" y="12532"/>
                    <a:pt x="7193" y="12883"/>
                  </a:cubicBezTo>
                  <a:cubicBezTo>
                    <a:pt x="7419" y="12833"/>
                    <a:pt x="7644" y="12808"/>
                    <a:pt x="7870" y="12733"/>
                  </a:cubicBezTo>
                  <a:cubicBezTo>
                    <a:pt x="9223" y="12432"/>
                    <a:pt x="10577" y="11931"/>
                    <a:pt x="12106" y="10953"/>
                  </a:cubicBezTo>
                  <a:cubicBezTo>
                    <a:pt x="12156" y="10928"/>
                    <a:pt x="12206" y="10903"/>
                    <a:pt x="12256" y="10878"/>
                  </a:cubicBezTo>
                  <a:cubicBezTo>
                    <a:pt x="13409" y="10126"/>
                    <a:pt x="14662" y="9124"/>
                    <a:pt x="16116" y="7745"/>
                  </a:cubicBezTo>
                  <a:cubicBezTo>
                    <a:pt x="16424" y="7447"/>
                    <a:pt x="16724" y="7315"/>
                    <a:pt x="17014" y="7315"/>
                  </a:cubicBezTo>
                  <a:cubicBezTo>
                    <a:pt x="18699" y="7315"/>
                    <a:pt x="20047" y="11791"/>
                    <a:pt x="20903" y="14186"/>
                  </a:cubicBezTo>
                  <a:cubicBezTo>
                    <a:pt x="21128" y="14437"/>
                    <a:pt x="21329" y="14688"/>
                    <a:pt x="21479" y="14988"/>
                  </a:cubicBezTo>
                  <a:cubicBezTo>
                    <a:pt x="21479" y="14988"/>
                    <a:pt x="22133" y="14744"/>
                    <a:pt x="22907" y="14744"/>
                  </a:cubicBezTo>
                  <a:cubicBezTo>
                    <a:pt x="23700" y="14744"/>
                    <a:pt x="24619" y="15001"/>
                    <a:pt x="25088" y="16041"/>
                  </a:cubicBezTo>
                  <a:cubicBezTo>
                    <a:pt x="25715" y="15114"/>
                    <a:pt x="26943" y="12783"/>
                    <a:pt x="26617" y="8823"/>
                  </a:cubicBezTo>
                  <a:cubicBezTo>
                    <a:pt x="26241" y="4437"/>
                    <a:pt x="22557" y="3384"/>
                    <a:pt x="20978" y="2858"/>
                  </a:cubicBezTo>
                  <a:cubicBezTo>
                    <a:pt x="21504" y="2357"/>
                    <a:pt x="22005" y="1730"/>
                    <a:pt x="21604" y="1429"/>
                  </a:cubicBezTo>
                  <a:cubicBezTo>
                    <a:pt x="21508" y="1360"/>
                    <a:pt x="21413" y="1330"/>
                    <a:pt x="21319" y="1330"/>
                  </a:cubicBezTo>
                  <a:cubicBezTo>
                    <a:pt x="20803" y="1330"/>
                    <a:pt x="20345" y="2250"/>
                    <a:pt x="20176" y="2632"/>
                  </a:cubicBezTo>
                  <a:lnTo>
                    <a:pt x="20126" y="2632"/>
                  </a:lnTo>
                  <a:cubicBezTo>
                    <a:pt x="20176" y="2006"/>
                    <a:pt x="20301" y="26"/>
                    <a:pt x="19850"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9" name="Google Shape;1326;p51">
              <a:extLst>
                <a:ext uri="{FF2B5EF4-FFF2-40B4-BE49-F238E27FC236}">
                  <a16:creationId xmlns:a16="http://schemas.microsoft.com/office/drawing/2014/main" id="{9AE20172-53C2-34DF-30DC-9C1F275BF003}"/>
                </a:ext>
              </a:extLst>
            </p:cNvPr>
            <p:cNvSpPr/>
            <p:nvPr/>
          </p:nvSpPr>
          <p:spPr>
            <a:xfrm>
              <a:off x="6702021" y="3253497"/>
              <a:ext cx="265966" cy="68273"/>
            </a:xfrm>
            <a:custGeom>
              <a:avLst/>
              <a:gdLst/>
              <a:ahLst/>
              <a:cxnLst/>
              <a:rect l="l" t="t" r="r" b="b"/>
              <a:pathLst>
                <a:path w="4889" h="1255" extrusionOk="0">
                  <a:moveTo>
                    <a:pt x="3067" y="0"/>
                  </a:moveTo>
                  <a:cubicBezTo>
                    <a:pt x="1874" y="0"/>
                    <a:pt x="783" y="472"/>
                    <a:pt x="1" y="1254"/>
                  </a:cubicBezTo>
                  <a:cubicBezTo>
                    <a:pt x="126" y="1179"/>
                    <a:pt x="302" y="1129"/>
                    <a:pt x="502" y="1104"/>
                  </a:cubicBezTo>
                  <a:cubicBezTo>
                    <a:pt x="703" y="1079"/>
                    <a:pt x="878" y="1029"/>
                    <a:pt x="1054" y="1004"/>
                  </a:cubicBezTo>
                  <a:cubicBezTo>
                    <a:pt x="1931" y="853"/>
                    <a:pt x="2758" y="753"/>
                    <a:pt x="3535" y="653"/>
                  </a:cubicBezTo>
                  <a:cubicBezTo>
                    <a:pt x="4011" y="578"/>
                    <a:pt x="4462" y="502"/>
                    <a:pt x="4888" y="427"/>
                  </a:cubicBezTo>
                  <a:cubicBezTo>
                    <a:pt x="4362" y="177"/>
                    <a:pt x="3785" y="26"/>
                    <a:pt x="3159" y="1"/>
                  </a:cubicBezTo>
                  <a:cubicBezTo>
                    <a:pt x="3128" y="1"/>
                    <a:pt x="3097" y="0"/>
                    <a:pt x="3067"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0" name="Google Shape;1327;p51">
              <a:extLst>
                <a:ext uri="{FF2B5EF4-FFF2-40B4-BE49-F238E27FC236}">
                  <a16:creationId xmlns:a16="http://schemas.microsoft.com/office/drawing/2014/main" id="{234126D2-EEC1-5220-F75B-A0687B3B31C6}"/>
                </a:ext>
              </a:extLst>
            </p:cNvPr>
            <p:cNvSpPr/>
            <p:nvPr/>
          </p:nvSpPr>
          <p:spPr>
            <a:xfrm>
              <a:off x="7753244" y="3388517"/>
              <a:ext cx="9575" cy="19149"/>
            </a:xfrm>
            <a:custGeom>
              <a:avLst/>
              <a:gdLst/>
              <a:ahLst/>
              <a:cxnLst/>
              <a:rect l="l" t="t" r="r" b="b"/>
              <a:pathLst>
                <a:path w="176" h="352" extrusionOk="0">
                  <a:moveTo>
                    <a:pt x="0" y="0"/>
                  </a:moveTo>
                  <a:cubicBezTo>
                    <a:pt x="51" y="151"/>
                    <a:pt x="101" y="251"/>
                    <a:pt x="151" y="351"/>
                  </a:cubicBezTo>
                  <a:lnTo>
                    <a:pt x="176" y="301"/>
                  </a:lnTo>
                  <a:cubicBezTo>
                    <a:pt x="126" y="201"/>
                    <a:pt x="51" y="101"/>
                    <a:pt x="0"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1" name="Google Shape;1328;p51">
              <a:extLst>
                <a:ext uri="{FF2B5EF4-FFF2-40B4-BE49-F238E27FC236}">
                  <a16:creationId xmlns:a16="http://schemas.microsoft.com/office/drawing/2014/main" id="{4D25019E-C0D9-4B0B-9170-CE1F06824DCC}"/>
                </a:ext>
              </a:extLst>
            </p:cNvPr>
            <p:cNvSpPr/>
            <p:nvPr/>
          </p:nvSpPr>
          <p:spPr>
            <a:xfrm>
              <a:off x="7750524" y="3373829"/>
              <a:ext cx="236263" cy="318028"/>
            </a:xfrm>
            <a:custGeom>
              <a:avLst/>
              <a:gdLst/>
              <a:ahLst/>
              <a:cxnLst/>
              <a:rect l="l" t="t" r="r" b="b"/>
              <a:pathLst>
                <a:path w="4343" h="5846" extrusionOk="0">
                  <a:moveTo>
                    <a:pt x="1729" y="1"/>
                  </a:moveTo>
                  <a:cubicBezTo>
                    <a:pt x="955" y="1"/>
                    <a:pt x="301" y="245"/>
                    <a:pt x="301" y="245"/>
                  </a:cubicBezTo>
                  <a:cubicBezTo>
                    <a:pt x="552" y="671"/>
                    <a:pt x="727" y="1123"/>
                    <a:pt x="827" y="1624"/>
                  </a:cubicBezTo>
                  <a:cubicBezTo>
                    <a:pt x="852" y="1599"/>
                    <a:pt x="877" y="1574"/>
                    <a:pt x="903" y="1549"/>
                  </a:cubicBezTo>
                  <a:cubicBezTo>
                    <a:pt x="1280" y="1303"/>
                    <a:pt x="1644" y="1186"/>
                    <a:pt x="1993" y="1186"/>
                  </a:cubicBezTo>
                  <a:cubicBezTo>
                    <a:pt x="2107" y="1186"/>
                    <a:pt x="2220" y="1198"/>
                    <a:pt x="2331" y="1223"/>
                  </a:cubicBezTo>
                  <a:cubicBezTo>
                    <a:pt x="3133" y="1398"/>
                    <a:pt x="3584" y="2125"/>
                    <a:pt x="3609" y="2150"/>
                  </a:cubicBezTo>
                  <a:cubicBezTo>
                    <a:pt x="3634" y="2200"/>
                    <a:pt x="3634" y="2225"/>
                    <a:pt x="3584" y="2250"/>
                  </a:cubicBezTo>
                  <a:cubicBezTo>
                    <a:pt x="3574" y="2261"/>
                    <a:pt x="3559" y="2267"/>
                    <a:pt x="3544" y="2267"/>
                  </a:cubicBezTo>
                  <a:cubicBezTo>
                    <a:pt x="3522" y="2267"/>
                    <a:pt x="3499" y="2255"/>
                    <a:pt x="3484" y="2225"/>
                  </a:cubicBezTo>
                  <a:cubicBezTo>
                    <a:pt x="3484" y="2225"/>
                    <a:pt x="3033" y="1524"/>
                    <a:pt x="2306" y="1373"/>
                  </a:cubicBezTo>
                  <a:cubicBezTo>
                    <a:pt x="2200" y="1348"/>
                    <a:pt x="2093" y="1336"/>
                    <a:pt x="1986" y="1336"/>
                  </a:cubicBezTo>
                  <a:cubicBezTo>
                    <a:pt x="1665" y="1336"/>
                    <a:pt x="1341" y="1448"/>
                    <a:pt x="1003" y="1674"/>
                  </a:cubicBezTo>
                  <a:cubicBezTo>
                    <a:pt x="953" y="1724"/>
                    <a:pt x="903" y="1749"/>
                    <a:pt x="852" y="1799"/>
                  </a:cubicBezTo>
                  <a:cubicBezTo>
                    <a:pt x="877" y="2025"/>
                    <a:pt x="903" y="2225"/>
                    <a:pt x="903" y="2451"/>
                  </a:cubicBezTo>
                  <a:cubicBezTo>
                    <a:pt x="983" y="2438"/>
                    <a:pt x="1062" y="2432"/>
                    <a:pt x="1141" y="2432"/>
                  </a:cubicBezTo>
                  <a:cubicBezTo>
                    <a:pt x="1801" y="2432"/>
                    <a:pt x="2384" y="2852"/>
                    <a:pt x="2406" y="2852"/>
                  </a:cubicBezTo>
                  <a:cubicBezTo>
                    <a:pt x="2431" y="2877"/>
                    <a:pt x="2431" y="2927"/>
                    <a:pt x="2406" y="2952"/>
                  </a:cubicBezTo>
                  <a:cubicBezTo>
                    <a:pt x="2406" y="2977"/>
                    <a:pt x="2381" y="3002"/>
                    <a:pt x="2356" y="3002"/>
                  </a:cubicBezTo>
                  <a:cubicBezTo>
                    <a:pt x="2331" y="3002"/>
                    <a:pt x="2306" y="2977"/>
                    <a:pt x="2306" y="2977"/>
                  </a:cubicBezTo>
                  <a:cubicBezTo>
                    <a:pt x="2306" y="2977"/>
                    <a:pt x="1775" y="2598"/>
                    <a:pt x="1176" y="2598"/>
                  </a:cubicBezTo>
                  <a:cubicBezTo>
                    <a:pt x="1086" y="2598"/>
                    <a:pt x="994" y="2607"/>
                    <a:pt x="903" y="2626"/>
                  </a:cubicBezTo>
                  <a:cubicBezTo>
                    <a:pt x="903" y="2626"/>
                    <a:pt x="903" y="2626"/>
                    <a:pt x="903" y="2651"/>
                  </a:cubicBezTo>
                  <a:cubicBezTo>
                    <a:pt x="903" y="3253"/>
                    <a:pt x="752" y="3804"/>
                    <a:pt x="527" y="4331"/>
                  </a:cubicBezTo>
                  <a:cubicBezTo>
                    <a:pt x="527" y="4356"/>
                    <a:pt x="552" y="4381"/>
                    <a:pt x="552" y="4381"/>
                  </a:cubicBezTo>
                  <a:cubicBezTo>
                    <a:pt x="552" y="4406"/>
                    <a:pt x="552" y="4456"/>
                    <a:pt x="502" y="4481"/>
                  </a:cubicBezTo>
                  <a:lnTo>
                    <a:pt x="476" y="4481"/>
                  </a:lnTo>
                  <a:cubicBezTo>
                    <a:pt x="326" y="4757"/>
                    <a:pt x="176" y="5007"/>
                    <a:pt x="0" y="5233"/>
                  </a:cubicBezTo>
                  <a:cubicBezTo>
                    <a:pt x="351" y="5508"/>
                    <a:pt x="752" y="5684"/>
                    <a:pt x="1153" y="5784"/>
                  </a:cubicBezTo>
                  <a:cubicBezTo>
                    <a:pt x="1345" y="5825"/>
                    <a:pt x="1540" y="5846"/>
                    <a:pt x="1733" y="5846"/>
                  </a:cubicBezTo>
                  <a:cubicBezTo>
                    <a:pt x="3075" y="5846"/>
                    <a:pt x="4342" y="4842"/>
                    <a:pt x="4211" y="2651"/>
                  </a:cubicBezTo>
                  <a:cubicBezTo>
                    <a:pt x="4186" y="2100"/>
                    <a:pt x="4086" y="1649"/>
                    <a:pt x="3910" y="1298"/>
                  </a:cubicBezTo>
                  <a:cubicBezTo>
                    <a:pt x="3441" y="258"/>
                    <a:pt x="2522" y="1"/>
                    <a:pt x="1729"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2" name="Google Shape;1329;p51">
              <a:extLst>
                <a:ext uri="{FF2B5EF4-FFF2-40B4-BE49-F238E27FC236}">
                  <a16:creationId xmlns:a16="http://schemas.microsoft.com/office/drawing/2014/main" id="{FACB010E-02BA-ECE5-BF35-45CA1E536D4D}"/>
                </a:ext>
              </a:extLst>
            </p:cNvPr>
            <p:cNvSpPr/>
            <p:nvPr/>
          </p:nvSpPr>
          <p:spPr>
            <a:xfrm>
              <a:off x="7768258" y="3483935"/>
              <a:ext cx="17735" cy="38244"/>
            </a:xfrm>
            <a:custGeom>
              <a:avLst/>
              <a:gdLst/>
              <a:ahLst/>
              <a:cxnLst/>
              <a:rect l="l" t="t" r="r" b="b"/>
              <a:pathLst>
                <a:path w="326" h="703" extrusionOk="0">
                  <a:moveTo>
                    <a:pt x="301" y="1"/>
                  </a:moveTo>
                  <a:cubicBezTo>
                    <a:pt x="125" y="201"/>
                    <a:pt x="50" y="452"/>
                    <a:pt x="0" y="703"/>
                  </a:cubicBezTo>
                  <a:cubicBezTo>
                    <a:pt x="100" y="602"/>
                    <a:pt x="226" y="552"/>
                    <a:pt x="326" y="502"/>
                  </a:cubicBezTo>
                  <a:cubicBezTo>
                    <a:pt x="326" y="327"/>
                    <a:pt x="326" y="151"/>
                    <a:pt x="301"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3" name="Google Shape;1330;p51">
              <a:extLst>
                <a:ext uri="{FF2B5EF4-FFF2-40B4-BE49-F238E27FC236}">
                  <a16:creationId xmlns:a16="http://schemas.microsoft.com/office/drawing/2014/main" id="{DD337058-9B74-E49E-168E-F980D46ED503}"/>
                </a:ext>
              </a:extLst>
            </p:cNvPr>
            <p:cNvSpPr/>
            <p:nvPr/>
          </p:nvSpPr>
          <p:spPr>
            <a:xfrm>
              <a:off x="7764123" y="3520764"/>
              <a:ext cx="21869" cy="69579"/>
            </a:xfrm>
            <a:custGeom>
              <a:avLst/>
              <a:gdLst/>
              <a:ahLst/>
              <a:cxnLst/>
              <a:rect l="l" t="t" r="r" b="b"/>
              <a:pathLst>
                <a:path w="402" h="1279" extrusionOk="0">
                  <a:moveTo>
                    <a:pt x="402" y="0"/>
                  </a:moveTo>
                  <a:lnTo>
                    <a:pt x="402" y="0"/>
                  </a:lnTo>
                  <a:cubicBezTo>
                    <a:pt x="277" y="51"/>
                    <a:pt x="151" y="126"/>
                    <a:pt x="51" y="251"/>
                  </a:cubicBezTo>
                  <a:cubicBezTo>
                    <a:pt x="1" y="627"/>
                    <a:pt x="76" y="1003"/>
                    <a:pt x="151" y="1279"/>
                  </a:cubicBezTo>
                  <a:cubicBezTo>
                    <a:pt x="302" y="878"/>
                    <a:pt x="402" y="452"/>
                    <a:pt x="4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4" name="Google Shape;1331;p51">
              <a:extLst>
                <a:ext uri="{FF2B5EF4-FFF2-40B4-BE49-F238E27FC236}">
                  <a16:creationId xmlns:a16="http://schemas.microsoft.com/office/drawing/2014/main" id="{0633EC59-921E-9703-CF52-51EA1DA5224C}"/>
                </a:ext>
              </a:extLst>
            </p:cNvPr>
            <p:cNvSpPr/>
            <p:nvPr/>
          </p:nvSpPr>
          <p:spPr>
            <a:xfrm>
              <a:off x="7706895" y="3404892"/>
              <a:ext cx="76379" cy="245457"/>
            </a:xfrm>
            <a:custGeom>
              <a:avLst/>
              <a:gdLst/>
              <a:ahLst/>
              <a:cxnLst/>
              <a:rect l="l" t="t" r="r" b="b"/>
              <a:pathLst>
                <a:path w="1404" h="4512" extrusionOk="0">
                  <a:moveTo>
                    <a:pt x="1028" y="0"/>
                  </a:moveTo>
                  <a:lnTo>
                    <a:pt x="1003" y="50"/>
                  </a:lnTo>
                  <a:lnTo>
                    <a:pt x="0" y="3709"/>
                  </a:lnTo>
                  <a:cubicBezTo>
                    <a:pt x="151" y="4035"/>
                    <a:pt x="376" y="4286"/>
                    <a:pt x="627" y="4511"/>
                  </a:cubicBezTo>
                  <a:cubicBezTo>
                    <a:pt x="827" y="4236"/>
                    <a:pt x="978" y="3935"/>
                    <a:pt x="1128" y="3634"/>
                  </a:cubicBezTo>
                  <a:cubicBezTo>
                    <a:pt x="1028" y="3359"/>
                    <a:pt x="903" y="2857"/>
                    <a:pt x="953" y="2356"/>
                  </a:cubicBezTo>
                  <a:cubicBezTo>
                    <a:pt x="953" y="2356"/>
                    <a:pt x="953" y="2331"/>
                    <a:pt x="953" y="2331"/>
                  </a:cubicBezTo>
                  <a:cubicBezTo>
                    <a:pt x="978" y="1955"/>
                    <a:pt x="1103" y="1554"/>
                    <a:pt x="1404" y="1253"/>
                  </a:cubicBezTo>
                  <a:cubicBezTo>
                    <a:pt x="1329" y="802"/>
                    <a:pt x="1203" y="401"/>
                    <a:pt x="102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5" name="Google Shape;1332;p51">
              <a:extLst>
                <a:ext uri="{FF2B5EF4-FFF2-40B4-BE49-F238E27FC236}">
                  <a16:creationId xmlns:a16="http://schemas.microsoft.com/office/drawing/2014/main" id="{E6C99FF0-546D-7998-2B50-7EDB85C42736}"/>
                </a:ext>
              </a:extLst>
            </p:cNvPr>
            <p:cNvSpPr/>
            <p:nvPr/>
          </p:nvSpPr>
          <p:spPr>
            <a:xfrm>
              <a:off x="7776418" y="3609382"/>
              <a:ext cx="4134" cy="8215"/>
            </a:xfrm>
            <a:custGeom>
              <a:avLst/>
              <a:gdLst/>
              <a:ahLst/>
              <a:cxnLst/>
              <a:rect l="l" t="t" r="r" b="b"/>
              <a:pathLst>
                <a:path w="76" h="151" extrusionOk="0">
                  <a:moveTo>
                    <a:pt x="51" y="1"/>
                  </a:moveTo>
                  <a:cubicBezTo>
                    <a:pt x="26" y="51"/>
                    <a:pt x="0" y="101"/>
                    <a:pt x="0" y="151"/>
                  </a:cubicBezTo>
                  <a:lnTo>
                    <a:pt x="26" y="151"/>
                  </a:lnTo>
                  <a:cubicBezTo>
                    <a:pt x="76" y="126"/>
                    <a:pt x="76" y="76"/>
                    <a:pt x="76" y="51"/>
                  </a:cubicBezTo>
                  <a:cubicBezTo>
                    <a:pt x="76" y="51"/>
                    <a:pt x="51" y="26"/>
                    <a:pt x="51" y="1"/>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6" name="Google Shape;1333;p51">
              <a:extLst>
                <a:ext uri="{FF2B5EF4-FFF2-40B4-BE49-F238E27FC236}">
                  <a16:creationId xmlns:a16="http://schemas.microsoft.com/office/drawing/2014/main" id="{0ECFEBB5-BCFF-667F-0EF1-56B971F71113}"/>
                </a:ext>
              </a:extLst>
            </p:cNvPr>
            <p:cNvSpPr/>
            <p:nvPr/>
          </p:nvSpPr>
          <p:spPr>
            <a:xfrm>
              <a:off x="7795512" y="3438293"/>
              <a:ext cx="152758" cy="58862"/>
            </a:xfrm>
            <a:custGeom>
              <a:avLst/>
              <a:gdLst/>
              <a:ahLst/>
              <a:cxnLst/>
              <a:rect l="l" t="t" r="r" b="b"/>
              <a:pathLst>
                <a:path w="2808" h="1082" extrusionOk="0">
                  <a:moveTo>
                    <a:pt x="1166" y="1"/>
                  </a:moveTo>
                  <a:cubicBezTo>
                    <a:pt x="817" y="1"/>
                    <a:pt x="453" y="118"/>
                    <a:pt x="76" y="364"/>
                  </a:cubicBezTo>
                  <a:cubicBezTo>
                    <a:pt x="50" y="389"/>
                    <a:pt x="25" y="414"/>
                    <a:pt x="0" y="439"/>
                  </a:cubicBezTo>
                  <a:cubicBezTo>
                    <a:pt x="0" y="489"/>
                    <a:pt x="25" y="564"/>
                    <a:pt x="25" y="614"/>
                  </a:cubicBezTo>
                  <a:cubicBezTo>
                    <a:pt x="76" y="564"/>
                    <a:pt x="126" y="539"/>
                    <a:pt x="176" y="489"/>
                  </a:cubicBezTo>
                  <a:cubicBezTo>
                    <a:pt x="514" y="263"/>
                    <a:pt x="838" y="151"/>
                    <a:pt x="1159" y="151"/>
                  </a:cubicBezTo>
                  <a:cubicBezTo>
                    <a:pt x="1266" y="151"/>
                    <a:pt x="1373" y="163"/>
                    <a:pt x="1479" y="188"/>
                  </a:cubicBezTo>
                  <a:cubicBezTo>
                    <a:pt x="2206" y="339"/>
                    <a:pt x="2657" y="1040"/>
                    <a:pt x="2657" y="1040"/>
                  </a:cubicBezTo>
                  <a:cubicBezTo>
                    <a:pt x="2672" y="1070"/>
                    <a:pt x="2695" y="1082"/>
                    <a:pt x="2717" y="1082"/>
                  </a:cubicBezTo>
                  <a:cubicBezTo>
                    <a:pt x="2732" y="1082"/>
                    <a:pt x="2747" y="1076"/>
                    <a:pt x="2757" y="1065"/>
                  </a:cubicBezTo>
                  <a:cubicBezTo>
                    <a:pt x="2807" y="1040"/>
                    <a:pt x="2807" y="1015"/>
                    <a:pt x="2782" y="965"/>
                  </a:cubicBezTo>
                  <a:cubicBezTo>
                    <a:pt x="2757" y="940"/>
                    <a:pt x="2306" y="213"/>
                    <a:pt x="1504" y="38"/>
                  </a:cubicBezTo>
                  <a:cubicBezTo>
                    <a:pt x="1393" y="13"/>
                    <a:pt x="1280" y="1"/>
                    <a:pt x="1166"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7" name="Google Shape;1334;p51">
              <a:extLst>
                <a:ext uri="{FF2B5EF4-FFF2-40B4-BE49-F238E27FC236}">
                  <a16:creationId xmlns:a16="http://schemas.microsoft.com/office/drawing/2014/main" id="{C2068DBF-C9C0-AFA9-B1F0-18F71939ABD8}"/>
                </a:ext>
              </a:extLst>
            </p:cNvPr>
            <p:cNvSpPr/>
            <p:nvPr/>
          </p:nvSpPr>
          <p:spPr>
            <a:xfrm>
              <a:off x="7755963" y="3533058"/>
              <a:ext cx="16429" cy="69579"/>
            </a:xfrm>
            <a:custGeom>
              <a:avLst/>
              <a:gdLst/>
              <a:ahLst/>
              <a:cxnLst/>
              <a:rect l="l" t="t" r="r" b="b"/>
              <a:pathLst>
                <a:path w="302" h="1279" extrusionOk="0">
                  <a:moveTo>
                    <a:pt x="51" y="0"/>
                  </a:moveTo>
                  <a:cubicBezTo>
                    <a:pt x="1" y="501"/>
                    <a:pt x="126" y="1003"/>
                    <a:pt x="226" y="1278"/>
                  </a:cubicBezTo>
                  <a:cubicBezTo>
                    <a:pt x="251" y="1203"/>
                    <a:pt x="276" y="1128"/>
                    <a:pt x="301" y="1053"/>
                  </a:cubicBezTo>
                  <a:cubicBezTo>
                    <a:pt x="226" y="777"/>
                    <a:pt x="151" y="401"/>
                    <a:pt x="201" y="25"/>
                  </a:cubicBezTo>
                  <a:cubicBezTo>
                    <a:pt x="176" y="25"/>
                    <a:pt x="176" y="25"/>
                    <a:pt x="176" y="50"/>
                  </a:cubicBezTo>
                  <a:cubicBezTo>
                    <a:pt x="151" y="63"/>
                    <a:pt x="132" y="69"/>
                    <a:pt x="113" y="69"/>
                  </a:cubicBezTo>
                  <a:cubicBezTo>
                    <a:pt x="95" y="69"/>
                    <a:pt x="76" y="63"/>
                    <a:pt x="51" y="50"/>
                  </a:cubicBezTo>
                  <a:cubicBezTo>
                    <a:pt x="51" y="25"/>
                    <a:pt x="51" y="25"/>
                    <a:pt x="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8" name="Google Shape;1335;p51">
              <a:extLst>
                <a:ext uri="{FF2B5EF4-FFF2-40B4-BE49-F238E27FC236}">
                  <a16:creationId xmlns:a16="http://schemas.microsoft.com/office/drawing/2014/main" id="{23222F6D-2B82-A88E-FC58-42C9293E607A}"/>
                </a:ext>
              </a:extLst>
            </p:cNvPr>
            <p:cNvSpPr/>
            <p:nvPr/>
          </p:nvSpPr>
          <p:spPr>
            <a:xfrm>
              <a:off x="7758683" y="3473055"/>
              <a:ext cx="25949" cy="58644"/>
            </a:xfrm>
            <a:custGeom>
              <a:avLst/>
              <a:gdLst/>
              <a:ahLst/>
              <a:cxnLst/>
              <a:rect l="l" t="t" r="r" b="b"/>
              <a:pathLst>
                <a:path w="477" h="1078" extrusionOk="0">
                  <a:moveTo>
                    <a:pt x="452" y="0"/>
                  </a:moveTo>
                  <a:cubicBezTo>
                    <a:pt x="165" y="287"/>
                    <a:pt x="38" y="664"/>
                    <a:pt x="5" y="1024"/>
                  </a:cubicBezTo>
                  <a:lnTo>
                    <a:pt x="5" y="1024"/>
                  </a:lnTo>
                  <a:cubicBezTo>
                    <a:pt x="55" y="975"/>
                    <a:pt x="127" y="927"/>
                    <a:pt x="176" y="903"/>
                  </a:cubicBezTo>
                  <a:cubicBezTo>
                    <a:pt x="226" y="652"/>
                    <a:pt x="301" y="401"/>
                    <a:pt x="477" y="201"/>
                  </a:cubicBezTo>
                  <a:cubicBezTo>
                    <a:pt x="477" y="126"/>
                    <a:pt x="477" y="50"/>
                    <a:pt x="452" y="0"/>
                  </a:cubicBezTo>
                  <a:close/>
                  <a:moveTo>
                    <a:pt x="5" y="1024"/>
                  </a:moveTo>
                  <a:cubicBezTo>
                    <a:pt x="4" y="1025"/>
                    <a:pt x="2" y="1026"/>
                    <a:pt x="1" y="1028"/>
                  </a:cubicBezTo>
                  <a:cubicBezTo>
                    <a:pt x="1" y="1053"/>
                    <a:pt x="1" y="1053"/>
                    <a:pt x="1" y="1078"/>
                  </a:cubicBezTo>
                  <a:cubicBezTo>
                    <a:pt x="2" y="1060"/>
                    <a:pt x="3" y="1042"/>
                    <a:pt x="5" y="1024"/>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9" name="Google Shape;1336;p51">
              <a:extLst>
                <a:ext uri="{FF2B5EF4-FFF2-40B4-BE49-F238E27FC236}">
                  <a16:creationId xmlns:a16="http://schemas.microsoft.com/office/drawing/2014/main" id="{33985887-4A73-DAAD-1DB8-B334666E7AEF}"/>
                </a:ext>
              </a:extLst>
            </p:cNvPr>
            <p:cNvSpPr/>
            <p:nvPr/>
          </p:nvSpPr>
          <p:spPr>
            <a:xfrm>
              <a:off x="7799592" y="3506076"/>
              <a:ext cx="83233" cy="31117"/>
            </a:xfrm>
            <a:custGeom>
              <a:avLst/>
              <a:gdLst/>
              <a:ahLst/>
              <a:cxnLst/>
              <a:rect l="l" t="t" r="r" b="b"/>
              <a:pathLst>
                <a:path w="1530" h="572" extrusionOk="0">
                  <a:moveTo>
                    <a:pt x="239" y="1"/>
                  </a:moveTo>
                  <a:cubicBezTo>
                    <a:pt x="160" y="1"/>
                    <a:pt x="81" y="7"/>
                    <a:pt x="1" y="20"/>
                  </a:cubicBezTo>
                  <a:cubicBezTo>
                    <a:pt x="1" y="70"/>
                    <a:pt x="1" y="145"/>
                    <a:pt x="1" y="195"/>
                  </a:cubicBezTo>
                  <a:cubicBezTo>
                    <a:pt x="92" y="176"/>
                    <a:pt x="184" y="167"/>
                    <a:pt x="274" y="167"/>
                  </a:cubicBezTo>
                  <a:cubicBezTo>
                    <a:pt x="873" y="167"/>
                    <a:pt x="1404" y="546"/>
                    <a:pt x="1404" y="546"/>
                  </a:cubicBezTo>
                  <a:cubicBezTo>
                    <a:pt x="1404" y="546"/>
                    <a:pt x="1429" y="571"/>
                    <a:pt x="1454" y="571"/>
                  </a:cubicBezTo>
                  <a:cubicBezTo>
                    <a:pt x="1479" y="571"/>
                    <a:pt x="1504" y="546"/>
                    <a:pt x="1504" y="521"/>
                  </a:cubicBezTo>
                  <a:cubicBezTo>
                    <a:pt x="1529" y="496"/>
                    <a:pt x="1529" y="446"/>
                    <a:pt x="1504" y="421"/>
                  </a:cubicBezTo>
                  <a:cubicBezTo>
                    <a:pt x="1482" y="421"/>
                    <a:pt x="899" y="1"/>
                    <a:pt x="23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0" name="Google Shape;1337;p51">
              <a:extLst>
                <a:ext uri="{FF2B5EF4-FFF2-40B4-BE49-F238E27FC236}">
                  <a16:creationId xmlns:a16="http://schemas.microsoft.com/office/drawing/2014/main" id="{274CB9FC-D7EB-619B-A66F-793883EB84F0}"/>
                </a:ext>
              </a:extLst>
            </p:cNvPr>
            <p:cNvSpPr/>
            <p:nvPr/>
          </p:nvSpPr>
          <p:spPr>
            <a:xfrm>
              <a:off x="7758683" y="3511244"/>
              <a:ext cx="28669" cy="25568"/>
            </a:xfrm>
            <a:custGeom>
              <a:avLst/>
              <a:gdLst/>
              <a:ahLst/>
              <a:cxnLst/>
              <a:rect l="l" t="t" r="r" b="b"/>
              <a:pathLst>
                <a:path w="527" h="470" extrusionOk="0">
                  <a:moveTo>
                    <a:pt x="502" y="0"/>
                  </a:moveTo>
                  <a:cubicBezTo>
                    <a:pt x="402" y="50"/>
                    <a:pt x="276" y="100"/>
                    <a:pt x="176" y="201"/>
                  </a:cubicBezTo>
                  <a:cubicBezTo>
                    <a:pt x="126" y="226"/>
                    <a:pt x="51" y="276"/>
                    <a:pt x="1" y="326"/>
                  </a:cubicBezTo>
                  <a:cubicBezTo>
                    <a:pt x="1" y="351"/>
                    <a:pt x="1" y="351"/>
                    <a:pt x="1" y="376"/>
                  </a:cubicBezTo>
                  <a:cubicBezTo>
                    <a:pt x="1" y="376"/>
                    <a:pt x="1" y="401"/>
                    <a:pt x="1" y="401"/>
                  </a:cubicBezTo>
                  <a:cubicBezTo>
                    <a:pt x="1" y="426"/>
                    <a:pt x="1" y="426"/>
                    <a:pt x="1" y="451"/>
                  </a:cubicBezTo>
                  <a:cubicBezTo>
                    <a:pt x="26" y="464"/>
                    <a:pt x="45" y="470"/>
                    <a:pt x="63" y="470"/>
                  </a:cubicBezTo>
                  <a:cubicBezTo>
                    <a:pt x="82" y="470"/>
                    <a:pt x="101" y="464"/>
                    <a:pt x="126" y="451"/>
                  </a:cubicBezTo>
                  <a:cubicBezTo>
                    <a:pt x="126" y="426"/>
                    <a:pt x="126" y="426"/>
                    <a:pt x="151" y="426"/>
                  </a:cubicBezTo>
                  <a:cubicBezTo>
                    <a:pt x="251" y="301"/>
                    <a:pt x="377" y="226"/>
                    <a:pt x="502" y="175"/>
                  </a:cubicBezTo>
                  <a:cubicBezTo>
                    <a:pt x="502" y="150"/>
                    <a:pt x="502" y="125"/>
                    <a:pt x="527" y="100"/>
                  </a:cubicBezTo>
                  <a:cubicBezTo>
                    <a:pt x="527" y="75"/>
                    <a:pt x="502" y="50"/>
                    <a:pt x="50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1" name="Google Shape;1338;p51">
              <a:extLst>
                <a:ext uri="{FF2B5EF4-FFF2-40B4-BE49-F238E27FC236}">
                  <a16:creationId xmlns:a16="http://schemas.microsoft.com/office/drawing/2014/main" id="{D576F684-E0F9-4A46-13FA-B13951ADBBB0}"/>
                </a:ext>
              </a:extLst>
            </p:cNvPr>
            <p:cNvSpPr/>
            <p:nvPr/>
          </p:nvSpPr>
          <p:spPr>
            <a:xfrm>
              <a:off x="7188791" y="3669385"/>
              <a:ext cx="122783" cy="76651"/>
            </a:xfrm>
            <a:custGeom>
              <a:avLst/>
              <a:gdLst/>
              <a:ahLst/>
              <a:cxnLst/>
              <a:rect l="l" t="t" r="r" b="b"/>
              <a:pathLst>
                <a:path w="2257" h="1409" extrusionOk="0">
                  <a:moveTo>
                    <a:pt x="2256" y="0"/>
                  </a:moveTo>
                  <a:lnTo>
                    <a:pt x="2256" y="0"/>
                  </a:lnTo>
                  <a:cubicBezTo>
                    <a:pt x="1504" y="176"/>
                    <a:pt x="677" y="451"/>
                    <a:pt x="0" y="903"/>
                  </a:cubicBezTo>
                  <a:cubicBezTo>
                    <a:pt x="217" y="1179"/>
                    <a:pt x="527" y="1408"/>
                    <a:pt x="893" y="1408"/>
                  </a:cubicBezTo>
                  <a:cubicBezTo>
                    <a:pt x="993" y="1408"/>
                    <a:pt x="1096" y="1391"/>
                    <a:pt x="1203" y="1354"/>
                  </a:cubicBezTo>
                  <a:cubicBezTo>
                    <a:pt x="1855" y="1128"/>
                    <a:pt x="2131" y="502"/>
                    <a:pt x="225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2" name="Google Shape;1339;p51">
              <a:extLst>
                <a:ext uri="{FF2B5EF4-FFF2-40B4-BE49-F238E27FC236}">
                  <a16:creationId xmlns:a16="http://schemas.microsoft.com/office/drawing/2014/main" id="{E2744707-0AB6-757E-8658-AF966DC1716E}"/>
                </a:ext>
              </a:extLst>
            </p:cNvPr>
            <p:cNvSpPr/>
            <p:nvPr/>
          </p:nvSpPr>
          <p:spPr>
            <a:xfrm>
              <a:off x="7162896" y="3636636"/>
              <a:ext cx="154118" cy="81873"/>
            </a:xfrm>
            <a:custGeom>
              <a:avLst/>
              <a:gdLst/>
              <a:ahLst/>
              <a:cxnLst/>
              <a:rect l="l" t="t" r="r" b="b"/>
              <a:pathLst>
                <a:path w="2833" h="1505" extrusionOk="0">
                  <a:moveTo>
                    <a:pt x="2832" y="1"/>
                  </a:moveTo>
                  <a:cubicBezTo>
                    <a:pt x="2832" y="1"/>
                    <a:pt x="978" y="1"/>
                    <a:pt x="0" y="703"/>
                  </a:cubicBezTo>
                  <a:cubicBezTo>
                    <a:pt x="0" y="703"/>
                    <a:pt x="176" y="1129"/>
                    <a:pt x="476" y="1505"/>
                  </a:cubicBezTo>
                  <a:cubicBezTo>
                    <a:pt x="1153" y="1053"/>
                    <a:pt x="1980" y="778"/>
                    <a:pt x="2732" y="602"/>
                  </a:cubicBezTo>
                  <a:cubicBezTo>
                    <a:pt x="2832" y="276"/>
                    <a:pt x="2832" y="1"/>
                    <a:pt x="283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983" name="Google Shape;1340;p51">
              <a:extLst>
                <a:ext uri="{FF2B5EF4-FFF2-40B4-BE49-F238E27FC236}">
                  <a16:creationId xmlns:a16="http://schemas.microsoft.com/office/drawing/2014/main" id="{A37FB7A2-AB9A-527F-209F-5DB9757AD15E}"/>
                </a:ext>
              </a:extLst>
            </p:cNvPr>
            <p:cNvGrpSpPr/>
            <p:nvPr/>
          </p:nvGrpSpPr>
          <p:grpSpPr>
            <a:xfrm>
              <a:off x="6832493" y="3168395"/>
              <a:ext cx="799059" cy="614017"/>
              <a:chOff x="5994293" y="3320795"/>
              <a:chExt cx="799059" cy="614017"/>
            </a:xfrm>
          </p:grpSpPr>
          <p:sp>
            <p:nvSpPr>
              <p:cNvPr id="2012" name="Google Shape;1341;p51">
                <a:extLst>
                  <a:ext uri="{FF2B5EF4-FFF2-40B4-BE49-F238E27FC236}">
                    <a16:creationId xmlns:a16="http://schemas.microsoft.com/office/drawing/2014/main" id="{F22DC702-DEA1-A0F4-5870-79B74C617458}"/>
                  </a:ext>
                </a:extLst>
              </p:cNvPr>
              <p:cNvSpPr/>
              <p:nvPr/>
            </p:nvSpPr>
            <p:spPr>
              <a:xfrm rot="566434">
                <a:off x="6000464" y="3807844"/>
                <a:ext cx="129859" cy="86063"/>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3" name="Google Shape;1342;p51">
                <a:extLst>
                  <a:ext uri="{FF2B5EF4-FFF2-40B4-BE49-F238E27FC236}">
                    <a16:creationId xmlns:a16="http://schemas.microsoft.com/office/drawing/2014/main" id="{DD0A23FF-A374-76BA-8305-F97001917ED3}"/>
                  </a:ext>
                </a:extLst>
              </p:cNvPr>
              <p:cNvSpPr/>
              <p:nvPr/>
            </p:nvSpPr>
            <p:spPr>
              <a:xfrm rot="-518129">
                <a:off x="6657766" y="3766403"/>
                <a:ext cx="129872" cy="86171"/>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4" name="Google Shape;1343;p51">
                <a:extLst>
                  <a:ext uri="{FF2B5EF4-FFF2-40B4-BE49-F238E27FC236}">
                    <a16:creationId xmlns:a16="http://schemas.microsoft.com/office/drawing/2014/main" id="{BC8B4467-D38B-CA4E-EB6C-8FF4EEF62612}"/>
                  </a:ext>
                </a:extLst>
              </p:cNvPr>
              <p:cNvSpPr/>
              <p:nvPr/>
            </p:nvSpPr>
            <p:spPr>
              <a:xfrm rot="-427541" flipH="1">
                <a:off x="6284349" y="3501461"/>
                <a:ext cx="101074" cy="288481"/>
              </a:xfrm>
              <a:custGeom>
                <a:avLst/>
                <a:gdLst/>
                <a:ahLst/>
                <a:cxnLst/>
                <a:rect l="l" t="t" r="r" b="b"/>
                <a:pathLst>
                  <a:path w="3785" h="10803" extrusionOk="0">
                    <a:moveTo>
                      <a:pt x="552" y="0"/>
                    </a:moveTo>
                    <a:lnTo>
                      <a:pt x="552" y="0"/>
                    </a:lnTo>
                    <a:cubicBezTo>
                      <a:pt x="552" y="0"/>
                      <a:pt x="502" y="226"/>
                      <a:pt x="426" y="627"/>
                    </a:cubicBezTo>
                    <a:cubicBezTo>
                      <a:pt x="401" y="702"/>
                      <a:pt x="376" y="827"/>
                      <a:pt x="351" y="928"/>
                    </a:cubicBezTo>
                    <a:cubicBezTo>
                      <a:pt x="351" y="1053"/>
                      <a:pt x="326" y="1178"/>
                      <a:pt x="326" y="1329"/>
                    </a:cubicBezTo>
                    <a:cubicBezTo>
                      <a:pt x="326" y="1604"/>
                      <a:pt x="276" y="1905"/>
                      <a:pt x="301" y="2256"/>
                    </a:cubicBezTo>
                    <a:cubicBezTo>
                      <a:pt x="326" y="2607"/>
                      <a:pt x="301" y="2983"/>
                      <a:pt x="401" y="3359"/>
                    </a:cubicBezTo>
                    <a:cubicBezTo>
                      <a:pt x="452" y="3735"/>
                      <a:pt x="502" y="4161"/>
                      <a:pt x="627" y="4562"/>
                    </a:cubicBezTo>
                    <a:cubicBezTo>
                      <a:pt x="677" y="4787"/>
                      <a:pt x="727" y="4988"/>
                      <a:pt x="802" y="5213"/>
                    </a:cubicBezTo>
                    <a:cubicBezTo>
                      <a:pt x="878" y="5414"/>
                      <a:pt x="953" y="5614"/>
                      <a:pt x="1028" y="5840"/>
                    </a:cubicBezTo>
                    <a:cubicBezTo>
                      <a:pt x="1178" y="6266"/>
                      <a:pt x="1429" y="6692"/>
                      <a:pt x="1629" y="7093"/>
                    </a:cubicBezTo>
                    <a:cubicBezTo>
                      <a:pt x="1755" y="7294"/>
                      <a:pt x="1905" y="7469"/>
                      <a:pt x="2030" y="7670"/>
                    </a:cubicBezTo>
                    <a:lnTo>
                      <a:pt x="2231" y="7920"/>
                    </a:lnTo>
                    <a:cubicBezTo>
                      <a:pt x="2331" y="8045"/>
                      <a:pt x="2381" y="8121"/>
                      <a:pt x="2482" y="8196"/>
                    </a:cubicBezTo>
                    <a:cubicBezTo>
                      <a:pt x="2632" y="8371"/>
                      <a:pt x="2807" y="8522"/>
                      <a:pt x="2908" y="8622"/>
                    </a:cubicBezTo>
                    <a:cubicBezTo>
                      <a:pt x="2983" y="8697"/>
                      <a:pt x="3033" y="8772"/>
                      <a:pt x="3083" y="8873"/>
                    </a:cubicBezTo>
                    <a:lnTo>
                      <a:pt x="3183" y="8998"/>
                    </a:lnTo>
                    <a:cubicBezTo>
                      <a:pt x="3158" y="8998"/>
                      <a:pt x="3183" y="9073"/>
                      <a:pt x="3208" y="9098"/>
                    </a:cubicBezTo>
                    <a:cubicBezTo>
                      <a:pt x="3233" y="9198"/>
                      <a:pt x="3259" y="9274"/>
                      <a:pt x="3259" y="9349"/>
                    </a:cubicBezTo>
                    <a:cubicBezTo>
                      <a:pt x="3284" y="9424"/>
                      <a:pt x="3259" y="9474"/>
                      <a:pt x="3259" y="9549"/>
                    </a:cubicBezTo>
                    <a:cubicBezTo>
                      <a:pt x="3284" y="9599"/>
                      <a:pt x="3208" y="9700"/>
                      <a:pt x="3158" y="9775"/>
                    </a:cubicBezTo>
                    <a:lnTo>
                      <a:pt x="3140" y="9830"/>
                    </a:lnTo>
                    <a:lnTo>
                      <a:pt x="3140" y="9830"/>
                    </a:lnTo>
                    <a:cubicBezTo>
                      <a:pt x="3140" y="9829"/>
                      <a:pt x="3139" y="9829"/>
                      <a:pt x="3139" y="9829"/>
                    </a:cubicBezTo>
                    <a:cubicBezTo>
                      <a:pt x="3132" y="9829"/>
                      <a:pt x="3108" y="9858"/>
                      <a:pt x="3108" y="9875"/>
                    </a:cubicBezTo>
                    <a:lnTo>
                      <a:pt x="3008" y="9950"/>
                    </a:lnTo>
                    <a:cubicBezTo>
                      <a:pt x="2807" y="10201"/>
                      <a:pt x="2457" y="10326"/>
                      <a:pt x="2156" y="10426"/>
                    </a:cubicBezTo>
                    <a:cubicBezTo>
                      <a:pt x="2005" y="10451"/>
                      <a:pt x="1855" y="10502"/>
                      <a:pt x="1730" y="10527"/>
                    </a:cubicBezTo>
                    <a:cubicBezTo>
                      <a:pt x="1579" y="10552"/>
                      <a:pt x="1429" y="10552"/>
                      <a:pt x="1304" y="10577"/>
                    </a:cubicBezTo>
                    <a:cubicBezTo>
                      <a:pt x="1028" y="10577"/>
                      <a:pt x="802" y="10577"/>
                      <a:pt x="602" y="10552"/>
                    </a:cubicBezTo>
                    <a:cubicBezTo>
                      <a:pt x="426" y="10527"/>
                      <a:pt x="276" y="10502"/>
                      <a:pt x="176" y="10451"/>
                    </a:cubicBezTo>
                    <a:cubicBezTo>
                      <a:pt x="76" y="10426"/>
                      <a:pt x="0" y="10426"/>
                      <a:pt x="0" y="10426"/>
                    </a:cubicBezTo>
                    <a:lnTo>
                      <a:pt x="0" y="10426"/>
                    </a:lnTo>
                    <a:cubicBezTo>
                      <a:pt x="0" y="10426"/>
                      <a:pt x="51" y="10451"/>
                      <a:pt x="151" y="10502"/>
                    </a:cubicBezTo>
                    <a:cubicBezTo>
                      <a:pt x="251" y="10552"/>
                      <a:pt x="376" y="10627"/>
                      <a:pt x="577" y="10652"/>
                    </a:cubicBezTo>
                    <a:cubicBezTo>
                      <a:pt x="777" y="10727"/>
                      <a:pt x="1003" y="10752"/>
                      <a:pt x="1304" y="10802"/>
                    </a:cubicBezTo>
                    <a:lnTo>
                      <a:pt x="1755" y="10802"/>
                    </a:lnTo>
                    <a:cubicBezTo>
                      <a:pt x="1905" y="10802"/>
                      <a:pt x="2081" y="10777"/>
                      <a:pt x="2256" y="10752"/>
                    </a:cubicBezTo>
                    <a:cubicBezTo>
                      <a:pt x="2582" y="10677"/>
                      <a:pt x="2983" y="10577"/>
                      <a:pt x="3309" y="10276"/>
                    </a:cubicBezTo>
                    <a:lnTo>
                      <a:pt x="3434" y="10176"/>
                    </a:lnTo>
                    <a:cubicBezTo>
                      <a:pt x="3484" y="10126"/>
                      <a:pt x="3459" y="10151"/>
                      <a:pt x="3534" y="10076"/>
                    </a:cubicBezTo>
                    <a:lnTo>
                      <a:pt x="3559" y="10025"/>
                    </a:lnTo>
                    <a:cubicBezTo>
                      <a:pt x="3609" y="9925"/>
                      <a:pt x="3685" y="9875"/>
                      <a:pt x="3710" y="9725"/>
                    </a:cubicBezTo>
                    <a:cubicBezTo>
                      <a:pt x="3760" y="9574"/>
                      <a:pt x="3785" y="9424"/>
                      <a:pt x="3785" y="9299"/>
                    </a:cubicBezTo>
                    <a:cubicBezTo>
                      <a:pt x="3785" y="9173"/>
                      <a:pt x="3735" y="9048"/>
                      <a:pt x="3710" y="8948"/>
                    </a:cubicBezTo>
                    <a:cubicBezTo>
                      <a:pt x="3685" y="8873"/>
                      <a:pt x="3685" y="8847"/>
                      <a:pt x="3634" y="8747"/>
                    </a:cubicBezTo>
                    <a:lnTo>
                      <a:pt x="3559" y="8597"/>
                    </a:lnTo>
                    <a:cubicBezTo>
                      <a:pt x="3509" y="8522"/>
                      <a:pt x="3459" y="8421"/>
                      <a:pt x="3359" y="8321"/>
                    </a:cubicBezTo>
                    <a:cubicBezTo>
                      <a:pt x="3183" y="8096"/>
                      <a:pt x="3033" y="7945"/>
                      <a:pt x="2883" y="7795"/>
                    </a:cubicBezTo>
                    <a:lnTo>
                      <a:pt x="2682" y="7594"/>
                    </a:lnTo>
                    <a:lnTo>
                      <a:pt x="2507" y="7319"/>
                    </a:lnTo>
                    <a:cubicBezTo>
                      <a:pt x="2381" y="7118"/>
                      <a:pt x="2231" y="6943"/>
                      <a:pt x="2131" y="6767"/>
                    </a:cubicBezTo>
                    <a:cubicBezTo>
                      <a:pt x="1930" y="6391"/>
                      <a:pt x="1705" y="6040"/>
                      <a:pt x="1554" y="5614"/>
                    </a:cubicBezTo>
                    <a:cubicBezTo>
                      <a:pt x="1479" y="5414"/>
                      <a:pt x="1404" y="5213"/>
                      <a:pt x="1329" y="5038"/>
                    </a:cubicBezTo>
                    <a:cubicBezTo>
                      <a:pt x="1254" y="4837"/>
                      <a:pt x="1203" y="4637"/>
                      <a:pt x="1128" y="4436"/>
                    </a:cubicBezTo>
                    <a:cubicBezTo>
                      <a:pt x="1003" y="4035"/>
                      <a:pt x="928" y="3659"/>
                      <a:pt x="827" y="3284"/>
                    </a:cubicBezTo>
                    <a:cubicBezTo>
                      <a:pt x="727" y="2908"/>
                      <a:pt x="702" y="2557"/>
                      <a:pt x="652" y="2231"/>
                    </a:cubicBezTo>
                    <a:cubicBezTo>
                      <a:pt x="577" y="1905"/>
                      <a:pt x="577" y="1604"/>
                      <a:pt x="552" y="1329"/>
                    </a:cubicBezTo>
                    <a:cubicBezTo>
                      <a:pt x="527" y="1203"/>
                      <a:pt x="527" y="1053"/>
                      <a:pt x="527" y="953"/>
                    </a:cubicBezTo>
                    <a:cubicBezTo>
                      <a:pt x="527" y="827"/>
                      <a:pt x="527" y="727"/>
                      <a:pt x="527" y="627"/>
                    </a:cubicBezTo>
                    <a:cubicBezTo>
                      <a:pt x="552" y="226"/>
                      <a:pt x="552" y="0"/>
                      <a:pt x="552" y="0"/>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5" name="Google Shape;1344;p51">
                <a:extLst>
                  <a:ext uri="{FF2B5EF4-FFF2-40B4-BE49-F238E27FC236}">
                    <a16:creationId xmlns:a16="http://schemas.microsoft.com/office/drawing/2014/main" id="{A1061C6D-65AA-1C1D-5DDB-67C6B4E57C17}"/>
                  </a:ext>
                </a:extLst>
              </p:cNvPr>
              <p:cNvSpPr/>
              <p:nvPr/>
            </p:nvSpPr>
            <p:spPr>
              <a:xfrm rot="-427541" flipH="1">
                <a:off x="6462163" y="3325639"/>
                <a:ext cx="80832" cy="43928"/>
              </a:xfrm>
              <a:custGeom>
                <a:avLst/>
                <a:gdLst/>
                <a:ahLst/>
                <a:cxnLst/>
                <a:rect l="l" t="t" r="r" b="b"/>
                <a:pathLst>
                  <a:path w="3027" h="1645" extrusionOk="0">
                    <a:moveTo>
                      <a:pt x="2322" y="1"/>
                    </a:moveTo>
                    <a:cubicBezTo>
                      <a:pt x="1852" y="1"/>
                      <a:pt x="1242" y="309"/>
                      <a:pt x="997" y="456"/>
                    </a:cubicBezTo>
                    <a:cubicBezTo>
                      <a:pt x="721" y="606"/>
                      <a:pt x="270" y="857"/>
                      <a:pt x="145" y="1183"/>
                    </a:cubicBezTo>
                    <a:cubicBezTo>
                      <a:pt x="0" y="1537"/>
                      <a:pt x="158" y="1644"/>
                      <a:pt x="388" y="1644"/>
                    </a:cubicBezTo>
                    <a:cubicBezTo>
                      <a:pt x="597" y="1644"/>
                      <a:pt x="867" y="1555"/>
                      <a:pt x="1022" y="1484"/>
                    </a:cubicBezTo>
                    <a:cubicBezTo>
                      <a:pt x="1072" y="1459"/>
                      <a:pt x="1222" y="1409"/>
                      <a:pt x="1373" y="1358"/>
                    </a:cubicBezTo>
                    <a:cubicBezTo>
                      <a:pt x="1974" y="1133"/>
                      <a:pt x="3027" y="732"/>
                      <a:pt x="2876" y="331"/>
                    </a:cubicBezTo>
                    <a:cubicBezTo>
                      <a:pt x="2781" y="88"/>
                      <a:pt x="2571" y="1"/>
                      <a:pt x="2322"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6" name="Google Shape;1345;p51">
                <a:extLst>
                  <a:ext uri="{FF2B5EF4-FFF2-40B4-BE49-F238E27FC236}">
                    <a16:creationId xmlns:a16="http://schemas.microsoft.com/office/drawing/2014/main" id="{E19E0BE9-4848-182C-3F27-3601C3E6B93D}"/>
                  </a:ext>
                </a:extLst>
              </p:cNvPr>
              <p:cNvSpPr/>
              <p:nvPr/>
            </p:nvSpPr>
            <p:spPr>
              <a:xfrm rot="-427541" flipH="1">
                <a:off x="6140218" y="3365884"/>
                <a:ext cx="80859" cy="43928"/>
              </a:xfrm>
              <a:custGeom>
                <a:avLst/>
                <a:gdLst/>
                <a:ahLst/>
                <a:cxnLst/>
                <a:rect l="l" t="t" r="r" b="b"/>
                <a:pathLst>
                  <a:path w="3028" h="1645" extrusionOk="0">
                    <a:moveTo>
                      <a:pt x="706" y="1"/>
                    </a:moveTo>
                    <a:cubicBezTo>
                      <a:pt x="457" y="1"/>
                      <a:pt x="247" y="88"/>
                      <a:pt x="151" y="331"/>
                    </a:cubicBezTo>
                    <a:cubicBezTo>
                      <a:pt x="1" y="732"/>
                      <a:pt x="1028" y="1133"/>
                      <a:pt x="1655" y="1358"/>
                    </a:cubicBezTo>
                    <a:cubicBezTo>
                      <a:pt x="1805" y="1409"/>
                      <a:pt x="1956" y="1459"/>
                      <a:pt x="2006" y="1484"/>
                    </a:cubicBezTo>
                    <a:cubicBezTo>
                      <a:pt x="2161" y="1555"/>
                      <a:pt x="2430" y="1644"/>
                      <a:pt x="2640" y="1644"/>
                    </a:cubicBezTo>
                    <a:cubicBezTo>
                      <a:pt x="2869" y="1644"/>
                      <a:pt x="3027" y="1537"/>
                      <a:pt x="2883" y="1183"/>
                    </a:cubicBezTo>
                    <a:cubicBezTo>
                      <a:pt x="2758" y="857"/>
                      <a:pt x="2306" y="606"/>
                      <a:pt x="2031" y="456"/>
                    </a:cubicBezTo>
                    <a:cubicBezTo>
                      <a:pt x="1785" y="309"/>
                      <a:pt x="1176" y="1"/>
                      <a:pt x="706"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7" name="Google Shape;1346;p51">
                <a:extLst>
                  <a:ext uri="{FF2B5EF4-FFF2-40B4-BE49-F238E27FC236}">
                    <a16:creationId xmlns:a16="http://schemas.microsoft.com/office/drawing/2014/main" id="{507FF7A9-234A-91E3-7167-58A0756C88B6}"/>
                  </a:ext>
                </a:extLst>
              </p:cNvPr>
              <p:cNvSpPr/>
              <p:nvPr/>
            </p:nvSpPr>
            <p:spPr>
              <a:xfrm rot="-427541" flipH="1">
                <a:off x="6287267" y="3873445"/>
                <a:ext cx="214858" cy="48227"/>
              </a:xfrm>
              <a:custGeom>
                <a:avLst/>
                <a:gdLst/>
                <a:ahLst/>
                <a:cxnLst/>
                <a:rect l="l" t="t" r="r" b="b"/>
                <a:pathLst>
                  <a:path w="8046" h="1806" extrusionOk="0">
                    <a:moveTo>
                      <a:pt x="4058" y="1"/>
                    </a:moveTo>
                    <a:cubicBezTo>
                      <a:pt x="2655" y="1"/>
                      <a:pt x="1251" y="383"/>
                      <a:pt x="0" y="1154"/>
                    </a:cubicBezTo>
                    <a:cubicBezTo>
                      <a:pt x="1053" y="1530"/>
                      <a:pt x="2331" y="1805"/>
                      <a:pt x="3885" y="1805"/>
                    </a:cubicBezTo>
                    <a:cubicBezTo>
                      <a:pt x="5614" y="1805"/>
                      <a:pt x="6968" y="1530"/>
                      <a:pt x="8046" y="1103"/>
                    </a:cubicBezTo>
                    <a:cubicBezTo>
                      <a:pt x="6815" y="370"/>
                      <a:pt x="5437" y="1"/>
                      <a:pt x="4058" y="1"/>
                    </a:cubicBezTo>
                    <a:close/>
                  </a:path>
                </a:pathLst>
              </a:custGeom>
              <a:solidFill>
                <a:srgbClr val="FF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8" name="Google Shape;1347;p51">
                <a:extLst>
                  <a:ext uri="{FF2B5EF4-FFF2-40B4-BE49-F238E27FC236}">
                    <a16:creationId xmlns:a16="http://schemas.microsoft.com/office/drawing/2014/main" id="{7DC7F724-038C-4FDC-C9EA-425CEC7925AB}"/>
                  </a:ext>
                </a:extLst>
              </p:cNvPr>
              <p:cNvSpPr/>
              <p:nvPr/>
            </p:nvSpPr>
            <p:spPr>
              <a:xfrm rot="-427541" flipH="1">
                <a:off x="6185547" y="3826439"/>
                <a:ext cx="416979" cy="77654"/>
              </a:xfrm>
              <a:custGeom>
                <a:avLst/>
                <a:gdLst/>
                <a:ahLst/>
                <a:cxnLst/>
                <a:rect l="l" t="t" r="r" b="b"/>
                <a:pathLst>
                  <a:path w="15615" h="2908" extrusionOk="0">
                    <a:moveTo>
                      <a:pt x="15615" y="0"/>
                    </a:moveTo>
                    <a:lnTo>
                      <a:pt x="15615" y="0"/>
                    </a:lnTo>
                    <a:cubicBezTo>
                      <a:pt x="12365" y="944"/>
                      <a:pt x="9547" y="1259"/>
                      <a:pt x="7234" y="1259"/>
                    </a:cubicBezTo>
                    <a:cubicBezTo>
                      <a:pt x="2607" y="1259"/>
                      <a:pt x="1" y="0"/>
                      <a:pt x="1" y="0"/>
                    </a:cubicBezTo>
                    <a:lnTo>
                      <a:pt x="1" y="0"/>
                    </a:lnTo>
                    <a:cubicBezTo>
                      <a:pt x="1" y="0"/>
                      <a:pt x="1053" y="1880"/>
                      <a:pt x="3910" y="2908"/>
                    </a:cubicBezTo>
                    <a:cubicBezTo>
                      <a:pt x="5161" y="2137"/>
                      <a:pt x="6565" y="1755"/>
                      <a:pt x="7968" y="1755"/>
                    </a:cubicBezTo>
                    <a:cubicBezTo>
                      <a:pt x="9347" y="1755"/>
                      <a:pt x="10725" y="2124"/>
                      <a:pt x="11956" y="2857"/>
                    </a:cubicBezTo>
                    <a:cubicBezTo>
                      <a:pt x="14687" y="1830"/>
                      <a:pt x="15615" y="0"/>
                      <a:pt x="15615"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9" name="Google Shape;1348;p51">
                <a:extLst>
                  <a:ext uri="{FF2B5EF4-FFF2-40B4-BE49-F238E27FC236}">
                    <a16:creationId xmlns:a16="http://schemas.microsoft.com/office/drawing/2014/main" id="{D14870A6-53BB-0D94-E0F3-C7B1823EDA9B}"/>
                  </a:ext>
                </a:extLst>
              </p:cNvPr>
              <p:cNvSpPr/>
              <p:nvPr/>
            </p:nvSpPr>
            <p:spPr>
              <a:xfrm rot="-427541" flipH="1">
                <a:off x="6565276" y="3550422"/>
                <a:ext cx="124520" cy="65691"/>
              </a:xfrm>
              <a:custGeom>
                <a:avLst/>
                <a:gdLst/>
                <a:ahLst/>
                <a:cxnLst/>
                <a:rect l="l" t="t" r="r" b="b"/>
                <a:pathLst>
                  <a:path w="4663" h="2460" extrusionOk="0">
                    <a:moveTo>
                      <a:pt x="3033" y="0"/>
                    </a:moveTo>
                    <a:cubicBezTo>
                      <a:pt x="2306" y="0"/>
                      <a:pt x="1579" y="176"/>
                      <a:pt x="1053" y="527"/>
                    </a:cubicBezTo>
                    <a:cubicBezTo>
                      <a:pt x="452" y="903"/>
                      <a:pt x="101" y="1454"/>
                      <a:pt x="25" y="2106"/>
                    </a:cubicBezTo>
                    <a:cubicBezTo>
                      <a:pt x="0" y="2281"/>
                      <a:pt x="126" y="2432"/>
                      <a:pt x="301" y="2457"/>
                    </a:cubicBezTo>
                    <a:cubicBezTo>
                      <a:pt x="316" y="2458"/>
                      <a:pt x="330" y="2459"/>
                      <a:pt x="345" y="2459"/>
                    </a:cubicBezTo>
                    <a:cubicBezTo>
                      <a:pt x="523" y="2459"/>
                      <a:pt x="652" y="2318"/>
                      <a:pt x="652" y="2156"/>
                    </a:cubicBezTo>
                    <a:cubicBezTo>
                      <a:pt x="702" y="1705"/>
                      <a:pt x="953" y="1329"/>
                      <a:pt x="1379" y="1053"/>
                    </a:cubicBezTo>
                    <a:cubicBezTo>
                      <a:pt x="1821" y="763"/>
                      <a:pt x="2412" y="613"/>
                      <a:pt x="3027" y="613"/>
                    </a:cubicBezTo>
                    <a:cubicBezTo>
                      <a:pt x="3423" y="613"/>
                      <a:pt x="3828" y="675"/>
                      <a:pt x="4211" y="802"/>
                    </a:cubicBezTo>
                    <a:cubicBezTo>
                      <a:pt x="4242" y="813"/>
                      <a:pt x="4274" y="818"/>
                      <a:pt x="4308" y="818"/>
                    </a:cubicBezTo>
                    <a:cubicBezTo>
                      <a:pt x="4437" y="818"/>
                      <a:pt x="4572" y="742"/>
                      <a:pt x="4612" y="602"/>
                    </a:cubicBezTo>
                    <a:cubicBezTo>
                      <a:pt x="4662" y="452"/>
                      <a:pt x="4562" y="276"/>
                      <a:pt x="4411" y="201"/>
                    </a:cubicBezTo>
                    <a:cubicBezTo>
                      <a:pt x="3960" y="76"/>
                      <a:pt x="3509" y="0"/>
                      <a:pt x="30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0" name="Google Shape;1349;p51">
                <a:extLst>
                  <a:ext uri="{FF2B5EF4-FFF2-40B4-BE49-F238E27FC236}">
                    <a16:creationId xmlns:a16="http://schemas.microsoft.com/office/drawing/2014/main" id="{08E53E8A-BEB6-27A6-F99A-0A5A3FB7C3F9}"/>
                  </a:ext>
                </a:extLst>
              </p:cNvPr>
              <p:cNvSpPr/>
              <p:nvPr/>
            </p:nvSpPr>
            <p:spPr>
              <a:xfrm rot="-427541" flipH="1">
                <a:off x="6087272" y="3582180"/>
                <a:ext cx="124493" cy="65691"/>
              </a:xfrm>
              <a:custGeom>
                <a:avLst/>
                <a:gdLst/>
                <a:ahLst/>
                <a:cxnLst/>
                <a:rect l="l" t="t" r="r" b="b"/>
                <a:pathLst>
                  <a:path w="4662" h="2460" extrusionOk="0">
                    <a:moveTo>
                      <a:pt x="1629" y="0"/>
                    </a:moveTo>
                    <a:cubicBezTo>
                      <a:pt x="1178" y="0"/>
                      <a:pt x="702" y="51"/>
                      <a:pt x="251" y="201"/>
                    </a:cubicBezTo>
                    <a:cubicBezTo>
                      <a:pt x="100" y="276"/>
                      <a:pt x="0" y="452"/>
                      <a:pt x="50" y="602"/>
                    </a:cubicBezTo>
                    <a:cubicBezTo>
                      <a:pt x="110" y="742"/>
                      <a:pt x="233" y="818"/>
                      <a:pt x="357" y="818"/>
                    </a:cubicBezTo>
                    <a:cubicBezTo>
                      <a:pt x="389" y="818"/>
                      <a:pt x="421" y="813"/>
                      <a:pt x="451" y="802"/>
                    </a:cubicBezTo>
                    <a:cubicBezTo>
                      <a:pt x="834" y="675"/>
                      <a:pt x="1239" y="613"/>
                      <a:pt x="1635" y="613"/>
                    </a:cubicBezTo>
                    <a:cubicBezTo>
                      <a:pt x="2250" y="613"/>
                      <a:pt x="2841" y="763"/>
                      <a:pt x="3283" y="1053"/>
                    </a:cubicBezTo>
                    <a:cubicBezTo>
                      <a:pt x="3709" y="1329"/>
                      <a:pt x="3960" y="1705"/>
                      <a:pt x="4010" y="2156"/>
                    </a:cubicBezTo>
                    <a:cubicBezTo>
                      <a:pt x="4033" y="2318"/>
                      <a:pt x="4143" y="2459"/>
                      <a:pt x="4318" y="2459"/>
                    </a:cubicBezTo>
                    <a:cubicBezTo>
                      <a:pt x="4332" y="2459"/>
                      <a:pt x="4346" y="2458"/>
                      <a:pt x="4361" y="2457"/>
                    </a:cubicBezTo>
                    <a:cubicBezTo>
                      <a:pt x="4537" y="2432"/>
                      <a:pt x="4662" y="2281"/>
                      <a:pt x="4637" y="2106"/>
                    </a:cubicBezTo>
                    <a:cubicBezTo>
                      <a:pt x="4562" y="1429"/>
                      <a:pt x="4211" y="903"/>
                      <a:pt x="3634" y="527"/>
                    </a:cubicBezTo>
                    <a:cubicBezTo>
                      <a:pt x="3083" y="176"/>
                      <a:pt x="2356" y="0"/>
                      <a:pt x="16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984" name="Google Shape;1350;p51">
              <a:extLst>
                <a:ext uri="{FF2B5EF4-FFF2-40B4-BE49-F238E27FC236}">
                  <a16:creationId xmlns:a16="http://schemas.microsoft.com/office/drawing/2014/main" id="{D6144B44-FBC7-1B59-3B8D-286C4D9E6344}"/>
                </a:ext>
              </a:extLst>
            </p:cNvPr>
            <p:cNvSpPr/>
            <p:nvPr/>
          </p:nvSpPr>
          <p:spPr>
            <a:xfrm>
              <a:off x="8064084" y="5015078"/>
              <a:ext cx="366825" cy="207703"/>
            </a:xfrm>
            <a:custGeom>
              <a:avLst/>
              <a:gdLst/>
              <a:ahLst/>
              <a:cxnLst/>
              <a:rect l="l" t="t" r="r" b="b"/>
              <a:pathLst>
                <a:path w="6743" h="3818" extrusionOk="0">
                  <a:moveTo>
                    <a:pt x="6291" y="0"/>
                  </a:moveTo>
                  <a:cubicBezTo>
                    <a:pt x="4387" y="1554"/>
                    <a:pt x="2256" y="2482"/>
                    <a:pt x="1" y="3133"/>
                  </a:cubicBezTo>
                  <a:lnTo>
                    <a:pt x="76" y="3785"/>
                  </a:lnTo>
                  <a:cubicBezTo>
                    <a:pt x="1279" y="3785"/>
                    <a:pt x="2181" y="3785"/>
                    <a:pt x="2682" y="3810"/>
                  </a:cubicBezTo>
                  <a:cubicBezTo>
                    <a:pt x="2845" y="3814"/>
                    <a:pt x="3021" y="3817"/>
                    <a:pt x="3206" y="3817"/>
                  </a:cubicBezTo>
                  <a:cubicBezTo>
                    <a:pt x="4278" y="3817"/>
                    <a:pt x="5674" y="3694"/>
                    <a:pt x="6743" y="2732"/>
                  </a:cubicBezTo>
                  <a:cubicBezTo>
                    <a:pt x="6617" y="1730"/>
                    <a:pt x="6442" y="802"/>
                    <a:pt x="6291"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5" name="Google Shape;1351;p51">
              <a:extLst>
                <a:ext uri="{FF2B5EF4-FFF2-40B4-BE49-F238E27FC236}">
                  <a16:creationId xmlns:a16="http://schemas.microsoft.com/office/drawing/2014/main" id="{C049F820-42C6-69E7-6DC4-9BDEFE789C09}"/>
                </a:ext>
              </a:extLst>
            </p:cNvPr>
            <p:cNvSpPr/>
            <p:nvPr/>
          </p:nvSpPr>
          <p:spPr>
            <a:xfrm>
              <a:off x="8046350" y="4888272"/>
              <a:ext cx="360025" cy="297301"/>
            </a:xfrm>
            <a:custGeom>
              <a:avLst/>
              <a:gdLst/>
              <a:ahLst/>
              <a:cxnLst/>
              <a:rect l="l" t="t" r="r" b="b"/>
              <a:pathLst>
                <a:path w="6618" h="5465" extrusionOk="0">
                  <a:moveTo>
                    <a:pt x="6116" y="0"/>
                  </a:moveTo>
                  <a:cubicBezTo>
                    <a:pt x="3785" y="2081"/>
                    <a:pt x="502" y="3083"/>
                    <a:pt x="1" y="3208"/>
                  </a:cubicBezTo>
                  <a:lnTo>
                    <a:pt x="327" y="5464"/>
                  </a:lnTo>
                  <a:cubicBezTo>
                    <a:pt x="2582" y="4813"/>
                    <a:pt x="4713" y="3885"/>
                    <a:pt x="6617" y="2331"/>
                  </a:cubicBezTo>
                  <a:cubicBezTo>
                    <a:pt x="6442" y="1354"/>
                    <a:pt x="6267" y="527"/>
                    <a:pt x="611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6" name="Google Shape;1352;p51">
              <a:extLst>
                <a:ext uri="{FF2B5EF4-FFF2-40B4-BE49-F238E27FC236}">
                  <a16:creationId xmlns:a16="http://schemas.microsoft.com/office/drawing/2014/main" id="{B029E6AC-F827-79F0-E387-95B5E1956C8F}"/>
                </a:ext>
              </a:extLst>
            </p:cNvPr>
            <p:cNvSpPr/>
            <p:nvPr/>
          </p:nvSpPr>
          <p:spPr>
            <a:xfrm>
              <a:off x="6391180" y="4194291"/>
              <a:ext cx="974918" cy="1030462"/>
            </a:xfrm>
            <a:custGeom>
              <a:avLst/>
              <a:gdLst/>
              <a:ahLst/>
              <a:cxnLst/>
              <a:rect l="l" t="t" r="r" b="b"/>
              <a:pathLst>
                <a:path w="17921" h="18942" extrusionOk="0">
                  <a:moveTo>
                    <a:pt x="10978" y="0"/>
                  </a:moveTo>
                  <a:cubicBezTo>
                    <a:pt x="10778" y="0"/>
                    <a:pt x="10677" y="26"/>
                    <a:pt x="10677" y="26"/>
                  </a:cubicBezTo>
                  <a:cubicBezTo>
                    <a:pt x="10677" y="26"/>
                    <a:pt x="7119" y="76"/>
                    <a:pt x="5540" y="1203"/>
                  </a:cubicBezTo>
                  <a:cubicBezTo>
                    <a:pt x="3585" y="2432"/>
                    <a:pt x="1204" y="7068"/>
                    <a:pt x="26" y="8397"/>
                  </a:cubicBezTo>
                  <a:cubicBezTo>
                    <a:pt x="26" y="8397"/>
                    <a:pt x="1" y="8447"/>
                    <a:pt x="1" y="8522"/>
                  </a:cubicBezTo>
                  <a:cubicBezTo>
                    <a:pt x="51" y="8472"/>
                    <a:pt x="126" y="8447"/>
                    <a:pt x="201" y="8397"/>
                  </a:cubicBezTo>
                  <a:cubicBezTo>
                    <a:pt x="201" y="8397"/>
                    <a:pt x="3509" y="11805"/>
                    <a:pt x="7520" y="14086"/>
                  </a:cubicBezTo>
                  <a:lnTo>
                    <a:pt x="7520" y="15690"/>
                  </a:lnTo>
                  <a:cubicBezTo>
                    <a:pt x="7520" y="15690"/>
                    <a:pt x="7494" y="15690"/>
                    <a:pt x="7394" y="15665"/>
                  </a:cubicBezTo>
                  <a:lnTo>
                    <a:pt x="7394" y="15665"/>
                  </a:lnTo>
                  <a:cubicBezTo>
                    <a:pt x="7419" y="15840"/>
                    <a:pt x="7419" y="15991"/>
                    <a:pt x="7419" y="16166"/>
                  </a:cubicBezTo>
                  <a:cubicBezTo>
                    <a:pt x="7444" y="16993"/>
                    <a:pt x="7494" y="17996"/>
                    <a:pt x="7494" y="18923"/>
                  </a:cubicBezTo>
                  <a:cubicBezTo>
                    <a:pt x="8810" y="18935"/>
                    <a:pt x="10427" y="18942"/>
                    <a:pt x="12209" y="18942"/>
                  </a:cubicBezTo>
                  <a:cubicBezTo>
                    <a:pt x="13992" y="18942"/>
                    <a:pt x="15941" y="18935"/>
                    <a:pt x="17921" y="18923"/>
                  </a:cubicBezTo>
                  <a:lnTo>
                    <a:pt x="17820" y="2557"/>
                  </a:lnTo>
                  <a:cubicBezTo>
                    <a:pt x="17820" y="2557"/>
                    <a:pt x="17820" y="2532"/>
                    <a:pt x="17820" y="2532"/>
                  </a:cubicBezTo>
                  <a:lnTo>
                    <a:pt x="17670" y="2532"/>
                  </a:lnTo>
                  <a:cubicBezTo>
                    <a:pt x="16667" y="2532"/>
                    <a:pt x="16066" y="2256"/>
                    <a:pt x="15865" y="2131"/>
                  </a:cubicBezTo>
                  <a:lnTo>
                    <a:pt x="14863" y="4161"/>
                  </a:lnTo>
                  <a:cubicBezTo>
                    <a:pt x="13785" y="3910"/>
                    <a:pt x="10452" y="702"/>
                    <a:pt x="10452" y="702"/>
                  </a:cubicBezTo>
                  <a:cubicBezTo>
                    <a:pt x="10627" y="452"/>
                    <a:pt x="10803" y="226"/>
                    <a:pt x="10978"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7" name="Google Shape;1353;p51">
              <a:extLst>
                <a:ext uri="{FF2B5EF4-FFF2-40B4-BE49-F238E27FC236}">
                  <a16:creationId xmlns:a16="http://schemas.microsoft.com/office/drawing/2014/main" id="{51207FB4-71A5-6ED9-7DD5-E0AC1AA55FF6}"/>
                </a:ext>
              </a:extLst>
            </p:cNvPr>
            <p:cNvSpPr/>
            <p:nvPr/>
          </p:nvSpPr>
          <p:spPr>
            <a:xfrm>
              <a:off x="7438268" y="4291068"/>
              <a:ext cx="17789" cy="21869"/>
            </a:xfrm>
            <a:custGeom>
              <a:avLst/>
              <a:gdLst/>
              <a:ahLst/>
              <a:cxnLst/>
              <a:rect l="l" t="t" r="r" b="b"/>
              <a:pathLst>
                <a:path w="327" h="402" extrusionOk="0">
                  <a:moveTo>
                    <a:pt x="151" y="1"/>
                  </a:moveTo>
                  <a:lnTo>
                    <a:pt x="1" y="402"/>
                  </a:lnTo>
                  <a:cubicBezTo>
                    <a:pt x="101" y="377"/>
                    <a:pt x="201" y="352"/>
                    <a:pt x="302" y="327"/>
                  </a:cubicBezTo>
                  <a:lnTo>
                    <a:pt x="327" y="327"/>
                  </a:lnTo>
                  <a:lnTo>
                    <a:pt x="151" y="1"/>
                  </a:ln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8" name="Google Shape;1354;p51">
              <a:extLst>
                <a:ext uri="{FF2B5EF4-FFF2-40B4-BE49-F238E27FC236}">
                  <a16:creationId xmlns:a16="http://schemas.microsoft.com/office/drawing/2014/main" id="{A5213E8B-16FB-3BF3-DF21-5C48F9940BDF}"/>
                </a:ext>
              </a:extLst>
            </p:cNvPr>
            <p:cNvSpPr/>
            <p:nvPr/>
          </p:nvSpPr>
          <p:spPr>
            <a:xfrm>
              <a:off x="7366025" y="4322457"/>
              <a:ext cx="69579" cy="901260"/>
            </a:xfrm>
            <a:custGeom>
              <a:avLst/>
              <a:gdLst/>
              <a:ahLst/>
              <a:cxnLst/>
              <a:rect l="l" t="t" r="r" b="b"/>
              <a:pathLst>
                <a:path w="1279" h="16567" extrusionOk="0">
                  <a:moveTo>
                    <a:pt x="527" y="752"/>
                  </a:moveTo>
                  <a:cubicBezTo>
                    <a:pt x="727" y="752"/>
                    <a:pt x="878" y="928"/>
                    <a:pt x="878" y="1128"/>
                  </a:cubicBezTo>
                  <a:cubicBezTo>
                    <a:pt x="878" y="1329"/>
                    <a:pt x="727" y="1504"/>
                    <a:pt x="527" y="1504"/>
                  </a:cubicBezTo>
                  <a:cubicBezTo>
                    <a:pt x="326" y="1504"/>
                    <a:pt x="151" y="1329"/>
                    <a:pt x="151" y="1128"/>
                  </a:cubicBezTo>
                  <a:cubicBezTo>
                    <a:pt x="151" y="928"/>
                    <a:pt x="326" y="752"/>
                    <a:pt x="527" y="752"/>
                  </a:cubicBezTo>
                  <a:close/>
                  <a:moveTo>
                    <a:pt x="527" y="5063"/>
                  </a:moveTo>
                  <a:cubicBezTo>
                    <a:pt x="727" y="5063"/>
                    <a:pt x="878" y="5213"/>
                    <a:pt x="878" y="5439"/>
                  </a:cubicBezTo>
                  <a:cubicBezTo>
                    <a:pt x="878" y="5640"/>
                    <a:pt x="727" y="5790"/>
                    <a:pt x="527" y="5790"/>
                  </a:cubicBezTo>
                  <a:cubicBezTo>
                    <a:pt x="326" y="5790"/>
                    <a:pt x="151" y="5640"/>
                    <a:pt x="151" y="5439"/>
                  </a:cubicBezTo>
                  <a:cubicBezTo>
                    <a:pt x="151" y="5213"/>
                    <a:pt x="326" y="5063"/>
                    <a:pt x="527" y="5063"/>
                  </a:cubicBezTo>
                  <a:close/>
                  <a:moveTo>
                    <a:pt x="552" y="9358"/>
                  </a:moveTo>
                  <a:cubicBezTo>
                    <a:pt x="642" y="9358"/>
                    <a:pt x="731" y="9389"/>
                    <a:pt x="803" y="9449"/>
                  </a:cubicBezTo>
                  <a:cubicBezTo>
                    <a:pt x="953" y="9574"/>
                    <a:pt x="953" y="9825"/>
                    <a:pt x="828" y="9975"/>
                  </a:cubicBezTo>
                  <a:cubicBezTo>
                    <a:pt x="749" y="10054"/>
                    <a:pt x="650" y="10092"/>
                    <a:pt x="552" y="10092"/>
                  </a:cubicBezTo>
                  <a:cubicBezTo>
                    <a:pt x="462" y="10092"/>
                    <a:pt x="373" y="10060"/>
                    <a:pt x="301" y="10000"/>
                  </a:cubicBezTo>
                  <a:cubicBezTo>
                    <a:pt x="151" y="9850"/>
                    <a:pt x="151" y="9624"/>
                    <a:pt x="276" y="9474"/>
                  </a:cubicBezTo>
                  <a:cubicBezTo>
                    <a:pt x="355" y="9396"/>
                    <a:pt x="454" y="9358"/>
                    <a:pt x="552" y="9358"/>
                  </a:cubicBezTo>
                  <a:close/>
                  <a:moveTo>
                    <a:pt x="665" y="14396"/>
                  </a:moveTo>
                  <a:cubicBezTo>
                    <a:pt x="755" y="14396"/>
                    <a:pt x="843" y="14427"/>
                    <a:pt x="903" y="14487"/>
                  </a:cubicBezTo>
                  <a:cubicBezTo>
                    <a:pt x="1053" y="14612"/>
                    <a:pt x="1078" y="14863"/>
                    <a:pt x="928" y="15013"/>
                  </a:cubicBezTo>
                  <a:cubicBezTo>
                    <a:pt x="862" y="15092"/>
                    <a:pt x="769" y="15129"/>
                    <a:pt x="674" y="15129"/>
                  </a:cubicBezTo>
                  <a:cubicBezTo>
                    <a:pt x="587" y="15129"/>
                    <a:pt x="498" y="15098"/>
                    <a:pt x="427" y="15038"/>
                  </a:cubicBezTo>
                  <a:cubicBezTo>
                    <a:pt x="276" y="14888"/>
                    <a:pt x="251" y="14662"/>
                    <a:pt x="402" y="14512"/>
                  </a:cubicBezTo>
                  <a:cubicBezTo>
                    <a:pt x="467" y="14433"/>
                    <a:pt x="567" y="14396"/>
                    <a:pt x="665" y="14396"/>
                  </a:cubicBezTo>
                  <a:close/>
                  <a:moveTo>
                    <a:pt x="1153" y="0"/>
                  </a:moveTo>
                  <a:cubicBezTo>
                    <a:pt x="727" y="101"/>
                    <a:pt x="351" y="151"/>
                    <a:pt x="1" y="176"/>
                  </a:cubicBezTo>
                  <a:cubicBezTo>
                    <a:pt x="1" y="176"/>
                    <a:pt x="26" y="176"/>
                    <a:pt x="26" y="201"/>
                  </a:cubicBezTo>
                  <a:lnTo>
                    <a:pt x="126" y="16567"/>
                  </a:lnTo>
                  <a:lnTo>
                    <a:pt x="1279" y="16567"/>
                  </a:lnTo>
                  <a:lnTo>
                    <a:pt x="978" y="527"/>
                  </a:lnTo>
                  <a:cubicBezTo>
                    <a:pt x="978" y="502"/>
                    <a:pt x="978" y="502"/>
                    <a:pt x="978" y="502"/>
                  </a:cubicBezTo>
                  <a:lnTo>
                    <a:pt x="1153" y="0"/>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9" name="Google Shape;1355;p51">
              <a:extLst>
                <a:ext uri="{FF2B5EF4-FFF2-40B4-BE49-F238E27FC236}">
                  <a16:creationId xmlns:a16="http://schemas.microsoft.com/office/drawing/2014/main" id="{A676B6F5-9EB6-BE9C-9BA2-85D350640C8B}"/>
                </a:ext>
              </a:extLst>
            </p:cNvPr>
            <p:cNvSpPr/>
            <p:nvPr/>
          </p:nvSpPr>
          <p:spPr>
            <a:xfrm>
              <a:off x="7256954" y="4195651"/>
              <a:ext cx="103688" cy="129637"/>
            </a:xfrm>
            <a:custGeom>
              <a:avLst/>
              <a:gdLst/>
              <a:ahLst/>
              <a:cxnLst/>
              <a:rect l="l" t="t" r="r" b="b"/>
              <a:pathLst>
                <a:path w="1906" h="2383" extrusionOk="0">
                  <a:moveTo>
                    <a:pt x="978" y="1"/>
                  </a:moveTo>
                  <a:lnTo>
                    <a:pt x="1" y="2006"/>
                  </a:lnTo>
                  <a:cubicBezTo>
                    <a:pt x="193" y="2102"/>
                    <a:pt x="802" y="2383"/>
                    <a:pt x="1782" y="2383"/>
                  </a:cubicBezTo>
                  <a:cubicBezTo>
                    <a:pt x="1822" y="2383"/>
                    <a:pt x="1863" y="2383"/>
                    <a:pt x="1905" y="2382"/>
                  </a:cubicBezTo>
                  <a:cubicBezTo>
                    <a:pt x="1730" y="1880"/>
                    <a:pt x="1078" y="201"/>
                    <a:pt x="978" y="1"/>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0" name="Google Shape;1356;p51">
              <a:extLst>
                <a:ext uri="{FF2B5EF4-FFF2-40B4-BE49-F238E27FC236}">
                  <a16:creationId xmlns:a16="http://schemas.microsoft.com/office/drawing/2014/main" id="{BB49E729-8E58-7BFE-88B4-9F75C69D7466}"/>
                </a:ext>
              </a:extLst>
            </p:cNvPr>
            <p:cNvSpPr/>
            <p:nvPr/>
          </p:nvSpPr>
          <p:spPr>
            <a:xfrm>
              <a:off x="7303302" y="4192931"/>
              <a:ext cx="6855" cy="2774"/>
            </a:xfrm>
            <a:custGeom>
              <a:avLst/>
              <a:gdLst/>
              <a:ahLst/>
              <a:cxnLst/>
              <a:rect l="l" t="t" r="r" b="b"/>
              <a:pathLst>
                <a:path w="126" h="51" extrusionOk="0">
                  <a:moveTo>
                    <a:pt x="1" y="0"/>
                  </a:moveTo>
                  <a:cubicBezTo>
                    <a:pt x="76" y="25"/>
                    <a:pt x="126" y="51"/>
                    <a:pt x="126" y="51"/>
                  </a:cubicBezTo>
                  <a:cubicBezTo>
                    <a:pt x="126" y="25"/>
                    <a:pt x="76" y="0"/>
                    <a:pt x="1" y="0"/>
                  </a:cubicBez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1" name="Google Shape;1357;p51">
              <a:extLst>
                <a:ext uri="{FF2B5EF4-FFF2-40B4-BE49-F238E27FC236}">
                  <a16:creationId xmlns:a16="http://schemas.microsoft.com/office/drawing/2014/main" id="{690BE5FA-1EAF-1142-77CB-42EC8705ECFE}"/>
                </a:ext>
              </a:extLst>
            </p:cNvPr>
            <p:cNvSpPr/>
            <p:nvPr/>
          </p:nvSpPr>
          <p:spPr>
            <a:xfrm>
              <a:off x="7366025" y="4197011"/>
              <a:ext cx="76433" cy="128223"/>
            </a:xfrm>
            <a:custGeom>
              <a:avLst/>
              <a:gdLst/>
              <a:ahLst/>
              <a:cxnLst/>
              <a:rect l="l" t="t" r="r" b="b"/>
              <a:pathLst>
                <a:path w="1405" h="2357" extrusionOk="0">
                  <a:moveTo>
                    <a:pt x="652" y="1"/>
                  </a:moveTo>
                  <a:lnTo>
                    <a:pt x="602" y="26"/>
                  </a:lnTo>
                  <a:lnTo>
                    <a:pt x="1" y="2357"/>
                  </a:lnTo>
                  <a:cubicBezTo>
                    <a:pt x="351" y="2357"/>
                    <a:pt x="752" y="2281"/>
                    <a:pt x="1204" y="2181"/>
                  </a:cubicBezTo>
                  <a:lnTo>
                    <a:pt x="1404" y="1580"/>
                  </a:lnTo>
                  <a:lnTo>
                    <a:pt x="652" y="1"/>
                  </a:ln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2" name="Google Shape;1358;p51">
              <a:extLst>
                <a:ext uri="{FF2B5EF4-FFF2-40B4-BE49-F238E27FC236}">
                  <a16:creationId xmlns:a16="http://schemas.microsoft.com/office/drawing/2014/main" id="{5F0335E7-C670-2676-854F-26DC465490DF}"/>
                </a:ext>
              </a:extLst>
            </p:cNvPr>
            <p:cNvSpPr/>
            <p:nvPr/>
          </p:nvSpPr>
          <p:spPr>
            <a:xfrm>
              <a:off x="7426028" y="4191571"/>
              <a:ext cx="953104" cy="1032148"/>
            </a:xfrm>
            <a:custGeom>
              <a:avLst/>
              <a:gdLst/>
              <a:ahLst/>
              <a:cxnLst/>
              <a:rect l="l" t="t" r="r" b="b"/>
              <a:pathLst>
                <a:path w="17520" h="18973" extrusionOk="0">
                  <a:moveTo>
                    <a:pt x="7542" y="8445"/>
                  </a:moveTo>
                  <a:cubicBezTo>
                    <a:pt x="7872" y="8445"/>
                    <a:pt x="8148" y="8688"/>
                    <a:pt x="8196" y="9023"/>
                  </a:cubicBezTo>
                  <a:lnTo>
                    <a:pt x="8847" y="13609"/>
                  </a:lnTo>
                  <a:cubicBezTo>
                    <a:pt x="8873" y="13835"/>
                    <a:pt x="8772" y="14086"/>
                    <a:pt x="8597" y="14236"/>
                  </a:cubicBezTo>
                  <a:lnTo>
                    <a:pt x="5915" y="16442"/>
                  </a:lnTo>
                  <a:cubicBezTo>
                    <a:pt x="5803" y="16539"/>
                    <a:pt x="5660" y="16590"/>
                    <a:pt x="5517" y="16590"/>
                  </a:cubicBezTo>
                  <a:cubicBezTo>
                    <a:pt x="5403" y="16590"/>
                    <a:pt x="5288" y="16558"/>
                    <a:pt x="5188" y="16492"/>
                  </a:cubicBezTo>
                  <a:lnTo>
                    <a:pt x="1329" y="14386"/>
                  </a:lnTo>
                  <a:cubicBezTo>
                    <a:pt x="1103" y="14261"/>
                    <a:pt x="978" y="14036"/>
                    <a:pt x="978" y="13785"/>
                  </a:cubicBezTo>
                  <a:lnTo>
                    <a:pt x="1078" y="9424"/>
                  </a:lnTo>
                  <a:cubicBezTo>
                    <a:pt x="1078" y="9073"/>
                    <a:pt x="1354" y="8797"/>
                    <a:pt x="1705" y="8772"/>
                  </a:cubicBezTo>
                  <a:lnTo>
                    <a:pt x="7494" y="8447"/>
                  </a:lnTo>
                  <a:cubicBezTo>
                    <a:pt x="7510" y="8445"/>
                    <a:pt x="7526" y="8445"/>
                    <a:pt x="7542" y="8445"/>
                  </a:cubicBezTo>
                  <a:close/>
                  <a:moveTo>
                    <a:pt x="5013" y="0"/>
                  </a:moveTo>
                  <a:lnTo>
                    <a:pt x="5013" y="0"/>
                  </a:lnTo>
                  <a:cubicBezTo>
                    <a:pt x="5138" y="176"/>
                    <a:pt x="5289" y="326"/>
                    <a:pt x="5389" y="502"/>
                  </a:cubicBezTo>
                  <a:cubicBezTo>
                    <a:pt x="5389" y="502"/>
                    <a:pt x="2607" y="3935"/>
                    <a:pt x="1554" y="4161"/>
                  </a:cubicBezTo>
                  <a:lnTo>
                    <a:pt x="602" y="2231"/>
                  </a:lnTo>
                  <a:cubicBezTo>
                    <a:pt x="577" y="2256"/>
                    <a:pt x="577" y="2256"/>
                    <a:pt x="552" y="2281"/>
                  </a:cubicBezTo>
                  <a:cubicBezTo>
                    <a:pt x="426" y="2306"/>
                    <a:pt x="301" y="2331"/>
                    <a:pt x="176" y="2381"/>
                  </a:cubicBezTo>
                  <a:lnTo>
                    <a:pt x="0" y="2933"/>
                  </a:lnTo>
                  <a:lnTo>
                    <a:pt x="276" y="18973"/>
                  </a:lnTo>
                  <a:cubicBezTo>
                    <a:pt x="4662" y="18948"/>
                    <a:pt x="9023" y="18923"/>
                    <a:pt x="11805" y="18923"/>
                  </a:cubicBezTo>
                  <a:lnTo>
                    <a:pt x="11730" y="18271"/>
                  </a:lnTo>
                  <a:lnTo>
                    <a:pt x="11404" y="16015"/>
                  </a:lnTo>
                  <a:cubicBezTo>
                    <a:pt x="11354" y="16041"/>
                    <a:pt x="11329" y="16041"/>
                    <a:pt x="11329" y="16041"/>
                  </a:cubicBezTo>
                  <a:lnTo>
                    <a:pt x="11254" y="15013"/>
                  </a:lnTo>
                  <a:cubicBezTo>
                    <a:pt x="15289" y="12707"/>
                    <a:pt x="17519" y="9825"/>
                    <a:pt x="17519" y="9825"/>
                  </a:cubicBezTo>
                  <a:cubicBezTo>
                    <a:pt x="17519" y="9825"/>
                    <a:pt x="14186" y="2607"/>
                    <a:pt x="12732" y="1830"/>
                  </a:cubicBezTo>
                  <a:cubicBezTo>
                    <a:pt x="11554" y="1203"/>
                    <a:pt x="6893" y="326"/>
                    <a:pt x="5013"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3" name="Google Shape;1359;p51">
              <a:extLst>
                <a:ext uri="{FF2B5EF4-FFF2-40B4-BE49-F238E27FC236}">
                  <a16:creationId xmlns:a16="http://schemas.microsoft.com/office/drawing/2014/main" id="{28453AB0-AD44-96E5-420D-5A6498CF4562}"/>
                </a:ext>
              </a:extLst>
            </p:cNvPr>
            <p:cNvSpPr/>
            <p:nvPr/>
          </p:nvSpPr>
          <p:spPr>
            <a:xfrm>
              <a:off x="6616178" y="3239842"/>
              <a:ext cx="500434" cy="500706"/>
            </a:xfrm>
            <a:custGeom>
              <a:avLst/>
              <a:gdLst/>
              <a:ahLst/>
              <a:cxnLst/>
              <a:rect l="l" t="t" r="r" b="b"/>
              <a:pathLst>
                <a:path w="9199" h="9204" extrusionOk="0">
                  <a:moveTo>
                    <a:pt x="4645" y="251"/>
                  </a:moveTo>
                  <a:cubicBezTo>
                    <a:pt x="4675" y="251"/>
                    <a:pt x="4706" y="252"/>
                    <a:pt x="4737" y="252"/>
                  </a:cubicBezTo>
                  <a:cubicBezTo>
                    <a:pt x="5363" y="277"/>
                    <a:pt x="5940" y="428"/>
                    <a:pt x="6466" y="678"/>
                  </a:cubicBezTo>
                  <a:cubicBezTo>
                    <a:pt x="6541" y="728"/>
                    <a:pt x="6617" y="753"/>
                    <a:pt x="6692" y="804"/>
                  </a:cubicBezTo>
                  <a:cubicBezTo>
                    <a:pt x="8070" y="1555"/>
                    <a:pt x="8998" y="3034"/>
                    <a:pt x="8947" y="4738"/>
                  </a:cubicBezTo>
                  <a:cubicBezTo>
                    <a:pt x="8922" y="5691"/>
                    <a:pt x="8597" y="6568"/>
                    <a:pt x="8045" y="7270"/>
                  </a:cubicBezTo>
                  <a:cubicBezTo>
                    <a:pt x="7419" y="8072"/>
                    <a:pt x="6541" y="8623"/>
                    <a:pt x="5539" y="8849"/>
                  </a:cubicBezTo>
                  <a:cubicBezTo>
                    <a:pt x="5250" y="8911"/>
                    <a:pt x="4961" y="8955"/>
                    <a:pt x="4673" y="8955"/>
                  </a:cubicBezTo>
                  <a:cubicBezTo>
                    <a:pt x="4611" y="8955"/>
                    <a:pt x="4548" y="8953"/>
                    <a:pt x="4486" y="8949"/>
                  </a:cubicBezTo>
                  <a:cubicBezTo>
                    <a:pt x="4085" y="8949"/>
                    <a:pt x="3709" y="8874"/>
                    <a:pt x="3358" y="8774"/>
                  </a:cubicBezTo>
                  <a:cubicBezTo>
                    <a:pt x="3233" y="8748"/>
                    <a:pt x="3133" y="8698"/>
                    <a:pt x="3008" y="8648"/>
                  </a:cubicBezTo>
                  <a:cubicBezTo>
                    <a:pt x="1654" y="8122"/>
                    <a:pt x="652" y="6944"/>
                    <a:pt x="351" y="5515"/>
                  </a:cubicBezTo>
                  <a:cubicBezTo>
                    <a:pt x="276" y="5190"/>
                    <a:pt x="251" y="4839"/>
                    <a:pt x="251" y="4488"/>
                  </a:cubicBezTo>
                  <a:cubicBezTo>
                    <a:pt x="276" y="3886"/>
                    <a:pt x="401" y="3335"/>
                    <a:pt x="627" y="2809"/>
                  </a:cubicBezTo>
                  <a:cubicBezTo>
                    <a:pt x="852" y="2307"/>
                    <a:pt x="1178" y="1881"/>
                    <a:pt x="1579" y="1505"/>
                  </a:cubicBezTo>
                  <a:cubicBezTo>
                    <a:pt x="2361" y="723"/>
                    <a:pt x="3452" y="251"/>
                    <a:pt x="4645" y="251"/>
                  </a:cubicBezTo>
                  <a:close/>
                  <a:moveTo>
                    <a:pt x="4656" y="1"/>
                  </a:moveTo>
                  <a:cubicBezTo>
                    <a:pt x="3185" y="1"/>
                    <a:pt x="1864" y="673"/>
                    <a:pt x="1003" y="1756"/>
                  </a:cubicBezTo>
                  <a:cubicBezTo>
                    <a:pt x="852" y="1956"/>
                    <a:pt x="702" y="2157"/>
                    <a:pt x="576" y="2382"/>
                  </a:cubicBezTo>
                  <a:cubicBezTo>
                    <a:pt x="226" y="3009"/>
                    <a:pt x="25" y="3711"/>
                    <a:pt x="0" y="4488"/>
                  </a:cubicBezTo>
                  <a:cubicBezTo>
                    <a:pt x="0" y="5089"/>
                    <a:pt x="100" y="5666"/>
                    <a:pt x="301" y="6192"/>
                  </a:cubicBezTo>
                  <a:cubicBezTo>
                    <a:pt x="677" y="7245"/>
                    <a:pt x="1429" y="8097"/>
                    <a:pt x="2381" y="8623"/>
                  </a:cubicBezTo>
                  <a:cubicBezTo>
                    <a:pt x="2732" y="8824"/>
                    <a:pt x="3108" y="8974"/>
                    <a:pt x="3509" y="9074"/>
                  </a:cubicBezTo>
                  <a:cubicBezTo>
                    <a:pt x="3810" y="9149"/>
                    <a:pt x="4135" y="9200"/>
                    <a:pt x="4461" y="9200"/>
                  </a:cubicBezTo>
                  <a:cubicBezTo>
                    <a:pt x="4520" y="9202"/>
                    <a:pt x="4578" y="9203"/>
                    <a:pt x="4636" y="9203"/>
                  </a:cubicBezTo>
                  <a:cubicBezTo>
                    <a:pt x="5145" y="9203"/>
                    <a:pt x="5615" y="9106"/>
                    <a:pt x="6065" y="8949"/>
                  </a:cubicBezTo>
                  <a:cubicBezTo>
                    <a:pt x="6917" y="8673"/>
                    <a:pt x="7644" y="8147"/>
                    <a:pt x="8196" y="7470"/>
                  </a:cubicBezTo>
                  <a:cubicBezTo>
                    <a:pt x="8797" y="6718"/>
                    <a:pt x="9173" y="5766"/>
                    <a:pt x="9198" y="4738"/>
                  </a:cubicBezTo>
                  <a:cubicBezTo>
                    <a:pt x="9198" y="4538"/>
                    <a:pt x="9198" y="4362"/>
                    <a:pt x="9173" y="4162"/>
                  </a:cubicBezTo>
                  <a:cubicBezTo>
                    <a:pt x="9123" y="4187"/>
                    <a:pt x="9098" y="4212"/>
                    <a:pt x="9098" y="4212"/>
                  </a:cubicBezTo>
                  <a:cubicBezTo>
                    <a:pt x="9084" y="4219"/>
                    <a:pt x="9069" y="4222"/>
                    <a:pt x="9054" y="4222"/>
                  </a:cubicBezTo>
                  <a:cubicBezTo>
                    <a:pt x="9011" y="4222"/>
                    <a:pt x="8966" y="4199"/>
                    <a:pt x="8947" y="4162"/>
                  </a:cubicBezTo>
                  <a:cubicBezTo>
                    <a:pt x="8897" y="4087"/>
                    <a:pt x="8922" y="4012"/>
                    <a:pt x="8998" y="3987"/>
                  </a:cubicBezTo>
                  <a:cubicBezTo>
                    <a:pt x="8998" y="3987"/>
                    <a:pt x="9048" y="3961"/>
                    <a:pt x="9148" y="3911"/>
                  </a:cubicBezTo>
                  <a:cubicBezTo>
                    <a:pt x="8947" y="2558"/>
                    <a:pt x="8120" y="1380"/>
                    <a:pt x="6993" y="678"/>
                  </a:cubicBezTo>
                  <a:cubicBezTo>
                    <a:pt x="6942" y="653"/>
                    <a:pt x="6917" y="628"/>
                    <a:pt x="6867" y="603"/>
                  </a:cubicBezTo>
                  <a:cubicBezTo>
                    <a:pt x="6241" y="252"/>
                    <a:pt x="5514" y="27"/>
                    <a:pt x="4737" y="2"/>
                  </a:cubicBezTo>
                  <a:cubicBezTo>
                    <a:pt x="4710" y="1"/>
                    <a:pt x="4683" y="1"/>
                    <a:pt x="46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4" name="Google Shape;1360;p51">
              <a:extLst>
                <a:ext uri="{FF2B5EF4-FFF2-40B4-BE49-F238E27FC236}">
                  <a16:creationId xmlns:a16="http://schemas.microsoft.com/office/drawing/2014/main" id="{D86FB45A-0D6A-FA64-BF99-6616C2D0676A}"/>
                </a:ext>
              </a:extLst>
            </p:cNvPr>
            <p:cNvSpPr/>
            <p:nvPr/>
          </p:nvSpPr>
          <p:spPr>
            <a:xfrm>
              <a:off x="7296502" y="3260351"/>
              <a:ext cx="503154" cy="500488"/>
            </a:xfrm>
            <a:custGeom>
              <a:avLst/>
              <a:gdLst/>
              <a:ahLst/>
              <a:cxnLst/>
              <a:rect l="l" t="t" r="r" b="b"/>
              <a:pathLst>
                <a:path w="9249" h="9200" extrusionOk="0">
                  <a:moveTo>
                    <a:pt x="4589" y="241"/>
                  </a:moveTo>
                  <a:cubicBezTo>
                    <a:pt x="4655" y="241"/>
                    <a:pt x="4721" y="244"/>
                    <a:pt x="4787" y="251"/>
                  </a:cubicBezTo>
                  <a:cubicBezTo>
                    <a:pt x="5589" y="276"/>
                    <a:pt x="6341" y="527"/>
                    <a:pt x="6993" y="928"/>
                  </a:cubicBezTo>
                  <a:cubicBezTo>
                    <a:pt x="7569" y="1279"/>
                    <a:pt x="8046" y="1780"/>
                    <a:pt x="8396" y="2356"/>
                  </a:cubicBezTo>
                  <a:cubicBezTo>
                    <a:pt x="8447" y="2457"/>
                    <a:pt x="8522" y="2557"/>
                    <a:pt x="8572" y="2657"/>
                  </a:cubicBezTo>
                  <a:cubicBezTo>
                    <a:pt x="8747" y="3058"/>
                    <a:pt x="8898" y="3459"/>
                    <a:pt x="8948" y="3910"/>
                  </a:cubicBezTo>
                  <a:cubicBezTo>
                    <a:pt x="8973" y="3960"/>
                    <a:pt x="8973" y="4036"/>
                    <a:pt x="8973" y="4111"/>
                  </a:cubicBezTo>
                  <a:cubicBezTo>
                    <a:pt x="8998" y="4261"/>
                    <a:pt x="8998" y="4437"/>
                    <a:pt x="8998" y="4612"/>
                  </a:cubicBezTo>
                  <a:cubicBezTo>
                    <a:pt x="8998" y="4662"/>
                    <a:pt x="9023" y="4687"/>
                    <a:pt x="9023" y="4712"/>
                  </a:cubicBezTo>
                  <a:cubicBezTo>
                    <a:pt x="8998" y="4737"/>
                    <a:pt x="8998" y="4762"/>
                    <a:pt x="8998" y="4787"/>
                  </a:cubicBezTo>
                  <a:cubicBezTo>
                    <a:pt x="8998" y="5239"/>
                    <a:pt x="8898" y="5665"/>
                    <a:pt x="8747" y="6066"/>
                  </a:cubicBezTo>
                  <a:cubicBezTo>
                    <a:pt x="8722" y="6141"/>
                    <a:pt x="8697" y="6216"/>
                    <a:pt x="8672" y="6291"/>
                  </a:cubicBezTo>
                  <a:cubicBezTo>
                    <a:pt x="8522" y="6592"/>
                    <a:pt x="8371" y="6893"/>
                    <a:pt x="8171" y="7168"/>
                  </a:cubicBezTo>
                  <a:cubicBezTo>
                    <a:pt x="7371" y="8235"/>
                    <a:pt x="6101" y="8950"/>
                    <a:pt x="4681" y="8950"/>
                  </a:cubicBezTo>
                  <a:cubicBezTo>
                    <a:pt x="4633" y="8950"/>
                    <a:pt x="4585" y="8950"/>
                    <a:pt x="4537" y="8948"/>
                  </a:cubicBezTo>
                  <a:cubicBezTo>
                    <a:pt x="4061" y="8923"/>
                    <a:pt x="3609" y="8848"/>
                    <a:pt x="3183" y="8672"/>
                  </a:cubicBezTo>
                  <a:cubicBezTo>
                    <a:pt x="2832" y="8547"/>
                    <a:pt x="2507" y="8397"/>
                    <a:pt x="2206" y="8196"/>
                  </a:cubicBezTo>
                  <a:cubicBezTo>
                    <a:pt x="1028" y="7369"/>
                    <a:pt x="276" y="6016"/>
                    <a:pt x="301" y="4462"/>
                  </a:cubicBezTo>
                  <a:cubicBezTo>
                    <a:pt x="376" y="2306"/>
                    <a:pt x="2030" y="527"/>
                    <a:pt x="4111" y="276"/>
                  </a:cubicBezTo>
                  <a:cubicBezTo>
                    <a:pt x="4270" y="258"/>
                    <a:pt x="4430" y="241"/>
                    <a:pt x="4589" y="241"/>
                  </a:cubicBezTo>
                  <a:close/>
                  <a:moveTo>
                    <a:pt x="4787" y="0"/>
                  </a:moveTo>
                  <a:cubicBezTo>
                    <a:pt x="4487" y="0"/>
                    <a:pt x="4161" y="0"/>
                    <a:pt x="3885" y="51"/>
                  </a:cubicBezTo>
                  <a:cubicBezTo>
                    <a:pt x="2030" y="376"/>
                    <a:pt x="552" y="1805"/>
                    <a:pt x="151" y="3660"/>
                  </a:cubicBezTo>
                  <a:cubicBezTo>
                    <a:pt x="201" y="3685"/>
                    <a:pt x="226" y="3710"/>
                    <a:pt x="276" y="3710"/>
                  </a:cubicBezTo>
                  <a:cubicBezTo>
                    <a:pt x="326" y="3760"/>
                    <a:pt x="351" y="3835"/>
                    <a:pt x="301" y="3885"/>
                  </a:cubicBezTo>
                  <a:cubicBezTo>
                    <a:pt x="276" y="3935"/>
                    <a:pt x="251" y="3935"/>
                    <a:pt x="201" y="3935"/>
                  </a:cubicBezTo>
                  <a:lnTo>
                    <a:pt x="151" y="3935"/>
                  </a:lnTo>
                  <a:cubicBezTo>
                    <a:pt x="126" y="3935"/>
                    <a:pt x="126" y="3910"/>
                    <a:pt x="126" y="3910"/>
                  </a:cubicBezTo>
                  <a:cubicBezTo>
                    <a:pt x="101" y="4086"/>
                    <a:pt x="76" y="4286"/>
                    <a:pt x="76" y="4462"/>
                  </a:cubicBezTo>
                  <a:cubicBezTo>
                    <a:pt x="0" y="6993"/>
                    <a:pt x="2005" y="9123"/>
                    <a:pt x="4537" y="9199"/>
                  </a:cubicBezTo>
                  <a:cubicBezTo>
                    <a:pt x="4563" y="9199"/>
                    <a:pt x="4589" y="9199"/>
                    <a:pt x="4615" y="9199"/>
                  </a:cubicBezTo>
                  <a:cubicBezTo>
                    <a:pt x="6137" y="9199"/>
                    <a:pt x="7508" y="8477"/>
                    <a:pt x="8346" y="7319"/>
                  </a:cubicBezTo>
                  <a:cubicBezTo>
                    <a:pt x="8522" y="7093"/>
                    <a:pt x="8672" y="6843"/>
                    <a:pt x="8822" y="6567"/>
                  </a:cubicBezTo>
                  <a:cubicBezTo>
                    <a:pt x="8822" y="6517"/>
                    <a:pt x="8848" y="6467"/>
                    <a:pt x="8873" y="6417"/>
                  </a:cubicBezTo>
                  <a:cubicBezTo>
                    <a:pt x="9098" y="5890"/>
                    <a:pt x="9249" y="5339"/>
                    <a:pt x="9249" y="4712"/>
                  </a:cubicBezTo>
                  <a:cubicBezTo>
                    <a:pt x="9249" y="4662"/>
                    <a:pt x="9249" y="4587"/>
                    <a:pt x="9249" y="4537"/>
                  </a:cubicBezTo>
                  <a:cubicBezTo>
                    <a:pt x="9249" y="4311"/>
                    <a:pt x="9223" y="4086"/>
                    <a:pt x="9198" y="3885"/>
                  </a:cubicBezTo>
                  <a:cubicBezTo>
                    <a:pt x="9198" y="3835"/>
                    <a:pt x="9173" y="3760"/>
                    <a:pt x="9173" y="3710"/>
                  </a:cubicBezTo>
                  <a:cubicBezTo>
                    <a:pt x="9073" y="3209"/>
                    <a:pt x="8898" y="2757"/>
                    <a:pt x="8647" y="2331"/>
                  </a:cubicBezTo>
                  <a:cubicBezTo>
                    <a:pt x="8497" y="2031"/>
                    <a:pt x="8296" y="1780"/>
                    <a:pt x="8071" y="1529"/>
                  </a:cubicBezTo>
                  <a:cubicBezTo>
                    <a:pt x="7795" y="1203"/>
                    <a:pt x="7469" y="928"/>
                    <a:pt x="7093" y="702"/>
                  </a:cubicBezTo>
                  <a:cubicBezTo>
                    <a:pt x="6416" y="276"/>
                    <a:pt x="5639" y="26"/>
                    <a:pt x="47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5" name="Google Shape;1361;p51">
              <a:extLst>
                <a:ext uri="{FF2B5EF4-FFF2-40B4-BE49-F238E27FC236}">
                  <a16:creationId xmlns:a16="http://schemas.microsoft.com/office/drawing/2014/main" id="{D3B13E49-EABE-5D9A-9D79-024C785EAA3E}"/>
                </a:ext>
              </a:extLst>
            </p:cNvPr>
            <p:cNvSpPr/>
            <p:nvPr/>
          </p:nvSpPr>
          <p:spPr>
            <a:xfrm>
              <a:off x="7100173" y="3433561"/>
              <a:ext cx="215482" cy="41453"/>
            </a:xfrm>
            <a:custGeom>
              <a:avLst/>
              <a:gdLst/>
              <a:ahLst/>
              <a:cxnLst/>
              <a:rect l="l" t="t" r="r" b="b"/>
              <a:pathLst>
                <a:path w="3961" h="762" extrusionOk="0">
                  <a:moveTo>
                    <a:pt x="1942" y="0"/>
                  </a:moveTo>
                  <a:cubicBezTo>
                    <a:pt x="1715" y="0"/>
                    <a:pt x="1501" y="18"/>
                    <a:pt x="1304" y="50"/>
                  </a:cubicBezTo>
                  <a:cubicBezTo>
                    <a:pt x="1103" y="75"/>
                    <a:pt x="903" y="125"/>
                    <a:pt x="727" y="175"/>
                  </a:cubicBezTo>
                  <a:cubicBezTo>
                    <a:pt x="527" y="250"/>
                    <a:pt x="351" y="300"/>
                    <a:pt x="251" y="350"/>
                  </a:cubicBezTo>
                  <a:cubicBezTo>
                    <a:pt x="151" y="400"/>
                    <a:pt x="101" y="426"/>
                    <a:pt x="101" y="426"/>
                  </a:cubicBezTo>
                  <a:cubicBezTo>
                    <a:pt x="25" y="451"/>
                    <a:pt x="0" y="526"/>
                    <a:pt x="50" y="601"/>
                  </a:cubicBezTo>
                  <a:cubicBezTo>
                    <a:pt x="69" y="638"/>
                    <a:pt x="114" y="661"/>
                    <a:pt x="157" y="661"/>
                  </a:cubicBezTo>
                  <a:cubicBezTo>
                    <a:pt x="172" y="661"/>
                    <a:pt x="187" y="658"/>
                    <a:pt x="201" y="651"/>
                  </a:cubicBezTo>
                  <a:cubicBezTo>
                    <a:pt x="201" y="651"/>
                    <a:pt x="226" y="626"/>
                    <a:pt x="276" y="601"/>
                  </a:cubicBezTo>
                  <a:cubicBezTo>
                    <a:pt x="326" y="576"/>
                    <a:pt x="401" y="551"/>
                    <a:pt x="502" y="501"/>
                  </a:cubicBezTo>
                  <a:cubicBezTo>
                    <a:pt x="577" y="501"/>
                    <a:pt x="627" y="476"/>
                    <a:pt x="702" y="451"/>
                  </a:cubicBezTo>
                  <a:cubicBezTo>
                    <a:pt x="928" y="375"/>
                    <a:pt x="1178" y="300"/>
                    <a:pt x="1479" y="275"/>
                  </a:cubicBezTo>
                  <a:cubicBezTo>
                    <a:pt x="1579" y="250"/>
                    <a:pt x="1654" y="250"/>
                    <a:pt x="1755" y="250"/>
                  </a:cubicBezTo>
                  <a:cubicBezTo>
                    <a:pt x="1832" y="244"/>
                    <a:pt x="1910" y="241"/>
                    <a:pt x="1990" y="241"/>
                  </a:cubicBezTo>
                  <a:cubicBezTo>
                    <a:pt x="2248" y="241"/>
                    <a:pt x="2520" y="274"/>
                    <a:pt x="2807" y="350"/>
                  </a:cubicBezTo>
                  <a:cubicBezTo>
                    <a:pt x="2857" y="350"/>
                    <a:pt x="2908" y="375"/>
                    <a:pt x="2983" y="400"/>
                  </a:cubicBezTo>
                  <a:cubicBezTo>
                    <a:pt x="3233" y="476"/>
                    <a:pt x="3484" y="576"/>
                    <a:pt x="3735" y="726"/>
                  </a:cubicBezTo>
                  <a:cubicBezTo>
                    <a:pt x="3735" y="726"/>
                    <a:pt x="3735" y="751"/>
                    <a:pt x="3760" y="751"/>
                  </a:cubicBezTo>
                  <a:lnTo>
                    <a:pt x="3810" y="751"/>
                  </a:lnTo>
                  <a:cubicBezTo>
                    <a:pt x="3823" y="758"/>
                    <a:pt x="3835" y="761"/>
                    <a:pt x="3845" y="761"/>
                  </a:cubicBezTo>
                  <a:cubicBezTo>
                    <a:pt x="3873" y="761"/>
                    <a:pt x="3892" y="738"/>
                    <a:pt x="3910" y="701"/>
                  </a:cubicBezTo>
                  <a:cubicBezTo>
                    <a:pt x="3960" y="651"/>
                    <a:pt x="3935" y="576"/>
                    <a:pt x="3885" y="526"/>
                  </a:cubicBezTo>
                  <a:cubicBezTo>
                    <a:pt x="3835" y="526"/>
                    <a:pt x="3810" y="501"/>
                    <a:pt x="3760" y="476"/>
                  </a:cubicBezTo>
                  <a:cubicBezTo>
                    <a:pt x="3559" y="350"/>
                    <a:pt x="3334" y="250"/>
                    <a:pt x="3108" y="175"/>
                  </a:cubicBezTo>
                  <a:cubicBezTo>
                    <a:pt x="3058" y="150"/>
                    <a:pt x="3008" y="150"/>
                    <a:pt x="2958" y="125"/>
                  </a:cubicBezTo>
                  <a:cubicBezTo>
                    <a:pt x="2605" y="37"/>
                    <a:pt x="2262" y="0"/>
                    <a:pt x="19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6" name="Google Shape;1362;p51">
              <a:extLst>
                <a:ext uri="{FF2B5EF4-FFF2-40B4-BE49-F238E27FC236}">
                  <a16:creationId xmlns:a16="http://schemas.microsoft.com/office/drawing/2014/main" id="{C589EA3D-18D2-9362-A9F8-EBEE94BA1F9E}"/>
                </a:ext>
              </a:extLst>
            </p:cNvPr>
            <p:cNvSpPr/>
            <p:nvPr/>
          </p:nvSpPr>
          <p:spPr>
            <a:xfrm>
              <a:off x="8038190" y="4725997"/>
              <a:ext cx="390000" cy="338210"/>
            </a:xfrm>
            <a:custGeom>
              <a:avLst/>
              <a:gdLst/>
              <a:ahLst/>
              <a:cxnLst/>
              <a:rect l="l" t="t" r="r" b="b"/>
              <a:pathLst>
                <a:path w="7169" h="6217" extrusionOk="0">
                  <a:moveTo>
                    <a:pt x="6266" y="1"/>
                  </a:moveTo>
                  <a:cubicBezTo>
                    <a:pt x="6266" y="1"/>
                    <a:pt x="4036" y="2883"/>
                    <a:pt x="1" y="5189"/>
                  </a:cubicBezTo>
                  <a:lnTo>
                    <a:pt x="76" y="6217"/>
                  </a:lnTo>
                  <a:cubicBezTo>
                    <a:pt x="76" y="6217"/>
                    <a:pt x="101" y="6217"/>
                    <a:pt x="151" y="6191"/>
                  </a:cubicBezTo>
                  <a:cubicBezTo>
                    <a:pt x="652" y="6066"/>
                    <a:pt x="3935" y="5064"/>
                    <a:pt x="6266" y="2983"/>
                  </a:cubicBezTo>
                  <a:cubicBezTo>
                    <a:pt x="6592" y="2708"/>
                    <a:pt x="6893" y="2382"/>
                    <a:pt x="7168" y="2056"/>
                  </a:cubicBezTo>
                  <a:cubicBezTo>
                    <a:pt x="7168" y="2056"/>
                    <a:pt x="7068" y="402"/>
                    <a:pt x="6266"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7" name="Google Shape;1363;p51">
              <a:extLst>
                <a:ext uri="{FF2B5EF4-FFF2-40B4-BE49-F238E27FC236}">
                  <a16:creationId xmlns:a16="http://schemas.microsoft.com/office/drawing/2014/main" id="{BCFF4B37-312C-5DBF-D493-93CFC42E3372}"/>
                </a:ext>
              </a:extLst>
            </p:cNvPr>
            <p:cNvSpPr/>
            <p:nvPr/>
          </p:nvSpPr>
          <p:spPr>
            <a:xfrm>
              <a:off x="6352991" y="4651033"/>
              <a:ext cx="447284" cy="396800"/>
            </a:xfrm>
            <a:custGeom>
              <a:avLst/>
              <a:gdLst/>
              <a:ahLst/>
              <a:cxnLst/>
              <a:rect l="l" t="t" r="r" b="b"/>
              <a:pathLst>
                <a:path w="8222" h="7294" extrusionOk="0">
                  <a:moveTo>
                    <a:pt x="903" y="1"/>
                  </a:moveTo>
                  <a:cubicBezTo>
                    <a:pt x="828" y="51"/>
                    <a:pt x="753" y="76"/>
                    <a:pt x="703" y="126"/>
                  </a:cubicBezTo>
                  <a:cubicBezTo>
                    <a:pt x="76" y="677"/>
                    <a:pt x="1" y="2056"/>
                    <a:pt x="1" y="2056"/>
                  </a:cubicBezTo>
                  <a:cubicBezTo>
                    <a:pt x="176" y="2281"/>
                    <a:pt x="377" y="2507"/>
                    <a:pt x="552" y="2707"/>
                  </a:cubicBezTo>
                  <a:cubicBezTo>
                    <a:pt x="3660" y="6066"/>
                    <a:pt x="7394" y="7093"/>
                    <a:pt x="8096" y="7269"/>
                  </a:cubicBezTo>
                  <a:cubicBezTo>
                    <a:pt x="8196" y="7294"/>
                    <a:pt x="8222" y="7294"/>
                    <a:pt x="8222" y="7294"/>
                  </a:cubicBezTo>
                  <a:lnTo>
                    <a:pt x="8222" y="5690"/>
                  </a:lnTo>
                  <a:cubicBezTo>
                    <a:pt x="4211" y="3409"/>
                    <a:pt x="903" y="1"/>
                    <a:pt x="903"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8" name="Google Shape;1364;p51">
              <a:extLst>
                <a:ext uri="{FF2B5EF4-FFF2-40B4-BE49-F238E27FC236}">
                  <a16:creationId xmlns:a16="http://schemas.microsoft.com/office/drawing/2014/main" id="{7AE3EF68-BB37-FC8F-8B54-B2A351ED6035}"/>
                </a:ext>
              </a:extLst>
            </p:cNvPr>
            <p:cNvSpPr/>
            <p:nvPr/>
          </p:nvSpPr>
          <p:spPr>
            <a:xfrm>
              <a:off x="6959713" y="4098873"/>
              <a:ext cx="350451" cy="321781"/>
            </a:xfrm>
            <a:custGeom>
              <a:avLst/>
              <a:gdLst/>
              <a:ahLst/>
              <a:cxnLst/>
              <a:rect l="l" t="t" r="r" b="b"/>
              <a:pathLst>
                <a:path w="6442" h="5915" extrusionOk="0">
                  <a:moveTo>
                    <a:pt x="2006" y="0"/>
                  </a:moveTo>
                  <a:cubicBezTo>
                    <a:pt x="2006" y="0"/>
                    <a:pt x="1354" y="652"/>
                    <a:pt x="527" y="1754"/>
                  </a:cubicBezTo>
                  <a:cubicBezTo>
                    <a:pt x="352" y="1980"/>
                    <a:pt x="176" y="2206"/>
                    <a:pt x="1" y="2456"/>
                  </a:cubicBezTo>
                  <a:cubicBezTo>
                    <a:pt x="1" y="2456"/>
                    <a:pt x="3334" y="5664"/>
                    <a:pt x="4412" y="5915"/>
                  </a:cubicBezTo>
                  <a:lnTo>
                    <a:pt x="5414" y="3885"/>
                  </a:lnTo>
                  <a:cubicBezTo>
                    <a:pt x="5364" y="3860"/>
                    <a:pt x="5314" y="3835"/>
                    <a:pt x="5314" y="3810"/>
                  </a:cubicBezTo>
                  <a:cubicBezTo>
                    <a:pt x="5289" y="3810"/>
                    <a:pt x="5289" y="3760"/>
                    <a:pt x="5314" y="3734"/>
                  </a:cubicBezTo>
                  <a:cubicBezTo>
                    <a:pt x="5314" y="3722"/>
                    <a:pt x="5327" y="3716"/>
                    <a:pt x="5342" y="3716"/>
                  </a:cubicBezTo>
                  <a:cubicBezTo>
                    <a:pt x="5358" y="3716"/>
                    <a:pt x="5377" y="3722"/>
                    <a:pt x="5389" y="3734"/>
                  </a:cubicBezTo>
                  <a:cubicBezTo>
                    <a:pt x="5389" y="3734"/>
                    <a:pt x="5414" y="3734"/>
                    <a:pt x="5465" y="3785"/>
                  </a:cubicBezTo>
                  <a:lnTo>
                    <a:pt x="6442" y="1780"/>
                  </a:lnTo>
                  <a:cubicBezTo>
                    <a:pt x="6442" y="1780"/>
                    <a:pt x="6392" y="1754"/>
                    <a:pt x="6317" y="1729"/>
                  </a:cubicBezTo>
                  <a:cubicBezTo>
                    <a:pt x="5815" y="1529"/>
                    <a:pt x="3936" y="827"/>
                    <a:pt x="2833" y="376"/>
                  </a:cubicBezTo>
                  <a:cubicBezTo>
                    <a:pt x="2407" y="201"/>
                    <a:pt x="2081" y="75"/>
                    <a:pt x="2006"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9" name="Google Shape;1365;p51">
              <a:extLst>
                <a:ext uri="{FF2B5EF4-FFF2-40B4-BE49-F238E27FC236}">
                  <a16:creationId xmlns:a16="http://schemas.microsoft.com/office/drawing/2014/main" id="{BD45BA49-72BD-E1E1-0B89-C26FA5DF89E5}"/>
                </a:ext>
              </a:extLst>
            </p:cNvPr>
            <p:cNvSpPr/>
            <p:nvPr/>
          </p:nvSpPr>
          <p:spPr>
            <a:xfrm>
              <a:off x="7398774" y="4075699"/>
              <a:ext cx="320421" cy="342236"/>
            </a:xfrm>
            <a:custGeom>
              <a:avLst/>
              <a:gdLst/>
              <a:ahLst/>
              <a:cxnLst/>
              <a:rect l="l" t="t" r="r" b="b"/>
              <a:pathLst>
                <a:path w="5890" h="6291" extrusionOk="0">
                  <a:moveTo>
                    <a:pt x="3208" y="0"/>
                  </a:moveTo>
                  <a:cubicBezTo>
                    <a:pt x="3108" y="75"/>
                    <a:pt x="2757" y="301"/>
                    <a:pt x="2331" y="602"/>
                  </a:cubicBezTo>
                  <a:cubicBezTo>
                    <a:pt x="1379" y="1228"/>
                    <a:pt x="0" y="2155"/>
                    <a:pt x="0" y="2155"/>
                  </a:cubicBezTo>
                  <a:lnTo>
                    <a:pt x="50" y="2231"/>
                  </a:lnTo>
                  <a:lnTo>
                    <a:pt x="802" y="3810"/>
                  </a:lnTo>
                  <a:lnTo>
                    <a:pt x="827" y="3785"/>
                  </a:lnTo>
                  <a:cubicBezTo>
                    <a:pt x="827" y="3767"/>
                    <a:pt x="840" y="3749"/>
                    <a:pt x="865" y="3749"/>
                  </a:cubicBezTo>
                  <a:cubicBezTo>
                    <a:pt x="875" y="3749"/>
                    <a:pt x="888" y="3752"/>
                    <a:pt x="902" y="3759"/>
                  </a:cubicBezTo>
                  <a:cubicBezTo>
                    <a:pt x="927" y="3759"/>
                    <a:pt x="927" y="3810"/>
                    <a:pt x="927" y="3835"/>
                  </a:cubicBezTo>
                  <a:lnTo>
                    <a:pt x="877" y="3960"/>
                  </a:lnTo>
                  <a:lnTo>
                    <a:pt x="1053" y="4286"/>
                  </a:lnTo>
                  <a:cubicBezTo>
                    <a:pt x="1078" y="4286"/>
                    <a:pt x="1103" y="4311"/>
                    <a:pt x="1103" y="4336"/>
                  </a:cubicBezTo>
                  <a:cubicBezTo>
                    <a:pt x="1103" y="4336"/>
                    <a:pt x="1103" y="4361"/>
                    <a:pt x="1103" y="4361"/>
                  </a:cubicBezTo>
                  <a:lnTo>
                    <a:pt x="2055" y="6291"/>
                  </a:lnTo>
                  <a:cubicBezTo>
                    <a:pt x="3108" y="6065"/>
                    <a:pt x="5890" y="2632"/>
                    <a:pt x="5890" y="2632"/>
                  </a:cubicBezTo>
                  <a:cubicBezTo>
                    <a:pt x="5790" y="2456"/>
                    <a:pt x="5639" y="2306"/>
                    <a:pt x="5514" y="2130"/>
                  </a:cubicBezTo>
                  <a:cubicBezTo>
                    <a:pt x="4486" y="877"/>
                    <a:pt x="3208" y="0"/>
                    <a:pt x="3208"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0" name="Google Shape;1366;p51">
              <a:extLst>
                <a:ext uri="{FF2B5EF4-FFF2-40B4-BE49-F238E27FC236}">
                  <a16:creationId xmlns:a16="http://schemas.microsoft.com/office/drawing/2014/main" id="{A4EA34BC-BE11-43DF-C36D-BCA90BE5B451}"/>
                </a:ext>
              </a:extLst>
            </p:cNvPr>
            <p:cNvSpPr/>
            <p:nvPr/>
          </p:nvSpPr>
          <p:spPr>
            <a:xfrm>
              <a:off x="7360585" y="4331977"/>
              <a:ext cx="12295" cy="891739"/>
            </a:xfrm>
            <a:custGeom>
              <a:avLst/>
              <a:gdLst/>
              <a:ahLst/>
              <a:cxnLst/>
              <a:rect l="l" t="t" r="r" b="b"/>
              <a:pathLst>
                <a:path w="226" h="16392" extrusionOk="0">
                  <a:moveTo>
                    <a:pt x="0" y="1"/>
                  </a:moveTo>
                  <a:cubicBezTo>
                    <a:pt x="0" y="1"/>
                    <a:pt x="0" y="26"/>
                    <a:pt x="0" y="26"/>
                  </a:cubicBezTo>
                  <a:lnTo>
                    <a:pt x="101" y="16392"/>
                  </a:lnTo>
                  <a:lnTo>
                    <a:pt x="226" y="16392"/>
                  </a:lnTo>
                  <a:lnTo>
                    <a:pt x="126" y="26"/>
                  </a:lnTo>
                  <a:cubicBezTo>
                    <a:pt x="126" y="1"/>
                    <a:pt x="101" y="1"/>
                    <a:pt x="101" y="1"/>
                  </a:cubicBez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1" name="Google Shape;1367;p51">
              <a:extLst>
                <a:ext uri="{FF2B5EF4-FFF2-40B4-BE49-F238E27FC236}">
                  <a16:creationId xmlns:a16="http://schemas.microsoft.com/office/drawing/2014/main" id="{36AC0B27-AE9E-36D6-35D4-39312DD25007}"/>
                </a:ext>
              </a:extLst>
            </p:cNvPr>
            <p:cNvSpPr/>
            <p:nvPr/>
          </p:nvSpPr>
          <p:spPr>
            <a:xfrm>
              <a:off x="7479177" y="4650925"/>
              <a:ext cx="429549" cy="443204"/>
            </a:xfrm>
            <a:custGeom>
              <a:avLst/>
              <a:gdLst/>
              <a:ahLst/>
              <a:cxnLst/>
              <a:rect l="l" t="t" r="r" b="b"/>
              <a:pathLst>
                <a:path w="7896" h="8147" extrusionOk="0">
                  <a:moveTo>
                    <a:pt x="7219" y="1030"/>
                  </a:moveTo>
                  <a:lnTo>
                    <a:pt x="7244" y="1256"/>
                  </a:lnTo>
                  <a:lnTo>
                    <a:pt x="101" y="1456"/>
                  </a:lnTo>
                  <a:lnTo>
                    <a:pt x="101" y="1231"/>
                  </a:lnTo>
                  <a:lnTo>
                    <a:pt x="7219" y="1030"/>
                  </a:lnTo>
                  <a:close/>
                  <a:moveTo>
                    <a:pt x="6565" y="1"/>
                  </a:moveTo>
                  <a:cubicBezTo>
                    <a:pt x="6549" y="1"/>
                    <a:pt x="6533" y="1"/>
                    <a:pt x="6517" y="3"/>
                  </a:cubicBezTo>
                  <a:lnTo>
                    <a:pt x="728" y="328"/>
                  </a:lnTo>
                  <a:cubicBezTo>
                    <a:pt x="377" y="353"/>
                    <a:pt x="101" y="629"/>
                    <a:pt x="101" y="980"/>
                  </a:cubicBezTo>
                  <a:lnTo>
                    <a:pt x="1" y="5341"/>
                  </a:lnTo>
                  <a:cubicBezTo>
                    <a:pt x="1" y="5592"/>
                    <a:pt x="126" y="5817"/>
                    <a:pt x="352" y="5942"/>
                  </a:cubicBezTo>
                  <a:lnTo>
                    <a:pt x="4211" y="8048"/>
                  </a:lnTo>
                  <a:cubicBezTo>
                    <a:pt x="4311" y="8114"/>
                    <a:pt x="4426" y="8146"/>
                    <a:pt x="4540" y="8146"/>
                  </a:cubicBezTo>
                  <a:cubicBezTo>
                    <a:pt x="4683" y="8146"/>
                    <a:pt x="4826" y="8095"/>
                    <a:pt x="4938" y="7998"/>
                  </a:cubicBezTo>
                  <a:lnTo>
                    <a:pt x="7620" y="5792"/>
                  </a:lnTo>
                  <a:cubicBezTo>
                    <a:pt x="7795" y="5642"/>
                    <a:pt x="7896" y="5391"/>
                    <a:pt x="7870" y="5165"/>
                  </a:cubicBezTo>
                  <a:lnTo>
                    <a:pt x="7219" y="579"/>
                  </a:lnTo>
                  <a:cubicBezTo>
                    <a:pt x="7171" y="244"/>
                    <a:pt x="6895" y="1"/>
                    <a:pt x="6565"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2" name="Google Shape;1368;p51">
              <a:extLst>
                <a:ext uri="{FF2B5EF4-FFF2-40B4-BE49-F238E27FC236}">
                  <a16:creationId xmlns:a16="http://schemas.microsoft.com/office/drawing/2014/main" id="{51D1859D-3757-3B19-DDA0-5FD8B3063AE7}"/>
                </a:ext>
              </a:extLst>
            </p:cNvPr>
            <p:cNvSpPr/>
            <p:nvPr/>
          </p:nvSpPr>
          <p:spPr>
            <a:xfrm>
              <a:off x="7484671" y="4706957"/>
              <a:ext cx="388586" cy="23229"/>
            </a:xfrm>
            <a:custGeom>
              <a:avLst/>
              <a:gdLst/>
              <a:ahLst/>
              <a:cxnLst/>
              <a:rect l="l" t="t" r="r" b="b"/>
              <a:pathLst>
                <a:path w="7143" h="427" extrusionOk="0">
                  <a:moveTo>
                    <a:pt x="7118" y="0"/>
                  </a:moveTo>
                  <a:lnTo>
                    <a:pt x="0" y="201"/>
                  </a:lnTo>
                  <a:lnTo>
                    <a:pt x="0" y="426"/>
                  </a:lnTo>
                  <a:lnTo>
                    <a:pt x="7143" y="226"/>
                  </a:lnTo>
                  <a:lnTo>
                    <a:pt x="7118" y="0"/>
                  </a:lnTo>
                  <a:close/>
                </a:path>
              </a:pathLst>
            </a:custGeom>
            <a:solidFill>
              <a:srgbClr val="0072A4"/>
            </a:solidFill>
            <a:ln w="9525" cap="flat" cmpd="sng">
              <a:solidFill>
                <a:srgbClr val="4C6F8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3" name="Google Shape;1369;p51">
              <a:extLst>
                <a:ext uri="{FF2B5EF4-FFF2-40B4-BE49-F238E27FC236}">
                  <a16:creationId xmlns:a16="http://schemas.microsoft.com/office/drawing/2014/main" id="{357492BE-58AE-AA52-FFE1-2820832E8993}"/>
                </a:ext>
              </a:extLst>
            </p:cNvPr>
            <p:cNvSpPr/>
            <p:nvPr/>
          </p:nvSpPr>
          <p:spPr>
            <a:xfrm>
              <a:off x="7431468" y="4279644"/>
              <a:ext cx="17789" cy="36068"/>
            </a:xfrm>
            <a:custGeom>
              <a:avLst/>
              <a:gdLst/>
              <a:ahLst/>
              <a:cxnLst/>
              <a:rect l="l" t="t" r="r" b="b"/>
              <a:pathLst>
                <a:path w="327" h="663" extrusionOk="0">
                  <a:moveTo>
                    <a:pt x="264" y="0"/>
                  </a:moveTo>
                  <a:cubicBezTo>
                    <a:pt x="239" y="0"/>
                    <a:pt x="226" y="18"/>
                    <a:pt x="226" y="36"/>
                  </a:cubicBezTo>
                  <a:lnTo>
                    <a:pt x="201" y="61"/>
                  </a:lnTo>
                  <a:lnTo>
                    <a:pt x="1" y="662"/>
                  </a:lnTo>
                  <a:cubicBezTo>
                    <a:pt x="51" y="662"/>
                    <a:pt x="76" y="637"/>
                    <a:pt x="126" y="612"/>
                  </a:cubicBezTo>
                  <a:lnTo>
                    <a:pt x="276" y="211"/>
                  </a:lnTo>
                  <a:lnTo>
                    <a:pt x="326" y="86"/>
                  </a:lnTo>
                  <a:cubicBezTo>
                    <a:pt x="326" y="61"/>
                    <a:pt x="326" y="10"/>
                    <a:pt x="301" y="10"/>
                  </a:cubicBezTo>
                  <a:cubicBezTo>
                    <a:pt x="287" y="3"/>
                    <a:pt x="274" y="0"/>
                    <a:pt x="264"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4" name="Google Shape;1370;p51">
              <a:extLst>
                <a:ext uri="{FF2B5EF4-FFF2-40B4-BE49-F238E27FC236}">
                  <a16:creationId xmlns:a16="http://schemas.microsoft.com/office/drawing/2014/main" id="{2E2B0901-3CB4-EE8B-0183-490482F21283}"/>
                </a:ext>
              </a:extLst>
            </p:cNvPr>
            <p:cNvSpPr/>
            <p:nvPr/>
          </p:nvSpPr>
          <p:spPr>
            <a:xfrm>
              <a:off x="7419228" y="4321097"/>
              <a:ext cx="21869" cy="902620"/>
            </a:xfrm>
            <a:custGeom>
              <a:avLst/>
              <a:gdLst/>
              <a:ahLst/>
              <a:cxnLst/>
              <a:rect l="l" t="t" r="r" b="b"/>
              <a:pathLst>
                <a:path w="402" h="16592" extrusionOk="0">
                  <a:moveTo>
                    <a:pt x="301" y="0"/>
                  </a:moveTo>
                  <a:cubicBezTo>
                    <a:pt x="276" y="0"/>
                    <a:pt x="226" y="25"/>
                    <a:pt x="175" y="25"/>
                  </a:cubicBezTo>
                  <a:lnTo>
                    <a:pt x="0" y="527"/>
                  </a:lnTo>
                  <a:cubicBezTo>
                    <a:pt x="0" y="527"/>
                    <a:pt x="0" y="527"/>
                    <a:pt x="0" y="552"/>
                  </a:cubicBezTo>
                  <a:lnTo>
                    <a:pt x="301" y="16592"/>
                  </a:lnTo>
                  <a:lnTo>
                    <a:pt x="401" y="16592"/>
                  </a:lnTo>
                  <a:lnTo>
                    <a:pt x="125" y="552"/>
                  </a:lnTo>
                  <a:lnTo>
                    <a:pt x="301" y="0"/>
                  </a:ln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5" name="Google Shape;1371;p51">
              <a:extLst>
                <a:ext uri="{FF2B5EF4-FFF2-40B4-BE49-F238E27FC236}">
                  <a16:creationId xmlns:a16="http://schemas.microsoft.com/office/drawing/2014/main" id="{2B151C44-C0AE-BB47-D178-FBA7FF9199F5}"/>
                </a:ext>
              </a:extLst>
            </p:cNvPr>
            <p:cNvSpPr/>
            <p:nvPr/>
          </p:nvSpPr>
          <p:spPr>
            <a:xfrm>
              <a:off x="7247434" y="4300969"/>
              <a:ext cx="211344" cy="31062"/>
            </a:xfrm>
            <a:custGeom>
              <a:avLst/>
              <a:gdLst/>
              <a:ahLst/>
              <a:cxnLst/>
              <a:rect l="l" t="t" r="r" b="b"/>
              <a:pathLst>
                <a:path w="3885" h="571" extrusionOk="0">
                  <a:moveTo>
                    <a:pt x="53" y="1"/>
                  </a:moveTo>
                  <a:cubicBezTo>
                    <a:pt x="38" y="1"/>
                    <a:pt x="25" y="7"/>
                    <a:pt x="25" y="19"/>
                  </a:cubicBezTo>
                  <a:cubicBezTo>
                    <a:pt x="0" y="45"/>
                    <a:pt x="0" y="95"/>
                    <a:pt x="25" y="95"/>
                  </a:cubicBezTo>
                  <a:cubicBezTo>
                    <a:pt x="25" y="120"/>
                    <a:pt x="75" y="145"/>
                    <a:pt x="125" y="170"/>
                  </a:cubicBezTo>
                  <a:cubicBezTo>
                    <a:pt x="326" y="295"/>
                    <a:pt x="927" y="571"/>
                    <a:pt x="1930" y="571"/>
                  </a:cubicBezTo>
                  <a:lnTo>
                    <a:pt x="2181" y="571"/>
                  </a:lnTo>
                  <a:cubicBezTo>
                    <a:pt x="2531" y="546"/>
                    <a:pt x="2907" y="496"/>
                    <a:pt x="3333" y="395"/>
                  </a:cubicBezTo>
                  <a:cubicBezTo>
                    <a:pt x="3384" y="395"/>
                    <a:pt x="3434" y="370"/>
                    <a:pt x="3459" y="370"/>
                  </a:cubicBezTo>
                  <a:cubicBezTo>
                    <a:pt x="3584" y="320"/>
                    <a:pt x="3709" y="295"/>
                    <a:pt x="3835" y="270"/>
                  </a:cubicBezTo>
                  <a:cubicBezTo>
                    <a:pt x="3860" y="245"/>
                    <a:pt x="3860" y="245"/>
                    <a:pt x="3885" y="220"/>
                  </a:cubicBezTo>
                  <a:cubicBezTo>
                    <a:pt x="3885" y="220"/>
                    <a:pt x="3885" y="195"/>
                    <a:pt x="3885" y="195"/>
                  </a:cubicBezTo>
                  <a:cubicBezTo>
                    <a:pt x="3885" y="170"/>
                    <a:pt x="3860" y="145"/>
                    <a:pt x="3835" y="145"/>
                  </a:cubicBezTo>
                  <a:lnTo>
                    <a:pt x="3810" y="145"/>
                  </a:lnTo>
                  <a:cubicBezTo>
                    <a:pt x="3709" y="170"/>
                    <a:pt x="3609" y="195"/>
                    <a:pt x="3509" y="220"/>
                  </a:cubicBezTo>
                  <a:cubicBezTo>
                    <a:pt x="3459" y="245"/>
                    <a:pt x="3434" y="270"/>
                    <a:pt x="3384" y="270"/>
                  </a:cubicBezTo>
                  <a:cubicBezTo>
                    <a:pt x="2932" y="370"/>
                    <a:pt x="2531" y="446"/>
                    <a:pt x="2181" y="446"/>
                  </a:cubicBezTo>
                  <a:lnTo>
                    <a:pt x="2080" y="446"/>
                  </a:lnTo>
                  <a:cubicBezTo>
                    <a:pt x="2038" y="447"/>
                    <a:pt x="1997" y="447"/>
                    <a:pt x="1957" y="447"/>
                  </a:cubicBezTo>
                  <a:cubicBezTo>
                    <a:pt x="977" y="447"/>
                    <a:pt x="368" y="166"/>
                    <a:pt x="176" y="70"/>
                  </a:cubicBezTo>
                  <a:cubicBezTo>
                    <a:pt x="125" y="19"/>
                    <a:pt x="100" y="19"/>
                    <a:pt x="100" y="19"/>
                  </a:cubicBezTo>
                  <a:cubicBezTo>
                    <a:pt x="88" y="7"/>
                    <a:pt x="69" y="1"/>
                    <a:pt x="53"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6" name="Google Shape;1372;p51">
              <a:extLst>
                <a:ext uri="{FF2B5EF4-FFF2-40B4-BE49-F238E27FC236}">
                  <a16:creationId xmlns:a16="http://schemas.microsoft.com/office/drawing/2014/main" id="{7B361C0F-F900-E9EF-AAA3-08B50F040C06}"/>
                </a:ext>
              </a:extLst>
            </p:cNvPr>
            <p:cNvSpPr/>
            <p:nvPr/>
          </p:nvSpPr>
          <p:spPr>
            <a:xfrm>
              <a:off x="7374185" y="4363366"/>
              <a:ext cx="39604" cy="40964"/>
            </a:xfrm>
            <a:custGeom>
              <a:avLst/>
              <a:gdLst/>
              <a:ahLst/>
              <a:cxnLst/>
              <a:rect l="l" t="t" r="r" b="b"/>
              <a:pathLst>
                <a:path w="728" h="753" extrusionOk="0">
                  <a:moveTo>
                    <a:pt x="377" y="0"/>
                  </a:moveTo>
                  <a:cubicBezTo>
                    <a:pt x="176" y="0"/>
                    <a:pt x="1" y="176"/>
                    <a:pt x="1" y="376"/>
                  </a:cubicBezTo>
                  <a:cubicBezTo>
                    <a:pt x="1" y="577"/>
                    <a:pt x="176" y="752"/>
                    <a:pt x="377" y="752"/>
                  </a:cubicBezTo>
                  <a:cubicBezTo>
                    <a:pt x="577" y="752"/>
                    <a:pt x="728" y="577"/>
                    <a:pt x="728" y="376"/>
                  </a:cubicBezTo>
                  <a:cubicBezTo>
                    <a:pt x="728" y="176"/>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7" name="Google Shape;1373;p51">
              <a:extLst>
                <a:ext uri="{FF2B5EF4-FFF2-40B4-BE49-F238E27FC236}">
                  <a16:creationId xmlns:a16="http://schemas.microsoft.com/office/drawing/2014/main" id="{3D222007-B9C5-04FB-F5E4-83E1FE12A3A0}"/>
                </a:ext>
              </a:extLst>
            </p:cNvPr>
            <p:cNvSpPr/>
            <p:nvPr/>
          </p:nvSpPr>
          <p:spPr>
            <a:xfrm>
              <a:off x="7374185" y="4597885"/>
              <a:ext cx="39604" cy="39549"/>
            </a:xfrm>
            <a:custGeom>
              <a:avLst/>
              <a:gdLst/>
              <a:ahLst/>
              <a:cxnLst/>
              <a:rect l="l" t="t" r="r" b="b"/>
              <a:pathLst>
                <a:path w="728" h="727" extrusionOk="0">
                  <a:moveTo>
                    <a:pt x="377" y="0"/>
                  </a:moveTo>
                  <a:cubicBezTo>
                    <a:pt x="176" y="0"/>
                    <a:pt x="1" y="150"/>
                    <a:pt x="1" y="376"/>
                  </a:cubicBezTo>
                  <a:cubicBezTo>
                    <a:pt x="1" y="577"/>
                    <a:pt x="176" y="727"/>
                    <a:pt x="377" y="727"/>
                  </a:cubicBezTo>
                  <a:cubicBezTo>
                    <a:pt x="577" y="727"/>
                    <a:pt x="728" y="577"/>
                    <a:pt x="728" y="376"/>
                  </a:cubicBezTo>
                  <a:cubicBezTo>
                    <a:pt x="728" y="150"/>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8" name="Google Shape;1374;p51">
              <a:extLst>
                <a:ext uri="{FF2B5EF4-FFF2-40B4-BE49-F238E27FC236}">
                  <a16:creationId xmlns:a16="http://schemas.microsoft.com/office/drawing/2014/main" id="{3BFA9232-76DE-279B-0600-2FCF22014112}"/>
                </a:ext>
              </a:extLst>
            </p:cNvPr>
            <p:cNvSpPr/>
            <p:nvPr/>
          </p:nvSpPr>
          <p:spPr>
            <a:xfrm>
              <a:off x="7374185" y="4831478"/>
              <a:ext cx="43684" cy="39985"/>
            </a:xfrm>
            <a:custGeom>
              <a:avLst/>
              <a:gdLst/>
              <a:ahLst/>
              <a:cxnLst/>
              <a:rect l="l" t="t" r="r" b="b"/>
              <a:pathLst>
                <a:path w="803" h="735" extrusionOk="0">
                  <a:moveTo>
                    <a:pt x="402" y="1"/>
                  </a:moveTo>
                  <a:cubicBezTo>
                    <a:pt x="304" y="1"/>
                    <a:pt x="205" y="39"/>
                    <a:pt x="126" y="117"/>
                  </a:cubicBezTo>
                  <a:cubicBezTo>
                    <a:pt x="1" y="267"/>
                    <a:pt x="1" y="493"/>
                    <a:pt x="151" y="643"/>
                  </a:cubicBezTo>
                  <a:cubicBezTo>
                    <a:pt x="223" y="703"/>
                    <a:pt x="312" y="735"/>
                    <a:pt x="402" y="735"/>
                  </a:cubicBezTo>
                  <a:cubicBezTo>
                    <a:pt x="500" y="735"/>
                    <a:pt x="599" y="697"/>
                    <a:pt x="678" y="618"/>
                  </a:cubicBezTo>
                  <a:cubicBezTo>
                    <a:pt x="803" y="468"/>
                    <a:pt x="803" y="217"/>
                    <a:pt x="653" y="92"/>
                  </a:cubicBezTo>
                  <a:cubicBezTo>
                    <a:pt x="581" y="32"/>
                    <a:pt x="492" y="1"/>
                    <a:pt x="402"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9" name="Google Shape;1375;p51">
              <a:extLst>
                <a:ext uri="{FF2B5EF4-FFF2-40B4-BE49-F238E27FC236}">
                  <a16:creationId xmlns:a16="http://schemas.microsoft.com/office/drawing/2014/main" id="{888DD88F-6C26-26C3-A1DB-2C867ED4E184}"/>
                </a:ext>
              </a:extLst>
            </p:cNvPr>
            <p:cNvSpPr/>
            <p:nvPr/>
          </p:nvSpPr>
          <p:spPr>
            <a:xfrm>
              <a:off x="7379680" y="5105546"/>
              <a:ext cx="45044" cy="39985"/>
            </a:xfrm>
            <a:custGeom>
              <a:avLst/>
              <a:gdLst/>
              <a:ahLst/>
              <a:cxnLst/>
              <a:rect l="l" t="t" r="r" b="b"/>
              <a:pathLst>
                <a:path w="828" h="735" extrusionOk="0">
                  <a:moveTo>
                    <a:pt x="414" y="1"/>
                  </a:moveTo>
                  <a:cubicBezTo>
                    <a:pt x="316" y="1"/>
                    <a:pt x="216" y="38"/>
                    <a:pt x="151" y="117"/>
                  </a:cubicBezTo>
                  <a:cubicBezTo>
                    <a:pt x="0" y="267"/>
                    <a:pt x="25" y="493"/>
                    <a:pt x="176" y="643"/>
                  </a:cubicBezTo>
                  <a:cubicBezTo>
                    <a:pt x="247" y="703"/>
                    <a:pt x="336" y="734"/>
                    <a:pt x="423" y="734"/>
                  </a:cubicBezTo>
                  <a:cubicBezTo>
                    <a:pt x="518" y="734"/>
                    <a:pt x="611" y="697"/>
                    <a:pt x="677" y="618"/>
                  </a:cubicBezTo>
                  <a:cubicBezTo>
                    <a:pt x="827" y="468"/>
                    <a:pt x="802" y="217"/>
                    <a:pt x="652" y="92"/>
                  </a:cubicBezTo>
                  <a:cubicBezTo>
                    <a:pt x="592" y="32"/>
                    <a:pt x="504" y="1"/>
                    <a:pt x="414"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0" name="Google Shape;1376;p51">
              <a:extLst>
                <a:ext uri="{FF2B5EF4-FFF2-40B4-BE49-F238E27FC236}">
                  <a16:creationId xmlns:a16="http://schemas.microsoft.com/office/drawing/2014/main" id="{F575ED29-1766-2D00-DC32-F5EB8FCA84E2}"/>
                </a:ext>
              </a:extLst>
            </p:cNvPr>
            <p:cNvSpPr/>
            <p:nvPr/>
          </p:nvSpPr>
          <p:spPr>
            <a:xfrm>
              <a:off x="6696650" y="3502700"/>
              <a:ext cx="477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1" name="Google Shape;1377;p51">
              <a:extLst>
                <a:ext uri="{FF2B5EF4-FFF2-40B4-BE49-F238E27FC236}">
                  <a16:creationId xmlns:a16="http://schemas.microsoft.com/office/drawing/2014/main" id="{058E8A49-968C-6F27-C164-1919D172939E}"/>
                </a:ext>
              </a:extLst>
            </p:cNvPr>
            <p:cNvSpPr/>
            <p:nvPr/>
          </p:nvSpPr>
          <p:spPr>
            <a:xfrm>
              <a:off x="7845950" y="3483350"/>
              <a:ext cx="1038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21" name="TextBox 2020">
            <a:extLst>
              <a:ext uri="{FF2B5EF4-FFF2-40B4-BE49-F238E27FC236}">
                <a16:creationId xmlns:a16="http://schemas.microsoft.com/office/drawing/2014/main" id="{4E63E500-83B1-7507-1A3E-2C0A9DA74273}"/>
              </a:ext>
            </a:extLst>
          </p:cNvPr>
          <p:cNvSpPr txBox="1"/>
          <p:nvPr/>
        </p:nvSpPr>
        <p:spPr>
          <a:xfrm>
            <a:off x="1358752" y="1296024"/>
            <a:ext cx="4542999" cy="2062103"/>
          </a:xfrm>
          <a:prstGeom prst="rect">
            <a:avLst/>
          </a:prstGeom>
          <a:noFill/>
        </p:spPr>
        <p:txBody>
          <a:bodyPr wrap="square">
            <a:spAutoFit/>
          </a:bodyPr>
          <a:lstStyle/>
          <a:p>
            <a:pPr algn="ctr"/>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a:t>
            </a:r>
          </a:p>
          <a:p>
            <a:pPr algn="ctr"/>
            <a:r>
              <a:rPr lang="en-US" sz="3200" b="1" dirty="0" err="1">
                <a:latin typeface="Times New Roman" panose="02020603050405020304" pitchFamily="18" charset="0"/>
                <a:cs typeface="Times New Roman" panose="02020603050405020304" pitchFamily="18" charset="0"/>
              </a:rPr>
              <a:t>Phạm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Thùy</a:t>
            </a:r>
            <a:r>
              <a:rPr lang="en-US" sz="3200" b="1" dirty="0">
                <a:latin typeface="Times New Roman" panose="02020603050405020304" pitchFamily="18" charset="0"/>
                <a:cs typeface="Times New Roman" panose="02020603050405020304" pitchFamily="18" charset="0"/>
              </a:rPr>
              <a:t> Dung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a:t>
            </a:r>
            <a:r>
              <a:rPr lang="en-US" sz="3200" dirty="0">
                <a:latin typeface="Times New Roman" panose="02020603050405020304" pitchFamily="18" charset="0"/>
                <a:cs typeface="Times New Roman" panose="02020603050405020304" pitchFamily="18" charset="0"/>
              </a:rPr>
              <a:t> Di </a:t>
            </a:r>
            <a:r>
              <a:rPr lang="en-US" sz="3200" dirty="0" err="1">
                <a:latin typeface="Times New Roman" panose="02020603050405020304" pitchFamily="18" charset="0"/>
                <a:cs typeface="Times New Roman" panose="02020603050405020304" pitchFamily="18" charset="0"/>
              </a:rPr>
              <a:t>Sản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60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32"/>
                                        </p:tgtEl>
                                        <p:attrNameLst>
                                          <p:attrName>style.visibility</p:attrName>
                                        </p:attrNameLst>
                                      </p:cBhvr>
                                      <p:to>
                                        <p:strVal val="visible"/>
                                      </p:to>
                                    </p:set>
                                    <p:animEffect transition="in" filter="barn(inVertical)">
                                      <p:cBhvr>
                                        <p:cTn id="7" dur="500"/>
                                        <p:tgtEl>
                                          <p:spTgt spid="1932"/>
                                        </p:tgtEl>
                                      </p:cBhvr>
                                    </p:animEffect>
                                  </p:childTnLst>
                                </p:cTn>
                              </p:par>
                              <p:par>
                                <p:cTn id="8" presetID="16" presetClass="entr" presetSubtype="21" fill="hold" nodeType="withEffect">
                                  <p:stCondLst>
                                    <p:cond delay="0"/>
                                  </p:stCondLst>
                                  <p:childTnLst>
                                    <p:set>
                                      <p:cBhvr>
                                        <p:cTn id="9" dur="1" fill="hold">
                                          <p:stCondLst>
                                            <p:cond delay="0"/>
                                          </p:stCondLst>
                                        </p:cTn>
                                        <p:tgtEl>
                                          <p:spTgt spid="1907"/>
                                        </p:tgtEl>
                                        <p:attrNameLst>
                                          <p:attrName>style.visibility</p:attrName>
                                        </p:attrNameLst>
                                      </p:cBhvr>
                                      <p:to>
                                        <p:strVal val="visible"/>
                                      </p:to>
                                    </p:set>
                                    <p:animEffect transition="in" filter="barn(inVertical)">
                                      <p:cBhvr>
                                        <p:cTn id="10" dur="500"/>
                                        <p:tgtEl>
                                          <p:spTgt spid="190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21"/>
                                        </p:tgtEl>
                                        <p:attrNameLst>
                                          <p:attrName>style.visibility</p:attrName>
                                        </p:attrNameLst>
                                      </p:cBhvr>
                                      <p:to>
                                        <p:strVal val="visible"/>
                                      </p:to>
                                    </p:set>
                                    <p:animEffect transition="in" filter="barn(inVertical)">
                                      <p:cBhvr>
                                        <p:cTn id="13" dur="500"/>
                                        <p:tgtEl>
                                          <p:spTgt spid="2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a:extLst>
              <a:ext uri="{FF2B5EF4-FFF2-40B4-BE49-F238E27FC236}">
                <a16:creationId xmlns:a16="http://schemas.microsoft.com/office/drawing/2014/main" id="{FC9F4253-6A35-3325-9E75-32374E943E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52" t="3804" r="4044"/>
          <a:stretch/>
        </p:blipFill>
        <p:spPr bwMode="auto">
          <a:xfrm>
            <a:off x="-31401" y="0"/>
            <a:ext cx="9175401" cy="5164009"/>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a:extLst>
              <a:ext uri="{FF2B5EF4-FFF2-40B4-BE49-F238E27FC236}">
                <a16:creationId xmlns:a16="http://schemas.microsoft.com/office/drawing/2014/main" id="{F8157803-084F-5F2A-624A-6D92DAEA6453}"/>
              </a:ext>
            </a:extLst>
          </p:cNvPr>
          <p:cNvSpPr txBox="1"/>
          <p:nvPr/>
        </p:nvSpPr>
        <p:spPr>
          <a:xfrm>
            <a:off x="948234" y="302482"/>
            <a:ext cx="6762750" cy="523220"/>
          </a:xfrm>
          <a:prstGeom prst="rect">
            <a:avLst/>
          </a:prstGeom>
          <a:noFill/>
        </p:spPr>
        <p:txBody>
          <a:bodyPr wrap="square">
            <a:spAutoFit/>
          </a:bodyPr>
          <a:lstStyle/>
          <a:p>
            <a:pPr algn="just"/>
            <a:r>
              <a:rPr lang="en-US" sz="28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339933"/>
                </a:solidFill>
                <a:latin typeface="Times New Roman" panose="02020603050405020304" pitchFamily="18" charset="0"/>
                <a:cs typeface="Times New Roman" panose="02020603050405020304" pitchFamily="18" charset="0"/>
              </a:rPr>
              <a:t>Tác</a:t>
            </a:r>
            <a:r>
              <a:rPr lang="en-US" sz="2800" b="1" dirty="0">
                <a:solidFill>
                  <a:srgbClr val="339933"/>
                </a:solidFill>
                <a:latin typeface="Times New Roman" panose="02020603050405020304" pitchFamily="18" charset="0"/>
                <a:cs typeface="Times New Roman" panose="02020603050405020304" pitchFamily="18" charset="0"/>
              </a:rPr>
              <a:t> </a:t>
            </a:r>
            <a:r>
              <a:rPr lang="en-US" sz="2800" b="1" dirty="0" err="1">
                <a:solidFill>
                  <a:srgbClr val="339933"/>
                </a:solidFill>
                <a:latin typeface="Times New Roman" panose="02020603050405020304" pitchFamily="18" charset="0"/>
                <a:cs typeface="Times New Roman" panose="02020603050405020304" pitchFamily="18" charset="0"/>
              </a:rPr>
              <a:t>giả</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C16841A2-2B88-F9D2-38D7-56B4536DBA7F}"/>
              </a:ext>
            </a:extLst>
          </p:cNvPr>
          <p:cNvSpPr txBox="1"/>
          <p:nvPr/>
        </p:nvSpPr>
        <p:spPr>
          <a:xfrm>
            <a:off x="1193292" y="952440"/>
            <a:ext cx="7002018" cy="3439239"/>
          </a:xfrm>
          <a:prstGeom prst="roundRect">
            <a:avLst/>
          </a:prstGeom>
          <a:noFill/>
          <a:ln w="38100">
            <a:solidFill>
              <a:srgbClr val="00CC00"/>
            </a:solidFill>
          </a:ln>
        </p:spPr>
        <p:txBody>
          <a:bodyPr wrap="square">
            <a:spAutoFit/>
          </a:bodyPr>
          <a:lstStyle/>
          <a:p>
            <a:pPr algn="just">
              <a:tabLst>
                <a:tab pos="501491" algn="l"/>
              </a:tabLst>
            </a:pPr>
            <a:r>
              <a:rPr lang="en-US" sz="2100" b="1" dirty="0">
                <a:solidFill>
                  <a:srgbClr val="0D0D0D"/>
                </a:solidFill>
                <a:latin typeface="Times New Roman" panose="02020603050405020304" pitchFamily="18" charset="0"/>
                <a:ea typeface="MS Mincho" panose="02020609040205080304" pitchFamily="49" charset="-128"/>
              </a:rPr>
              <a:t>-</a:t>
            </a:r>
            <a:r>
              <a:rPr lang="en-US" sz="2100" b="1" dirty="0">
                <a:solidFill>
                  <a:srgbClr val="0070C0"/>
                </a:solidFill>
                <a:latin typeface="Times New Roman" panose="02020603050405020304" pitchFamily="18" charset="0"/>
                <a:ea typeface="MS Mincho" panose="02020609040205080304" pitchFamily="49" charset="-128"/>
              </a:rPr>
              <a:t> </a:t>
            </a:r>
            <a:r>
              <a:rPr lang="vi-VN" sz="2800" dirty="0">
                <a:latin typeface="Times New Roman" panose="02020603050405020304" pitchFamily="18" charset="0"/>
                <a:ea typeface="Times New Roman" panose="02020603050405020304" pitchFamily="18" charset="0"/>
              </a:rPr>
              <a:t>Phạm </a:t>
            </a:r>
            <a:r>
              <a:rPr lang="vi-VN" sz="2800" dirty="0" err="1">
                <a:latin typeface="Times New Roman" panose="02020603050405020304" pitchFamily="18" charset="0"/>
                <a:ea typeface="Times New Roman" panose="02020603050405020304" pitchFamily="18" charset="0"/>
              </a:rPr>
              <a:t>Thuỳ</a:t>
            </a:r>
            <a:r>
              <a:rPr lang="vi-VN" sz="2800" dirty="0">
                <a:latin typeface="Times New Roman" panose="02020603050405020304" pitchFamily="18" charset="0"/>
                <a:ea typeface="Times New Roman" panose="02020603050405020304" pitchFamily="18" charset="0"/>
              </a:rPr>
              <a:t> Dung là một cây bút có bài viết xuất hiện đều đặn trên tạp chí </a:t>
            </a:r>
            <a:r>
              <a:rPr lang="vi-VN" sz="2800" i="1" dirty="0">
                <a:latin typeface="Times New Roman" panose="02020603050405020304" pitchFamily="18" charset="0"/>
                <a:ea typeface="Times New Roman" panose="02020603050405020304" pitchFamily="18" charset="0"/>
              </a:rPr>
              <a:t>Di sản </a:t>
            </a:r>
            <a:r>
              <a:rPr lang="en-US" sz="2800" i="1" dirty="0">
                <a:latin typeface="Times New Roman" panose="02020603050405020304" pitchFamily="18" charset="0"/>
                <a:ea typeface="Times New Roman" panose="02020603050405020304" pitchFamily="18" charset="0"/>
              </a:rPr>
              <a:t>(Heritage)</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của Hãng Hàng không Quốc gia Việt Nam </a:t>
            </a:r>
            <a:r>
              <a:rPr lang="en-US" sz="2800" dirty="0">
                <a:latin typeface="Times New Roman" panose="02020603050405020304" pitchFamily="18" charset="0"/>
                <a:ea typeface="Times New Roman" panose="02020603050405020304" pitchFamily="18" charset="0"/>
              </a:rPr>
              <a:t>(Vietnam </a:t>
            </a:r>
            <a:r>
              <a:rPr lang="vi-VN" sz="2800" dirty="0" err="1">
                <a:latin typeface="Times New Roman" panose="02020603050405020304" pitchFamily="18" charset="0"/>
                <a:ea typeface="Times New Roman" panose="02020603050405020304" pitchFamily="18" charset="0"/>
              </a:rPr>
              <a:t>Airlines</a:t>
            </a:r>
            <a:r>
              <a:rPr lang="vi-VN" sz="2800" dirty="0">
                <a:latin typeface="Times New Roman" panose="02020603050405020304" pitchFamily="18" charset="0"/>
                <a:ea typeface="Times New Roman" panose="02020603050405020304" pitchFamily="18" charset="0"/>
              </a:rPr>
              <a:t>). Các bài viết của chị đã đưa đến cho người đọc nhiều thông tin thú vị về cuộc sống muôn màu trên mọi miền của Tổ quốc. </a:t>
            </a:r>
            <a:endParaRPr lang="en-US" sz="2800" dirty="0">
              <a:latin typeface="Times New Roman" panose="02020603050405020304" pitchFamily="18" charset="0"/>
              <a:ea typeface="Times New Roman" panose="02020603050405020304" pitchFamily="18" charset="0"/>
            </a:endParaRPr>
          </a:p>
        </p:txBody>
      </p:sp>
      <p:pic>
        <p:nvPicPr>
          <p:cNvPr id="2" name="Hình ảnh 1">
            <a:extLst>
              <a:ext uri="{FF2B5EF4-FFF2-40B4-BE49-F238E27FC236}">
                <a16:creationId xmlns:a16="http://schemas.microsoft.com/office/drawing/2014/main" id="{FDE8AE59-54DC-11F6-911D-043328010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906" y="3902446"/>
            <a:ext cx="883094" cy="1261563"/>
          </a:xfrm>
          <a:prstGeom prst="rect">
            <a:avLst/>
          </a:prstGeom>
        </p:spPr>
      </p:pic>
    </p:spTree>
    <p:extLst>
      <p:ext uri="{BB962C8B-B14F-4D97-AF65-F5344CB8AC3E}">
        <p14:creationId xmlns:p14="http://schemas.microsoft.com/office/powerpoint/2010/main" val="2746758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000" dirty="0">
                <a:solidFill>
                  <a:schemeClr val="accent4">
                    <a:lumMod val="75000"/>
                  </a:schemeClr>
                </a:solidFill>
                <a:latin typeface="Times New Roman" panose="02020603050405020304" pitchFamily="18" charset="0"/>
                <a:cs typeface="Times New Roman" panose="02020603050405020304" pitchFamily="18" charset="0"/>
              </a:rPr>
              <a:t>2. Tìm hiểu chung</a:t>
            </a:r>
            <a:endParaRPr sz="40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992;p45">
            <a:extLst>
              <a:ext uri="{FF2B5EF4-FFF2-40B4-BE49-F238E27FC236}">
                <a16:creationId xmlns:a16="http://schemas.microsoft.com/office/drawing/2014/main" id="{F59671AB-0893-1179-3097-4D8DB2140AB2}"/>
              </a:ext>
            </a:extLst>
          </p:cNvPr>
          <p:cNvSpPr/>
          <p:nvPr/>
        </p:nvSpPr>
        <p:spPr>
          <a:xfrm>
            <a:off x="1175668" y="1242642"/>
            <a:ext cx="705900" cy="705900"/>
          </a:xfrm>
          <a:prstGeom prst="rect">
            <a:avLst/>
          </a:prstGeom>
          <a:noFill/>
          <a:ln w="19050" cap="flat" cmpd="sng">
            <a:solidFill>
              <a:srgbClr val="FFFFFF"/>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2993;p45">
            <a:extLst>
              <a:ext uri="{FF2B5EF4-FFF2-40B4-BE49-F238E27FC236}">
                <a16:creationId xmlns:a16="http://schemas.microsoft.com/office/drawing/2014/main" id="{C98CF415-AA59-5279-0FB4-577EBF78474A}"/>
              </a:ext>
            </a:extLst>
          </p:cNvPr>
          <p:cNvSpPr/>
          <p:nvPr/>
        </p:nvSpPr>
        <p:spPr>
          <a:xfrm>
            <a:off x="6750890" y="1076208"/>
            <a:ext cx="705900" cy="705900"/>
          </a:xfrm>
          <a:prstGeom prst="rect">
            <a:avLst/>
          </a:prstGeom>
          <a:noFill/>
          <a:ln w="19050" cap="flat" cmpd="sng">
            <a:solidFill>
              <a:srgbClr val="FFFFFF"/>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994;p45">
            <a:extLst>
              <a:ext uri="{FF2B5EF4-FFF2-40B4-BE49-F238E27FC236}">
                <a16:creationId xmlns:a16="http://schemas.microsoft.com/office/drawing/2014/main" id="{86FE9F1A-C24A-873D-3EA2-4AB8EEC43915}"/>
              </a:ext>
            </a:extLst>
          </p:cNvPr>
          <p:cNvSpPr/>
          <p:nvPr/>
        </p:nvSpPr>
        <p:spPr>
          <a:xfrm>
            <a:off x="3992894" y="1587895"/>
            <a:ext cx="705900" cy="705900"/>
          </a:xfrm>
          <a:prstGeom prst="rect">
            <a:avLst/>
          </a:prstGeom>
          <a:noFill/>
          <a:ln w="19050" cap="flat" cmpd="sng">
            <a:solidFill>
              <a:srgbClr val="FFFFFF"/>
            </a:solidFill>
            <a:prstDash val="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995;p45">
            <a:extLst>
              <a:ext uri="{FF2B5EF4-FFF2-40B4-BE49-F238E27FC236}">
                <a16:creationId xmlns:a16="http://schemas.microsoft.com/office/drawing/2014/main" id="{36E3947D-48E7-E20E-E863-D1A148438237}"/>
              </a:ext>
            </a:extLst>
          </p:cNvPr>
          <p:cNvSpPr txBox="1">
            <a:spLocks/>
          </p:cNvSpPr>
          <p:nvPr/>
        </p:nvSpPr>
        <p:spPr>
          <a:xfrm>
            <a:off x="385468" y="2070017"/>
            <a:ext cx="2286300" cy="467100"/>
          </a:xfrm>
          <a:prstGeom prst="rect">
            <a:avLst/>
          </a:pr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000"/>
              <a:buFont typeface="Poller One"/>
              <a:buNone/>
              <a:defRPr sz="2000" b="1" i="0" u="none" strike="noStrike" cap="none">
                <a:solidFill>
                  <a:schemeClr val="dk1"/>
                </a:solidFill>
                <a:latin typeface="Chau Philomene One"/>
                <a:ea typeface="Chau Philomene One"/>
                <a:cs typeface="Chau Philomene One"/>
                <a:sym typeface="Chau Philomene One"/>
              </a:defRPr>
            </a:lvl1pPr>
            <a:lvl2pPr marL="914400" marR="0" lvl="1"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2pPr>
            <a:lvl3pPr marL="1371600" marR="0" lvl="2"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3pPr>
            <a:lvl4pPr marL="1828800" marR="0" lvl="3"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4pPr>
            <a:lvl5pPr marL="2286000" marR="0" lvl="4"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5pPr>
            <a:lvl6pPr marL="2743200" marR="0" lvl="5"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6pPr>
            <a:lvl7pPr marL="3200400" marR="0" lvl="6"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7pPr>
            <a:lvl8pPr marL="3657600" marR="0" lvl="7"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8pPr>
            <a:lvl9pPr marL="4114800" marR="0" lvl="8"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9pPr>
          </a:lstStyle>
          <a:p>
            <a:pPr marL="0" indent="0">
              <a:buClr>
                <a:srgbClr val="061D28"/>
              </a:buClr>
              <a:defRPr/>
            </a:pPr>
            <a:r>
              <a:rPr lang="en-US" sz="2400" dirty="0" err="1">
                <a:solidFill>
                  <a:srgbClr val="061D28"/>
                </a:solidFill>
                <a:latin typeface="Times New Roman" panose="02020603050405020304" pitchFamily="18" charset="0"/>
                <a:cs typeface="Times New Roman" panose="02020603050405020304" pitchFamily="18" charset="0"/>
              </a:rPr>
              <a:t>Thể</a:t>
            </a:r>
            <a:r>
              <a:rPr lang="en-US" sz="2400" dirty="0">
                <a:solidFill>
                  <a:srgbClr val="061D28"/>
                </a:solidFill>
                <a:latin typeface="Times New Roman" panose="02020603050405020304" pitchFamily="18" charset="0"/>
                <a:cs typeface="Times New Roman" panose="02020603050405020304" pitchFamily="18" charset="0"/>
              </a:rPr>
              <a:t> </a:t>
            </a:r>
            <a:r>
              <a:rPr lang="en-US" sz="2400" dirty="0" err="1">
                <a:solidFill>
                  <a:srgbClr val="061D28"/>
                </a:solidFill>
                <a:latin typeface="Times New Roman" panose="02020603050405020304" pitchFamily="18" charset="0"/>
                <a:cs typeface="Times New Roman" panose="02020603050405020304" pitchFamily="18" charset="0"/>
              </a:rPr>
              <a:t>loại</a:t>
            </a:r>
            <a:endParaRPr lang="en-US" sz="2400" dirty="0">
              <a:solidFill>
                <a:srgbClr val="061D28"/>
              </a:solidFill>
              <a:latin typeface="Times New Roman" panose="02020603050405020304" pitchFamily="18" charset="0"/>
              <a:cs typeface="Times New Roman" panose="02020603050405020304" pitchFamily="18" charset="0"/>
            </a:endParaRPr>
          </a:p>
        </p:txBody>
      </p:sp>
      <p:sp>
        <p:nvSpPr>
          <p:cNvPr id="8" name="Google Shape;2996;p45">
            <a:extLst>
              <a:ext uri="{FF2B5EF4-FFF2-40B4-BE49-F238E27FC236}">
                <a16:creationId xmlns:a16="http://schemas.microsoft.com/office/drawing/2014/main" id="{8DF6D83C-9FBF-204C-2ABC-C0CDC595D4A3}"/>
              </a:ext>
            </a:extLst>
          </p:cNvPr>
          <p:cNvSpPr txBox="1">
            <a:spLocks/>
          </p:cNvSpPr>
          <p:nvPr/>
        </p:nvSpPr>
        <p:spPr>
          <a:xfrm>
            <a:off x="3202694" y="2415257"/>
            <a:ext cx="2286300" cy="467100"/>
          </a:xfrm>
          <a:prstGeom prst="rect">
            <a:avLst/>
          </a:pr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000"/>
              <a:buFont typeface="Poller One"/>
              <a:buNone/>
              <a:defRPr sz="2000" b="1" i="0" u="none" strike="noStrike" cap="none">
                <a:solidFill>
                  <a:schemeClr val="dk1"/>
                </a:solidFill>
                <a:latin typeface="Chau Philomene One"/>
                <a:ea typeface="Chau Philomene One"/>
                <a:cs typeface="Chau Philomene One"/>
                <a:sym typeface="Chau Philomene One"/>
              </a:defRPr>
            </a:lvl1pPr>
            <a:lvl2pPr marL="914400" marR="0" lvl="1"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2pPr>
            <a:lvl3pPr marL="1371600" marR="0" lvl="2"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3pPr>
            <a:lvl4pPr marL="1828800" marR="0" lvl="3"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4pPr>
            <a:lvl5pPr marL="2286000" marR="0" lvl="4"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5pPr>
            <a:lvl6pPr marL="2743200" marR="0" lvl="5"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6pPr>
            <a:lvl7pPr marL="3200400" marR="0" lvl="6"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7pPr>
            <a:lvl8pPr marL="3657600" marR="0" lvl="7"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8pPr>
            <a:lvl9pPr marL="4114800" marR="0" lvl="8"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9pPr>
          </a:lstStyle>
          <a:p>
            <a:pPr marL="0" indent="0">
              <a:buClr>
                <a:srgbClr val="061D28"/>
              </a:buClr>
              <a:defRPr/>
            </a:pPr>
            <a:r>
              <a:rPr lang="en-US" sz="2400">
                <a:solidFill>
                  <a:srgbClr val="061D28"/>
                </a:solidFill>
                <a:latin typeface="Times New Roman" panose="02020603050405020304" pitchFamily="18" charset="0"/>
                <a:cs typeface="Times New Roman" panose="02020603050405020304" pitchFamily="18" charset="0"/>
              </a:rPr>
              <a:t>Xuất xứ</a:t>
            </a:r>
          </a:p>
        </p:txBody>
      </p:sp>
      <p:sp>
        <p:nvSpPr>
          <p:cNvPr id="9" name="Google Shape;2997;p45">
            <a:extLst>
              <a:ext uri="{FF2B5EF4-FFF2-40B4-BE49-F238E27FC236}">
                <a16:creationId xmlns:a16="http://schemas.microsoft.com/office/drawing/2014/main" id="{4853F3EC-22C3-179D-C69C-0E1EDD9EC698}"/>
              </a:ext>
            </a:extLst>
          </p:cNvPr>
          <p:cNvSpPr txBox="1">
            <a:spLocks/>
          </p:cNvSpPr>
          <p:nvPr/>
        </p:nvSpPr>
        <p:spPr>
          <a:xfrm>
            <a:off x="5960690" y="1903570"/>
            <a:ext cx="2286300" cy="467100"/>
          </a:xfrm>
          <a:prstGeom prst="rect">
            <a:avLst/>
          </a:pr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000"/>
              <a:buFont typeface="Poller One"/>
              <a:buNone/>
              <a:defRPr sz="2000" b="1" i="0" u="none" strike="noStrike" cap="none">
                <a:solidFill>
                  <a:schemeClr val="dk1"/>
                </a:solidFill>
                <a:latin typeface="Chau Philomene One"/>
                <a:ea typeface="Chau Philomene One"/>
                <a:cs typeface="Chau Philomene One"/>
                <a:sym typeface="Chau Philomene One"/>
              </a:defRPr>
            </a:lvl1pPr>
            <a:lvl2pPr marL="914400" marR="0" lvl="1"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2pPr>
            <a:lvl3pPr marL="1371600" marR="0" lvl="2"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3pPr>
            <a:lvl4pPr marL="1828800" marR="0" lvl="3"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4pPr>
            <a:lvl5pPr marL="2286000" marR="0" lvl="4"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5pPr>
            <a:lvl6pPr marL="2743200" marR="0" lvl="5"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6pPr>
            <a:lvl7pPr marL="3200400" marR="0" lvl="6"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7pPr>
            <a:lvl8pPr marL="3657600" marR="0" lvl="7"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8pPr>
            <a:lvl9pPr marL="4114800" marR="0" lvl="8"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9pPr>
          </a:lstStyle>
          <a:p>
            <a:pPr marL="0" indent="0">
              <a:buClr>
                <a:srgbClr val="061D28"/>
              </a:buClr>
              <a:defRPr/>
            </a:pPr>
            <a:r>
              <a:rPr lang="en-US" sz="2400" dirty="0">
                <a:solidFill>
                  <a:srgbClr val="061D28"/>
                </a:solidFill>
                <a:latin typeface="Times New Roman" panose="02020603050405020304" pitchFamily="18" charset="0"/>
                <a:cs typeface="Times New Roman" panose="02020603050405020304" pitchFamily="18" charset="0"/>
              </a:rPr>
              <a:t>PTBĐ</a:t>
            </a:r>
          </a:p>
        </p:txBody>
      </p:sp>
      <p:grpSp>
        <p:nvGrpSpPr>
          <p:cNvPr id="10" name="Google Shape;2999;p45">
            <a:extLst>
              <a:ext uri="{FF2B5EF4-FFF2-40B4-BE49-F238E27FC236}">
                <a16:creationId xmlns:a16="http://schemas.microsoft.com/office/drawing/2014/main" id="{49BE3241-C146-D7C7-E75B-B7E18550093F}"/>
              </a:ext>
            </a:extLst>
          </p:cNvPr>
          <p:cNvGrpSpPr/>
          <p:nvPr/>
        </p:nvGrpSpPr>
        <p:grpSpPr>
          <a:xfrm>
            <a:off x="4160207" y="1710102"/>
            <a:ext cx="371270" cy="461491"/>
            <a:chOff x="1662684" y="3825925"/>
            <a:chExt cx="268550" cy="333809"/>
          </a:xfrm>
        </p:grpSpPr>
        <p:sp>
          <p:nvSpPr>
            <p:cNvPr id="11" name="Google Shape;3000;p45">
              <a:extLst>
                <a:ext uri="{FF2B5EF4-FFF2-40B4-BE49-F238E27FC236}">
                  <a16:creationId xmlns:a16="http://schemas.microsoft.com/office/drawing/2014/main" id="{96A98122-1436-0EF1-86C4-55FABD0CA971}"/>
                </a:ext>
              </a:extLst>
            </p:cNvPr>
            <p:cNvSpPr/>
            <p:nvPr/>
          </p:nvSpPr>
          <p:spPr>
            <a:xfrm>
              <a:off x="1770613" y="3825925"/>
              <a:ext cx="52865" cy="49552"/>
            </a:xfrm>
            <a:custGeom>
              <a:avLst/>
              <a:gdLst/>
              <a:ahLst/>
              <a:cxnLst/>
              <a:rect l="l" t="t" r="r" b="b"/>
              <a:pathLst>
                <a:path w="1851" h="1735" extrusionOk="0">
                  <a:moveTo>
                    <a:pt x="926" y="0"/>
                  </a:moveTo>
                  <a:cubicBezTo>
                    <a:pt x="417" y="0"/>
                    <a:pt x="1" y="415"/>
                    <a:pt x="1" y="924"/>
                  </a:cubicBezTo>
                  <a:cubicBezTo>
                    <a:pt x="1" y="1244"/>
                    <a:pt x="163" y="1536"/>
                    <a:pt x="435" y="1707"/>
                  </a:cubicBezTo>
                  <a:cubicBezTo>
                    <a:pt x="463" y="1725"/>
                    <a:pt x="494" y="1735"/>
                    <a:pt x="527" y="1735"/>
                  </a:cubicBezTo>
                  <a:cubicBezTo>
                    <a:pt x="583" y="1735"/>
                    <a:pt x="640" y="1707"/>
                    <a:pt x="680" y="1652"/>
                  </a:cubicBezTo>
                  <a:cubicBezTo>
                    <a:pt x="729" y="1570"/>
                    <a:pt x="707" y="1463"/>
                    <a:pt x="625" y="1411"/>
                  </a:cubicBezTo>
                  <a:cubicBezTo>
                    <a:pt x="454" y="1306"/>
                    <a:pt x="353" y="1123"/>
                    <a:pt x="353" y="924"/>
                  </a:cubicBezTo>
                  <a:cubicBezTo>
                    <a:pt x="353" y="606"/>
                    <a:pt x="611" y="349"/>
                    <a:pt x="928" y="349"/>
                  </a:cubicBezTo>
                  <a:cubicBezTo>
                    <a:pt x="1246" y="349"/>
                    <a:pt x="1503" y="606"/>
                    <a:pt x="1503" y="924"/>
                  </a:cubicBezTo>
                  <a:cubicBezTo>
                    <a:pt x="1503" y="1123"/>
                    <a:pt x="1401" y="1306"/>
                    <a:pt x="1231" y="1411"/>
                  </a:cubicBezTo>
                  <a:cubicBezTo>
                    <a:pt x="1149" y="1463"/>
                    <a:pt x="1127" y="1570"/>
                    <a:pt x="1177" y="1652"/>
                  </a:cubicBezTo>
                  <a:cubicBezTo>
                    <a:pt x="1209" y="1705"/>
                    <a:pt x="1265" y="1733"/>
                    <a:pt x="1322" y="1733"/>
                  </a:cubicBezTo>
                  <a:cubicBezTo>
                    <a:pt x="1354" y="1733"/>
                    <a:pt x="1386" y="1725"/>
                    <a:pt x="1416" y="1707"/>
                  </a:cubicBezTo>
                  <a:cubicBezTo>
                    <a:pt x="1688" y="1536"/>
                    <a:pt x="1850" y="1244"/>
                    <a:pt x="1850" y="924"/>
                  </a:cubicBezTo>
                  <a:cubicBezTo>
                    <a:pt x="1850" y="415"/>
                    <a:pt x="1434" y="0"/>
                    <a:pt x="926" y="0"/>
                  </a:cubicBezTo>
                  <a:close/>
                </a:path>
              </a:pathLst>
            </a:custGeom>
            <a:solidFill>
              <a:srgbClr val="FCCF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3001;p45">
              <a:extLst>
                <a:ext uri="{FF2B5EF4-FFF2-40B4-BE49-F238E27FC236}">
                  <a16:creationId xmlns:a16="http://schemas.microsoft.com/office/drawing/2014/main" id="{FE2EAAD9-C8DF-C987-7F04-83E3C897BBF0}"/>
                </a:ext>
              </a:extLst>
            </p:cNvPr>
            <p:cNvSpPr/>
            <p:nvPr/>
          </p:nvSpPr>
          <p:spPr>
            <a:xfrm>
              <a:off x="1785321" y="3864509"/>
              <a:ext cx="23334" cy="28531"/>
            </a:xfrm>
            <a:custGeom>
              <a:avLst/>
              <a:gdLst/>
              <a:ahLst/>
              <a:cxnLst/>
              <a:rect l="l" t="t" r="r" b="b"/>
              <a:pathLst>
                <a:path w="817" h="999" extrusionOk="0">
                  <a:moveTo>
                    <a:pt x="285" y="0"/>
                  </a:moveTo>
                  <a:cubicBezTo>
                    <a:pt x="128" y="0"/>
                    <a:pt x="1" y="128"/>
                    <a:pt x="1" y="285"/>
                  </a:cubicBezTo>
                  <a:lnTo>
                    <a:pt x="1" y="999"/>
                  </a:lnTo>
                  <a:cubicBezTo>
                    <a:pt x="134" y="988"/>
                    <a:pt x="271" y="981"/>
                    <a:pt x="408" y="981"/>
                  </a:cubicBezTo>
                  <a:cubicBezTo>
                    <a:pt x="545" y="981"/>
                    <a:pt x="682" y="988"/>
                    <a:pt x="817" y="999"/>
                  </a:cubicBezTo>
                  <a:lnTo>
                    <a:pt x="817" y="285"/>
                  </a:lnTo>
                  <a:cubicBezTo>
                    <a:pt x="817" y="128"/>
                    <a:pt x="689" y="0"/>
                    <a:pt x="532" y="0"/>
                  </a:cubicBezTo>
                  <a:close/>
                </a:path>
              </a:pathLst>
            </a:custGeom>
            <a:solidFill>
              <a:srgbClr val="1A4F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002;p45">
              <a:extLst>
                <a:ext uri="{FF2B5EF4-FFF2-40B4-BE49-F238E27FC236}">
                  <a16:creationId xmlns:a16="http://schemas.microsoft.com/office/drawing/2014/main" id="{FC5B47A9-A0D8-AF8A-F896-2A1980F8BD1D}"/>
                </a:ext>
              </a:extLst>
            </p:cNvPr>
            <p:cNvSpPr/>
            <p:nvPr/>
          </p:nvSpPr>
          <p:spPr>
            <a:xfrm>
              <a:off x="1785321" y="3864509"/>
              <a:ext cx="23334" cy="28531"/>
            </a:xfrm>
            <a:custGeom>
              <a:avLst/>
              <a:gdLst/>
              <a:ahLst/>
              <a:cxnLst/>
              <a:rect l="l" t="t" r="r" b="b"/>
              <a:pathLst>
                <a:path w="817" h="999" extrusionOk="0">
                  <a:moveTo>
                    <a:pt x="285" y="0"/>
                  </a:moveTo>
                  <a:cubicBezTo>
                    <a:pt x="127" y="0"/>
                    <a:pt x="1" y="128"/>
                    <a:pt x="1" y="285"/>
                  </a:cubicBezTo>
                  <a:lnTo>
                    <a:pt x="1" y="999"/>
                  </a:lnTo>
                  <a:cubicBezTo>
                    <a:pt x="134" y="988"/>
                    <a:pt x="271" y="981"/>
                    <a:pt x="408" y="981"/>
                  </a:cubicBezTo>
                  <a:cubicBezTo>
                    <a:pt x="545" y="981"/>
                    <a:pt x="682" y="988"/>
                    <a:pt x="817" y="999"/>
                  </a:cubicBezTo>
                  <a:lnTo>
                    <a:pt x="817" y="732"/>
                  </a:lnTo>
                  <a:cubicBezTo>
                    <a:pt x="751" y="732"/>
                    <a:pt x="687" y="734"/>
                    <a:pt x="621" y="736"/>
                  </a:cubicBezTo>
                  <a:cubicBezTo>
                    <a:pt x="618" y="736"/>
                    <a:pt x="615" y="736"/>
                    <a:pt x="611" y="736"/>
                  </a:cubicBezTo>
                  <a:cubicBezTo>
                    <a:pt x="499" y="736"/>
                    <a:pt x="408" y="647"/>
                    <a:pt x="408" y="533"/>
                  </a:cubicBezTo>
                  <a:lnTo>
                    <a:pt x="408" y="37"/>
                  </a:lnTo>
                  <a:cubicBezTo>
                    <a:pt x="408" y="24"/>
                    <a:pt x="408" y="11"/>
                    <a:pt x="411" y="0"/>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003;p45">
              <a:extLst>
                <a:ext uri="{FF2B5EF4-FFF2-40B4-BE49-F238E27FC236}">
                  <a16:creationId xmlns:a16="http://schemas.microsoft.com/office/drawing/2014/main" id="{56ADDAC4-D311-6970-2B79-BB9912B5CC7B}"/>
                </a:ext>
              </a:extLst>
            </p:cNvPr>
            <p:cNvSpPr/>
            <p:nvPr/>
          </p:nvSpPr>
          <p:spPr>
            <a:xfrm>
              <a:off x="1662684" y="3891156"/>
              <a:ext cx="268550" cy="268521"/>
            </a:xfrm>
            <a:custGeom>
              <a:avLst/>
              <a:gdLst/>
              <a:ahLst/>
              <a:cxnLst/>
              <a:rect l="l" t="t" r="r" b="b"/>
              <a:pathLst>
                <a:path w="9403" h="9402" extrusionOk="0">
                  <a:moveTo>
                    <a:pt x="4702" y="0"/>
                  </a:moveTo>
                  <a:cubicBezTo>
                    <a:pt x="2106" y="0"/>
                    <a:pt x="1" y="2105"/>
                    <a:pt x="1" y="4701"/>
                  </a:cubicBezTo>
                  <a:cubicBezTo>
                    <a:pt x="1" y="7297"/>
                    <a:pt x="2106" y="9402"/>
                    <a:pt x="4702" y="9402"/>
                  </a:cubicBezTo>
                  <a:cubicBezTo>
                    <a:pt x="7298" y="9402"/>
                    <a:pt x="9403" y="7297"/>
                    <a:pt x="9403" y="4701"/>
                  </a:cubicBezTo>
                  <a:cubicBezTo>
                    <a:pt x="9403" y="2105"/>
                    <a:pt x="7298" y="0"/>
                    <a:pt x="4702" y="0"/>
                  </a:cubicBezTo>
                  <a:close/>
                </a:path>
              </a:pathLst>
            </a:custGeom>
            <a:solidFill>
              <a:srgbClr val="1A4F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004;p45">
              <a:extLst>
                <a:ext uri="{FF2B5EF4-FFF2-40B4-BE49-F238E27FC236}">
                  <a16:creationId xmlns:a16="http://schemas.microsoft.com/office/drawing/2014/main" id="{B138E9E2-6A20-56A1-BB50-9DB1E350EAC8}"/>
                </a:ext>
              </a:extLst>
            </p:cNvPr>
            <p:cNvSpPr/>
            <p:nvPr/>
          </p:nvSpPr>
          <p:spPr>
            <a:xfrm>
              <a:off x="1662684" y="3891184"/>
              <a:ext cx="146399" cy="268550"/>
            </a:xfrm>
            <a:custGeom>
              <a:avLst/>
              <a:gdLst/>
              <a:ahLst/>
              <a:cxnLst/>
              <a:rect l="l" t="t" r="r" b="b"/>
              <a:pathLst>
                <a:path w="5126" h="9403" extrusionOk="0">
                  <a:moveTo>
                    <a:pt x="4702" y="1"/>
                  </a:moveTo>
                  <a:cubicBezTo>
                    <a:pt x="2106" y="1"/>
                    <a:pt x="1" y="2104"/>
                    <a:pt x="1" y="4702"/>
                  </a:cubicBezTo>
                  <a:cubicBezTo>
                    <a:pt x="1" y="7300"/>
                    <a:pt x="2106" y="9403"/>
                    <a:pt x="4702" y="9403"/>
                  </a:cubicBezTo>
                  <a:cubicBezTo>
                    <a:pt x="4844" y="9403"/>
                    <a:pt x="4985" y="9395"/>
                    <a:pt x="5125" y="9385"/>
                  </a:cubicBezTo>
                  <a:cubicBezTo>
                    <a:pt x="2726" y="9167"/>
                    <a:pt x="848" y="7155"/>
                    <a:pt x="848" y="4700"/>
                  </a:cubicBezTo>
                  <a:cubicBezTo>
                    <a:pt x="848" y="2246"/>
                    <a:pt x="2728" y="231"/>
                    <a:pt x="5125" y="19"/>
                  </a:cubicBezTo>
                  <a:cubicBezTo>
                    <a:pt x="4985" y="8"/>
                    <a:pt x="4844" y="1"/>
                    <a:pt x="4702" y="1"/>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005;p45">
              <a:extLst>
                <a:ext uri="{FF2B5EF4-FFF2-40B4-BE49-F238E27FC236}">
                  <a16:creationId xmlns:a16="http://schemas.microsoft.com/office/drawing/2014/main" id="{64A3E4A1-AB28-26EC-E278-B565FD7E55C1}"/>
                </a:ext>
              </a:extLst>
            </p:cNvPr>
            <p:cNvSpPr/>
            <p:nvPr/>
          </p:nvSpPr>
          <p:spPr>
            <a:xfrm>
              <a:off x="1685018" y="3913404"/>
              <a:ext cx="223968" cy="223968"/>
            </a:xfrm>
            <a:custGeom>
              <a:avLst/>
              <a:gdLst/>
              <a:ahLst/>
              <a:cxnLst/>
              <a:rect l="l" t="t" r="r" b="b"/>
              <a:pathLst>
                <a:path w="7842" h="7842" extrusionOk="0">
                  <a:moveTo>
                    <a:pt x="3920" y="1"/>
                  </a:moveTo>
                  <a:cubicBezTo>
                    <a:pt x="1755" y="1"/>
                    <a:pt x="0" y="1757"/>
                    <a:pt x="0" y="3922"/>
                  </a:cubicBezTo>
                  <a:cubicBezTo>
                    <a:pt x="0" y="6087"/>
                    <a:pt x="1755" y="7842"/>
                    <a:pt x="3920" y="7842"/>
                  </a:cubicBezTo>
                  <a:cubicBezTo>
                    <a:pt x="6085" y="7842"/>
                    <a:pt x="7841" y="6087"/>
                    <a:pt x="7841" y="3922"/>
                  </a:cubicBezTo>
                  <a:cubicBezTo>
                    <a:pt x="7841" y="1757"/>
                    <a:pt x="6085" y="1"/>
                    <a:pt x="39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006;p45">
              <a:extLst>
                <a:ext uri="{FF2B5EF4-FFF2-40B4-BE49-F238E27FC236}">
                  <a16:creationId xmlns:a16="http://schemas.microsoft.com/office/drawing/2014/main" id="{71FD6B5E-C5A6-E5D3-2E43-302AC7AF5975}"/>
                </a:ext>
              </a:extLst>
            </p:cNvPr>
            <p:cNvSpPr/>
            <p:nvPr/>
          </p:nvSpPr>
          <p:spPr>
            <a:xfrm>
              <a:off x="1674108" y="3913433"/>
              <a:ext cx="136117" cy="223939"/>
            </a:xfrm>
            <a:custGeom>
              <a:avLst/>
              <a:gdLst/>
              <a:ahLst/>
              <a:cxnLst/>
              <a:rect l="l" t="t" r="r" b="b"/>
              <a:pathLst>
                <a:path w="4766" h="7841" extrusionOk="0">
                  <a:moveTo>
                    <a:pt x="4308" y="1"/>
                  </a:moveTo>
                  <a:cubicBezTo>
                    <a:pt x="3304" y="1"/>
                    <a:pt x="2299" y="381"/>
                    <a:pt x="1532" y="1148"/>
                  </a:cubicBezTo>
                  <a:cubicBezTo>
                    <a:pt x="1" y="2680"/>
                    <a:pt x="1" y="5162"/>
                    <a:pt x="1532" y="6694"/>
                  </a:cubicBezTo>
                  <a:cubicBezTo>
                    <a:pt x="2298" y="7458"/>
                    <a:pt x="3300" y="7841"/>
                    <a:pt x="4301" y="7841"/>
                  </a:cubicBezTo>
                  <a:cubicBezTo>
                    <a:pt x="4456" y="7841"/>
                    <a:pt x="4611" y="7832"/>
                    <a:pt x="4765" y="7813"/>
                  </a:cubicBezTo>
                  <a:cubicBezTo>
                    <a:pt x="3918" y="7715"/>
                    <a:pt x="3102" y="7342"/>
                    <a:pt x="2454" y="6694"/>
                  </a:cubicBezTo>
                  <a:cubicBezTo>
                    <a:pt x="923" y="5162"/>
                    <a:pt x="923" y="2680"/>
                    <a:pt x="2454" y="1148"/>
                  </a:cubicBezTo>
                  <a:cubicBezTo>
                    <a:pt x="3102" y="500"/>
                    <a:pt x="3922" y="126"/>
                    <a:pt x="4765" y="27"/>
                  </a:cubicBezTo>
                  <a:cubicBezTo>
                    <a:pt x="4614" y="9"/>
                    <a:pt x="4461" y="1"/>
                    <a:pt x="4308" y="1"/>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007;p45">
              <a:extLst>
                <a:ext uri="{FF2B5EF4-FFF2-40B4-BE49-F238E27FC236}">
                  <a16:creationId xmlns:a16="http://schemas.microsoft.com/office/drawing/2014/main" id="{1619A521-4CEE-1E4E-1A59-3B9B07C2CB9D}"/>
                </a:ext>
              </a:extLst>
            </p:cNvPr>
            <p:cNvSpPr/>
            <p:nvPr/>
          </p:nvSpPr>
          <p:spPr>
            <a:xfrm>
              <a:off x="1792004" y="3913461"/>
              <a:ext cx="9939" cy="13480"/>
            </a:xfrm>
            <a:custGeom>
              <a:avLst/>
              <a:gdLst/>
              <a:ahLst/>
              <a:cxnLst/>
              <a:rect l="l" t="t" r="r" b="b"/>
              <a:pathLst>
                <a:path w="348" h="472" extrusionOk="0">
                  <a:moveTo>
                    <a:pt x="174" y="0"/>
                  </a:moveTo>
                  <a:cubicBezTo>
                    <a:pt x="117" y="0"/>
                    <a:pt x="59" y="1"/>
                    <a:pt x="0" y="4"/>
                  </a:cubicBezTo>
                  <a:lnTo>
                    <a:pt x="0" y="298"/>
                  </a:lnTo>
                  <a:cubicBezTo>
                    <a:pt x="0" y="393"/>
                    <a:pt x="79" y="471"/>
                    <a:pt x="174" y="471"/>
                  </a:cubicBezTo>
                  <a:cubicBezTo>
                    <a:pt x="271" y="471"/>
                    <a:pt x="347" y="395"/>
                    <a:pt x="347" y="298"/>
                  </a:cubicBezTo>
                  <a:lnTo>
                    <a:pt x="347" y="4"/>
                  </a:lnTo>
                  <a:cubicBezTo>
                    <a:pt x="290" y="1"/>
                    <a:pt x="232" y="0"/>
                    <a:pt x="174" y="0"/>
                  </a:cubicBezTo>
                  <a:close/>
                </a:path>
              </a:pathLst>
            </a:custGeom>
            <a:solidFill>
              <a:srgbClr val="16C5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008;p45">
              <a:extLst>
                <a:ext uri="{FF2B5EF4-FFF2-40B4-BE49-F238E27FC236}">
                  <a16:creationId xmlns:a16="http://schemas.microsoft.com/office/drawing/2014/main" id="{77FC0CCC-D971-7699-48DB-043F2667DC4F}"/>
                </a:ext>
              </a:extLst>
            </p:cNvPr>
            <p:cNvSpPr/>
            <p:nvPr/>
          </p:nvSpPr>
          <p:spPr>
            <a:xfrm>
              <a:off x="1792004" y="4123948"/>
              <a:ext cx="9939" cy="13480"/>
            </a:xfrm>
            <a:custGeom>
              <a:avLst/>
              <a:gdLst/>
              <a:ahLst/>
              <a:cxnLst/>
              <a:rect l="l" t="t" r="r" b="b"/>
              <a:pathLst>
                <a:path w="348" h="472" extrusionOk="0">
                  <a:moveTo>
                    <a:pt x="174" y="0"/>
                  </a:moveTo>
                  <a:cubicBezTo>
                    <a:pt x="79" y="0"/>
                    <a:pt x="0" y="77"/>
                    <a:pt x="0" y="174"/>
                  </a:cubicBezTo>
                  <a:lnTo>
                    <a:pt x="0" y="468"/>
                  </a:lnTo>
                  <a:cubicBezTo>
                    <a:pt x="59" y="470"/>
                    <a:pt x="117" y="472"/>
                    <a:pt x="175" y="472"/>
                  </a:cubicBezTo>
                  <a:cubicBezTo>
                    <a:pt x="233" y="472"/>
                    <a:pt x="291" y="470"/>
                    <a:pt x="347" y="468"/>
                  </a:cubicBezTo>
                  <a:lnTo>
                    <a:pt x="347" y="174"/>
                  </a:lnTo>
                  <a:cubicBezTo>
                    <a:pt x="347" y="77"/>
                    <a:pt x="271" y="0"/>
                    <a:pt x="174" y="0"/>
                  </a:cubicBezTo>
                  <a:close/>
                </a:path>
              </a:pathLst>
            </a:custGeom>
            <a:solidFill>
              <a:srgbClr val="16C5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3009;p45">
              <a:extLst>
                <a:ext uri="{FF2B5EF4-FFF2-40B4-BE49-F238E27FC236}">
                  <a16:creationId xmlns:a16="http://schemas.microsoft.com/office/drawing/2014/main" id="{561E4C19-10D5-1283-14A6-45B8DF0F710C}"/>
                </a:ext>
              </a:extLst>
            </p:cNvPr>
            <p:cNvSpPr/>
            <p:nvPr/>
          </p:nvSpPr>
          <p:spPr>
            <a:xfrm>
              <a:off x="1736683" y="3926085"/>
              <a:ext cx="14251" cy="14737"/>
            </a:xfrm>
            <a:custGeom>
              <a:avLst/>
              <a:gdLst/>
              <a:ahLst/>
              <a:cxnLst/>
              <a:rect l="l" t="t" r="r" b="b"/>
              <a:pathLst>
                <a:path w="499" h="516" extrusionOk="0">
                  <a:moveTo>
                    <a:pt x="302" y="0"/>
                  </a:moveTo>
                  <a:cubicBezTo>
                    <a:pt x="199" y="53"/>
                    <a:pt x="99" y="112"/>
                    <a:pt x="0" y="174"/>
                  </a:cubicBezTo>
                  <a:lnTo>
                    <a:pt x="148" y="429"/>
                  </a:lnTo>
                  <a:cubicBezTo>
                    <a:pt x="181" y="485"/>
                    <a:pt x="240" y="516"/>
                    <a:pt x="300" y="516"/>
                  </a:cubicBezTo>
                  <a:cubicBezTo>
                    <a:pt x="329" y="516"/>
                    <a:pt x="359" y="509"/>
                    <a:pt x="386" y="493"/>
                  </a:cubicBezTo>
                  <a:cubicBezTo>
                    <a:pt x="468" y="446"/>
                    <a:pt x="499" y="338"/>
                    <a:pt x="449" y="256"/>
                  </a:cubicBezTo>
                  <a:lnTo>
                    <a:pt x="302" y="0"/>
                  </a:lnTo>
                  <a:close/>
                </a:path>
              </a:pathLst>
            </a:custGeom>
            <a:solidFill>
              <a:srgbClr val="16C5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010;p45">
              <a:extLst>
                <a:ext uri="{FF2B5EF4-FFF2-40B4-BE49-F238E27FC236}">
                  <a16:creationId xmlns:a16="http://schemas.microsoft.com/office/drawing/2014/main" id="{6BCD8048-9BD7-8F1B-4751-7F0C9AFF9E95}"/>
                </a:ext>
              </a:extLst>
            </p:cNvPr>
            <p:cNvSpPr/>
            <p:nvPr/>
          </p:nvSpPr>
          <p:spPr>
            <a:xfrm>
              <a:off x="1843041" y="4110040"/>
              <a:ext cx="14251" cy="14766"/>
            </a:xfrm>
            <a:custGeom>
              <a:avLst/>
              <a:gdLst/>
              <a:ahLst/>
              <a:cxnLst/>
              <a:rect l="l" t="t" r="r" b="b"/>
              <a:pathLst>
                <a:path w="499" h="517" extrusionOk="0">
                  <a:moveTo>
                    <a:pt x="197" y="1"/>
                  </a:moveTo>
                  <a:cubicBezTo>
                    <a:pt x="168" y="1"/>
                    <a:pt x="139" y="8"/>
                    <a:pt x="112" y="24"/>
                  </a:cubicBezTo>
                  <a:cubicBezTo>
                    <a:pt x="30" y="71"/>
                    <a:pt x="1" y="179"/>
                    <a:pt x="48" y="261"/>
                  </a:cubicBezTo>
                  <a:lnTo>
                    <a:pt x="198" y="517"/>
                  </a:lnTo>
                  <a:cubicBezTo>
                    <a:pt x="300" y="464"/>
                    <a:pt x="400" y="405"/>
                    <a:pt x="499" y="343"/>
                  </a:cubicBezTo>
                  <a:lnTo>
                    <a:pt x="349" y="88"/>
                  </a:lnTo>
                  <a:cubicBezTo>
                    <a:pt x="317" y="32"/>
                    <a:pt x="258" y="1"/>
                    <a:pt x="197" y="1"/>
                  </a:cubicBezTo>
                  <a:close/>
                </a:path>
              </a:pathLst>
            </a:custGeom>
            <a:solidFill>
              <a:srgbClr val="16C5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011;p45">
              <a:extLst>
                <a:ext uri="{FF2B5EF4-FFF2-40B4-BE49-F238E27FC236}">
                  <a16:creationId xmlns:a16="http://schemas.microsoft.com/office/drawing/2014/main" id="{BF884C18-CA19-42A7-2EE4-6D37FFBE33FA}"/>
                </a:ext>
              </a:extLst>
            </p:cNvPr>
            <p:cNvSpPr/>
            <p:nvPr/>
          </p:nvSpPr>
          <p:spPr>
            <a:xfrm>
              <a:off x="1697585" y="3965183"/>
              <a:ext cx="15451" cy="13509"/>
            </a:xfrm>
            <a:custGeom>
              <a:avLst/>
              <a:gdLst/>
              <a:ahLst/>
              <a:cxnLst/>
              <a:rect l="l" t="t" r="r" b="b"/>
              <a:pathLst>
                <a:path w="541" h="473" extrusionOk="0">
                  <a:moveTo>
                    <a:pt x="174" y="0"/>
                  </a:moveTo>
                  <a:cubicBezTo>
                    <a:pt x="110" y="99"/>
                    <a:pt x="53" y="198"/>
                    <a:pt x="0" y="302"/>
                  </a:cubicBezTo>
                  <a:lnTo>
                    <a:pt x="256" y="450"/>
                  </a:lnTo>
                  <a:cubicBezTo>
                    <a:pt x="283" y="465"/>
                    <a:pt x="313" y="473"/>
                    <a:pt x="342" y="473"/>
                  </a:cubicBezTo>
                  <a:cubicBezTo>
                    <a:pt x="402" y="473"/>
                    <a:pt x="461" y="442"/>
                    <a:pt x="493" y="386"/>
                  </a:cubicBezTo>
                  <a:cubicBezTo>
                    <a:pt x="541" y="304"/>
                    <a:pt x="513" y="196"/>
                    <a:pt x="429" y="148"/>
                  </a:cubicBezTo>
                  <a:lnTo>
                    <a:pt x="174" y="0"/>
                  </a:lnTo>
                  <a:close/>
                </a:path>
              </a:pathLst>
            </a:custGeom>
            <a:solidFill>
              <a:srgbClr val="16C5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012;p45">
              <a:extLst>
                <a:ext uri="{FF2B5EF4-FFF2-40B4-BE49-F238E27FC236}">
                  <a16:creationId xmlns:a16="http://schemas.microsoft.com/office/drawing/2014/main" id="{8D7668B3-9316-53F8-8133-6A4F1AC0F8C4}"/>
                </a:ext>
              </a:extLst>
            </p:cNvPr>
            <p:cNvSpPr/>
            <p:nvPr/>
          </p:nvSpPr>
          <p:spPr>
            <a:xfrm>
              <a:off x="1880883" y="4072169"/>
              <a:ext cx="15480" cy="13537"/>
            </a:xfrm>
            <a:custGeom>
              <a:avLst/>
              <a:gdLst/>
              <a:ahLst/>
              <a:cxnLst/>
              <a:rect l="l" t="t" r="r" b="b"/>
              <a:pathLst>
                <a:path w="542" h="474" extrusionOk="0">
                  <a:moveTo>
                    <a:pt x="201" y="0"/>
                  </a:moveTo>
                  <a:cubicBezTo>
                    <a:pt x="141" y="0"/>
                    <a:pt x="81" y="32"/>
                    <a:pt x="48" y="88"/>
                  </a:cubicBezTo>
                  <a:cubicBezTo>
                    <a:pt x="1" y="170"/>
                    <a:pt x="28" y="278"/>
                    <a:pt x="112" y="326"/>
                  </a:cubicBezTo>
                  <a:lnTo>
                    <a:pt x="368" y="473"/>
                  </a:lnTo>
                  <a:cubicBezTo>
                    <a:pt x="432" y="375"/>
                    <a:pt x="490" y="274"/>
                    <a:pt x="541" y="172"/>
                  </a:cubicBezTo>
                  <a:lnTo>
                    <a:pt x="288" y="24"/>
                  </a:lnTo>
                  <a:cubicBezTo>
                    <a:pt x="260" y="8"/>
                    <a:pt x="231" y="0"/>
                    <a:pt x="201" y="0"/>
                  </a:cubicBezTo>
                  <a:close/>
                </a:path>
              </a:pathLst>
            </a:custGeom>
            <a:solidFill>
              <a:srgbClr val="16C5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3013;p45">
              <a:extLst>
                <a:ext uri="{FF2B5EF4-FFF2-40B4-BE49-F238E27FC236}">
                  <a16:creationId xmlns:a16="http://schemas.microsoft.com/office/drawing/2014/main" id="{2AC10B12-BEB0-26D8-27DA-67D5CD6C0AA0}"/>
                </a:ext>
              </a:extLst>
            </p:cNvPr>
            <p:cNvSpPr/>
            <p:nvPr/>
          </p:nvSpPr>
          <p:spPr>
            <a:xfrm>
              <a:off x="1684961" y="4020504"/>
              <a:ext cx="13480" cy="9939"/>
            </a:xfrm>
            <a:custGeom>
              <a:avLst/>
              <a:gdLst/>
              <a:ahLst/>
              <a:cxnLst/>
              <a:rect l="l" t="t" r="r" b="b"/>
              <a:pathLst>
                <a:path w="472" h="348" extrusionOk="0">
                  <a:moveTo>
                    <a:pt x="4" y="0"/>
                  </a:moveTo>
                  <a:cubicBezTo>
                    <a:pt x="0" y="115"/>
                    <a:pt x="0" y="230"/>
                    <a:pt x="4" y="347"/>
                  </a:cubicBezTo>
                  <a:lnTo>
                    <a:pt x="298" y="347"/>
                  </a:lnTo>
                  <a:cubicBezTo>
                    <a:pt x="395" y="347"/>
                    <a:pt x="471" y="271"/>
                    <a:pt x="471" y="174"/>
                  </a:cubicBezTo>
                  <a:cubicBezTo>
                    <a:pt x="471" y="79"/>
                    <a:pt x="395" y="0"/>
                    <a:pt x="298" y="0"/>
                  </a:cubicBezTo>
                  <a:close/>
                </a:path>
              </a:pathLst>
            </a:custGeom>
            <a:solidFill>
              <a:srgbClr val="16C5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014;p45">
              <a:extLst>
                <a:ext uri="{FF2B5EF4-FFF2-40B4-BE49-F238E27FC236}">
                  <a16:creationId xmlns:a16="http://schemas.microsoft.com/office/drawing/2014/main" id="{4A1CAE17-5216-52C9-1456-64E8CA352D3E}"/>
                </a:ext>
              </a:extLst>
            </p:cNvPr>
            <p:cNvSpPr/>
            <p:nvPr/>
          </p:nvSpPr>
          <p:spPr>
            <a:xfrm>
              <a:off x="1895448" y="4020447"/>
              <a:ext cx="13566" cy="9939"/>
            </a:xfrm>
            <a:custGeom>
              <a:avLst/>
              <a:gdLst/>
              <a:ahLst/>
              <a:cxnLst/>
              <a:rect l="l" t="t" r="r" b="b"/>
              <a:pathLst>
                <a:path w="475" h="348" extrusionOk="0">
                  <a:moveTo>
                    <a:pt x="174" y="1"/>
                  </a:moveTo>
                  <a:cubicBezTo>
                    <a:pt x="79" y="1"/>
                    <a:pt x="0" y="77"/>
                    <a:pt x="0" y="174"/>
                  </a:cubicBezTo>
                  <a:cubicBezTo>
                    <a:pt x="0" y="269"/>
                    <a:pt x="79" y="347"/>
                    <a:pt x="174" y="347"/>
                  </a:cubicBezTo>
                  <a:lnTo>
                    <a:pt x="468" y="347"/>
                  </a:lnTo>
                  <a:cubicBezTo>
                    <a:pt x="475" y="232"/>
                    <a:pt x="475" y="117"/>
                    <a:pt x="471" y="1"/>
                  </a:cubicBezTo>
                  <a:close/>
                </a:path>
              </a:pathLst>
            </a:custGeom>
            <a:solidFill>
              <a:srgbClr val="16C5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3015;p45">
              <a:extLst>
                <a:ext uri="{FF2B5EF4-FFF2-40B4-BE49-F238E27FC236}">
                  <a16:creationId xmlns:a16="http://schemas.microsoft.com/office/drawing/2014/main" id="{BE356C56-A9EA-AE18-8D52-08BACC2457E8}"/>
                </a:ext>
              </a:extLst>
            </p:cNvPr>
            <p:cNvSpPr/>
            <p:nvPr/>
          </p:nvSpPr>
          <p:spPr>
            <a:xfrm>
              <a:off x="1697585" y="4072198"/>
              <a:ext cx="15451" cy="13509"/>
            </a:xfrm>
            <a:custGeom>
              <a:avLst/>
              <a:gdLst/>
              <a:ahLst/>
              <a:cxnLst/>
              <a:rect l="l" t="t" r="r" b="b"/>
              <a:pathLst>
                <a:path w="541" h="473" extrusionOk="0">
                  <a:moveTo>
                    <a:pt x="342" y="1"/>
                  </a:moveTo>
                  <a:cubicBezTo>
                    <a:pt x="313" y="1"/>
                    <a:pt x="283" y="8"/>
                    <a:pt x="256" y="23"/>
                  </a:cubicBezTo>
                  <a:lnTo>
                    <a:pt x="0" y="171"/>
                  </a:lnTo>
                  <a:cubicBezTo>
                    <a:pt x="53" y="273"/>
                    <a:pt x="112" y="374"/>
                    <a:pt x="174" y="472"/>
                  </a:cubicBezTo>
                  <a:lnTo>
                    <a:pt x="429" y="325"/>
                  </a:lnTo>
                  <a:cubicBezTo>
                    <a:pt x="511" y="275"/>
                    <a:pt x="541" y="169"/>
                    <a:pt x="493" y="87"/>
                  </a:cubicBezTo>
                  <a:cubicBezTo>
                    <a:pt x="461" y="32"/>
                    <a:pt x="403" y="1"/>
                    <a:pt x="342" y="1"/>
                  </a:cubicBezTo>
                  <a:close/>
                </a:path>
              </a:pathLst>
            </a:custGeom>
            <a:solidFill>
              <a:srgbClr val="16C5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16;p45">
              <a:extLst>
                <a:ext uri="{FF2B5EF4-FFF2-40B4-BE49-F238E27FC236}">
                  <a16:creationId xmlns:a16="http://schemas.microsoft.com/office/drawing/2014/main" id="{D04B05B9-56F3-EBD2-C341-BA8719B35182}"/>
                </a:ext>
              </a:extLst>
            </p:cNvPr>
            <p:cNvSpPr/>
            <p:nvPr/>
          </p:nvSpPr>
          <p:spPr>
            <a:xfrm>
              <a:off x="1880883" y="3965183"/>
              <a:ext cx="15537" cy="13509"/>
            </a:xfrm>
            <a:custGeom>
              <a:avLst/>
              <a:gdLst/>
              <a:ahLst/>
              <a:cxnLst/>
              <a:rect l="l" t="t" r="r" b="b"/>
              <a:pathLst>
                <a:path w="544" h="473" extrusionOk="0">
                  <a:moveTo>
                    <a:pt x="370" y="0"/>
                  </a:moveTo>
                  <a:lnTo>
                    <a:pt x="114" y="148"/>
                  </a:lnTo>
                  <a:cubicBezTo>
                    <a:pt x="32" y="196"/>
                    <a:pt x="1" y="304"/>
                    <a:pt x="50" y="386"/>
                  </a:cubicBezTo>
                  <a:cubicBezTo>
                    <a:pt x="82" y="441"/>
                    <a:pt x="140" y="472"/>
                    <a:pt x="200" y="472"/>
                  </a:cubicBezTo>
                  <a:cubicBezTo>
                    <a:pt x="230" y="472"/>
                    <a:pt x="260" y="465"/>
                    <a:pt x="288" y="450"/>
                  </a:cubicBezTo>
                  <a:lnTo>
                    <a:pt x="543" y="302"/>
                  </a:lnTo>
                  <a:cubicBezTo>
                    <a:pt x="490" y="198"/>
                    <a:pt x="430" y="99"/>
                    <a:pt x="370" y="0"/>
                  </a:cubicBezTo>
                  <a:close/>
                </a:path>
              </a:pathLst>
            </a:custGeom>
            <a:solidFill>
              <a:srgbClr val="16C5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017;p45">
              <a:extLst>
                <a:ext uri="{FF2B5EF4-FFF2-40B4-BE49-F238E27FC236}">
                  <a16:creationId xmlns:a16="http://schemas.microsoft.com/office/drawing/2014/main" id="{F934FA88-E6E5-1B58-FD86-C7AA2D353558}"/>
                </a:ext>
              </a:extLst>
            </p:cNvPr>
            <p:cNvSpPr/>
            <p:nvPr/>
          </p:nvSpPr>
          <p:spPr>
            <a:xfrm>
              <a:off x="1736683" y="4110040"/>
              <a:ext cx="14251" cy="14766"/>
            </a:xfrm>
            <a:custGeom>
              <a:avLst/>
              <a:gdLst/>
              <a:ahLst/>
              <a:cxnLst/>
              <a:rect l="l" t="t" r="r" b="b"/>
              <a:pathLst>
                <a:path w="499" h="517" extrusionOk="0">
                  <a:moveTo>
                    <a:pt x="299" y="1"/>
                  </a:moveTo>
                  <a:cubicBezTo>
                    <a:pt x="240" y="1"/>
                    <a:pt x="181" y="31"/>
                    <a:pt x="148" y="88"/>
                  </a:cubicBezTo>
                  <a:lnTo>
                    <a:pt x="0" y="343"/>
                  </a:lnTo>
                  <a:cubicBezTo>
                    <a:pt x="99" y="407"/>
                    <a:pt x="199" y="464"/>
                    <a:pt x="302" y="517"/>
                  </a:cubicBezTo>
                  <a:lnTo>
                    <a:pt x="449" y="261"/>
                  </a:lnTo>
                  <a:cubicBezTo>
                    <a:pt x="499" y="179"/>
                    <a:pt x="471" y="71"/>
                    <a:pt x="386" y="24"/>
                  </a:cubicBezTo>
                  <a:cubicBezTo>
                    <a:pt x="358" y="8"/>
                    <a:pt x="329" y="1"/>
                    <a:pt x="299" y="1"/>
                  </a:cubicBezTo>
                  <a:close/>
                </a:path>
              </a:pathLst>
            </a:custGeom>
            <a:solidFill>
              <a:srgbClr val="8BCA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3018;p45">
              <a:extLst>
                <a:ext uri="{FF2B5EF4-FFF2-40B4-BE49-F238E27FC236}">
                  <a16:creationId xmlns:a16="http://schemas.microsoft.com/office/drawing/2014/main" id="{FD94789A-F090-745D-CDE2-9F1D744B75B8}"/>
                </a:ext>
              </a:extLst>
            </p:cNvPr>
            <p:cNvSpPr/>
            <p:nvPr/>
          </p:nvSpPr>
          <p:spPr>
            <a:xfrm>
              <a:off x="1843041" y="3926028"/>
              <a:ext cx="14251" cy="14766"/>
            </a:xfrm>
            <a:custGeom>
              <a:avLst/>
              <a:gdLst/>
              <a:ahLst/>
              <a:cxnLst/>
              <a:rect l="l" t="t" r="r" b="b"/>
              <a:pathLst>
                <a:path w="499" h="517" extrusionOk="0">
                  <a:moveTo>
                    <a:pt x="198" y="0"/>
                  </a:moveTo>
                  <a:lnTo>
                    <a:pt x="48" y="256"/>
                  </a:lnTo>
                  <a:cubicBezTo>
                    <a:pt x="1" y="338"/>
                    <a:pt x="28" y="444"/>
                    <a:pt x="112" y="493"/>
                  </a:cubicBezTo>
                  <a:cubicBezTo>
                    <a:pt x="139" y="509"/>
                    <a:pt x="169" y="516"/>
                    <a:pt x="198" y="516"/>
                  </a:cubicBezTo>
                  <a:cubicBezTo>
                    <a:pt x="258" y="516"/>
                    <a:pt x="317" y="485"/>
                    <a:pt x="349" y="428"/>
                  </a:cubicBezTo>
                  <a:lnTo>
                    <a:pt x="499" y="174"/>
                  </a:lnTo>
                  <a:cubicBezTo>
                    <a:pt x="399" y="112"/>
                    <a:pt x="298" y="55"/>
                    <a:pt x="198" y="0"/>
                  </a:cubicBezTo>
                  <a:close/>
                </a:path>
              </a:pathLst>
            </a:custGeom>
            <a:solidFill>
              <a:srgbClr val="16C5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3019;p45">
              <a:extLst>
                <a:ext uri="{FF2B5EF4-FFF2-40B4-BE49-F238E27FC236}">
                  <a16:creationId xmlns:a16="http://schemas.microsoft.com/office/drawing/2014/main" id="{2C0BA13F-6840-60AB-7F4E-6927EE1804C0}"/>
                </a:ext>
              </a:extLst>
            </p:cNvPr>
            <p:cNvSpPr/>
            <p:nvPr/>
          </p:nvSpPr>
          <p:spPr>
            <a:xfrm>
              <a:off x="1743081" y="3976065"/>
              <a:ext cx="107871" cy="98760"/>
            </a:xfrm>
            <a:custGeom>
              <a:avLst/>
              <a:gdLst/>
              <a:ahLst/>
              <a:cxnLst/>
              <a:rect l="l" t="t" r="r" b="b"/>
              <a:pathLst>
                <a:path w="3777" h="3458" extrusionOk="0">
                  <a:moveTo>
                    <a:pt x="1890" y="0"/>
                  </a:moveTo>
                  <a:cubicBezTo>
                    <a:pt x="1447" y="0"/>
                    <a:pt x="1005" y="169"/>
                    <a:pt x="667" y="507"/>
                  </a:cubicBezTo>
                  <a:cubicBezTo>
                    <a:pt x="70" y="1102"/>
                    <a:pt x="1" y="2027"/>
                    <a:pt x="457" y="2697"/>
                  </a:cubicBezTo>
                  <a:lnTo>
                    <a:pt x="919" y="3161"/>
                  </a:lnTo>
                  <a:cubicBezTo>
                    <a:pt x="1211" y="3359"/>
                    <a:pt x="1549" y="3458"/>
                    <a:pt x="1888" y="3458"/>
                  </a:cubicBezTo>
                  <a:cubicBezTo>
                    <a:pt x="2330" y="3458"/>
                    <a:pt x="2773" y="3289"/>
                    <a:pt x="3110" y="2951"/>
                  </a:cubicBezTo>
                  <a:cubicBezTo>
                    <a:pt x="3707" y="2356"/>
                    <a:pt x="3776" y="1434"/>
                    <a:pt x="3320" y="760"/>
                  </a:cubicBezTo>
                  <a:lnTo>
                    <a:pt x="2858" y="297"/>
                  </a:lnTo>
                  <a:cubicBezTo>
                    <a:pt x="2566" y="99"/>
                    <a:pt x="2228" y="0"/>
                    <a:pt x="1890" y="0"/>
                  </a:cubicBezTo>
                  <a:close/>
                </a:path>
              </a:pathLst>
            </a:custGeom>
            <a:solidFill>
              <a:srgbClr val="FFD30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020;p45">
              <a:extLst>
                <a:ext uri="{FF2B5EF4-FFF2-40B4-BE49-F238E27FC236}">
                  <a16:creationId xmlns:a16="http://schemas.microsoft.com/office/drawing/2014/main" id="{0EAAE430-38EE-C965-BD32-42B9F9751F06}"/>
                </a:ext>
              </a:extLst>
            </p:cNvPr>
            <p:cNvSpPr/>
            <p:nvPr/>
          </p:nvSpPr>
          <p:spPr>
            <a:xfrm>
              <a:off x="1743081" y="3976065"/>
              <a:ext cx="107871" cy="98760"/>
            </a:xfrm>
            <a:custGeom>
              <a:avLst/>
              <a:gdLst/>
              <a:ahLst/>
              <a:cxnLst/>
              <a:rect l="l" t="t" r="r" b="b"/>
              <a:pathLst>
                <a:path w="3777" h="3458" extrusionOk="0">
                  <a:moveTo>
                    <a:pt x="1890" y="0"/>
                  </a:moveTo>
                  <a:cubicBezTo>
                    <a:pt x="1447" y="0"/>
                    <a:pt x="1005" y="169"/>
                    <a:pt x="667" y="507"/>
                  </a:cubicBezTo>
                  <a:cubicBezTo>
                    <a:pt x="70" y="1102"/>
                    <a:pt x="1" y="2027"/>
                    <a:pt x="457" y="2697"/>
                  </a:cubicBezTo>
                  <a:lnTo>
                    <a:pt x="919" y="3161"/>
                  </a:lnTo>
                  <a:cubicBezTo>
                    <a:pt x="1211" y="3359"/>
                    <a:pt x="1549" y="3458"/>
                    <a:pt x="1888" y="3458"/>
                  </a:cubicBezTo>
                  <a:cubicBezTo>
                    <a:pt x="2330" y="3458"/>
                    <a:pt x="2773" y="3289"/>
                    <a:pt x="3110" y="2951"/>
                  </a:cubicBezTo>
                  <a:cubicBezTo>
                    <a:pt x="3707" y="2356"/>
                    <a:pt x="3776" y="1434"/>
                    <a:pt x="3320" y="760"/>
                  </a:cubicBezTo>
                  <a:lnTo>
                    <a:pt x="2858" y="297"/>
                  </a:lnTo>
                  <a:cubicBezTo>
                    <a:pt x="2566" y="99"/>
                    <a:pt x="2228" y="0"/>
                    <a:pt x="1890" y="0"/>
                  </a:cubicBezTo>
                  <a:close/>
                </a:path>
              </a:pathLst>
            </a:custGeom>
            <a:solidFill>
              <a:srgbClr val="FCCF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021;p45">
              <a:extLst>
                <a:ext uri="{FF2B5EF4-FFF2-40B4-BE49-F238E27FC236}">
                  <a16:creationId xmlns:a16="http://schemas.microsoft.com/office/drawing/2014/main" id="{2F2FBEE1-351C-5EF5-A741-53922CEF350A}"/>
                </a:ext>
              </a:extLst>
            </p:cNvPr>
            <p:cNvSpPr/>
            <p:nvPr/>
          </p:nvSpPr>
          <p:spPr>
            <a:xfrm>
              <a:off x="1743081" y="3976036"/>
              <a:ext cx="65317" cy="98732"/>
            </a:xfrm>
            <a:custGeom>
              <a:avLst/>
              <a:gdLst/>
              <a:ahLst/>
              <a:cxnLst/>
              <a:rect l="l" t="t" r="r" b="b"/>
              <a:pathLst>
                <a:path w="2287" h="3457" extrusionOk="0">
                  <a:moveTo>
                    <a:pt x="1890" y="0"/>
                  </a:moveTo>
                  <a:cubicBezTo>
                    <a:pt x="1447" y="0"/>
                    <a:pt x="1004" y="169"/>
                    <a:pt x="667" y="506"/>
                  </a:cubicBezTo>
                  <a:cubicBezTo>
                    <a:pt x="70" y="1101"/>
                    <a:pt x="1" y="2025"/>
                    <a:pt x="457" y="2697"/>
                  </a:cubicBezTo>
                  <a:lnTo>
                    <a:pt x="919" y="3160"/>
                  </a:lnTo>
                  <a:cubicBezTo>
                    <a:pt x="1211" y="3358"/>
                    <a:pt x="1549" y="3456"/>
                    <a:pt x="1887" y="3456"/>
                  </a:cubicBezTo>
                  <a:cubicBezTo>
                    <a:pt x="2021" y="3456"/>
                    <a:pt x="2154" y="3441"/>
                    <a:pt x="2285" y="3410"/>
                  </a:cubicBezTo>
                  <a:cubicBezTo>
                    <a:pt x="1518" y="3235"/>
                    <a:pt x="950" y="2551"/>
                    <a:pt x="950" y="1731"/>
                  </a:cubicBezTo>
                  <a:cubicBezTo>
                    <a:pt x="950" y="911"/>
                    <a:pt x="1520" y="225"/>
                    <a:pt x="2287" y="46"/>
                  </a:cubicBezTo>
                  <a:cubicBezTo>
                    <a:pt x="2156" y="15"/>
                    <a:pt x="2023" y="0"/>
                    <a:pt x="1890" y="0"/>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022;p45">
              <a:extLst>
                <a:ext uri="{FF2B5EF4-FFF2-40B4-BE49-F238E27FC236}">
                  <a16:creationId xmlns:a16="http://schemas.microsoft.com/office/drawing/2014/main" id="{BBD366E1-9DE1-120A-C8BD-5B5F4F90B4E2}"/>
                </a:ext>
              </a:extLst>
            </p:cNvPr>
            <p:cNvSpPr/>
            <p:nvPr/>
          </p:nvSpPr>
          <p:spPr>
            <a:xfrm>
              <a:off x="1782037" y="3970267"/>
              <a:ext cx="71029" cy="70115"/>
            </a:xfrm>
            <a:custGeom>
              <a:avLst/>
              <a:gdLst/>
              <a:ahLst/>
              <a:cxnLst/>
              <a:rect l="l" t="t" r="r" b="b"/>
              <a:pathLst>
                <a:path w="2487" h="2455" extrusionOk="0">
                  <a:moveTo>
                    <a:pt x="2346" y="0"/>
                  </a:moveTo>
                  <a:cubicBezTo>
                    <a:pt x="2328" y="0"/>
                    <a:pt x="2309" y="5"/>
                    <a:pt x="2290" y="16"/>
                  </a:cubicBezTo>
                  <a:lnTo>
                    <a:pt x="156" y="1305"/>
                  </a:lnTo>
                  <a:cubicBezTo>
                    <a:pt x="99" y="1340"/>
                    <a:pt x="46" y="1383"/>
                    <a:pt x="1" y="1431"/>
                  </a:cubicBezTo>
                  <a:lnTo>
                    <a:pt x="1025" y="2455"/>
                  </a:lnTo>
                  <a:cubicBezTo>
                    <a:pt x="1074" y="2409"/>
                    <a:pt x="1116" y="2356"/>
                    <a:pt x="1151" y="2300"/>
                  </a:cubicBezTo>
                  <a:lnTo>
                    <a:pt x="2440" y="166"/>
                  </a:lnTo>
                  <a:cubicBezTo>
                    <a:pt x="2487" y="87"/>
                    <a:pt x="2424" y="0"/>
                    <a:pt x="2346" y="0"/>
                  </a:cubicBezTo>
                  <a:close/>
                </a:path>
              </a:pathLst>
            </a:custGeom>
            <a:solidFill>
              <a:srgbClr val="F35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3023;p45">
              <a:extLst>
                <a:ext uri="{FF2B5EF4-FFF2-40B4-BE49-F238E27FC236}">
                  <a16:creationId xmlns:a16="http://schemas.microsoft.com/office/drawing/2014/main" id="{814BA1B1-E202-18E3-372D-A3CD4DEED966}"/>
                </a:ext>
              </a:extLst>
            </p:cNvPr>
            <p:cNvSpPr/>
            <p:nvPr/>
          </p:nvSpPr>
          <p:spPr>
            <a:xfrm>
              <a:off x="1782037" y="3970181"/>
              <a:ext cx="71029" cy="54350"/>
            </a:xfrm>
            <a:custGeom>
              <a:avLst/>
              <a:gdLst/>
              <a:ahLst/>
              <a:cxnLst/>
              <a:rect l="l" t="t" r="r" b="b"/>
              <a:pathLst>
                <a:path w="2487" h="1903" extrusionOk="0">
                  <a:moveTo>
                    <a:pt x="2346" y="1"/>
                  </a:moveTo>
                  <a:cubicBezTo>
                    <a:pt x="2328" y="1"/>
                    <a:pt x="2308" y="6"/>
                    <a:pt x="2290" y="17"/>
                  </a:cubicBezTo>
                  <a:lnTo>
                    <a:pt x="156" y="1306"/>
                  </a:lnTo>
                  <a:cubicBezTo>
                    <a:pt x="99" y="1341"/>
                    <a:pt x="46" y="1383"/>
                    <a:pt x="1" y="1432"/>
                  </a:cubicBezTo>
                  <a:lnTo>
                    <a:pt x="473" y="1903"/>
                  </a:lnTo>
                  <a:cubicBezTo>
                    <a:pt x="481" y="1899"/>
                    <a:pt x="490" y="1890"/>
                    <a:pt x="499" y="1881"/>
                  </a:cubicBezTo>
                  <a:cubicBezTo>
                    <a:pt x="541" y="1837"/>
                    <a:pt x="590" y="1799"/>
                    <a:pt x="641" y="1768"/>
                  </a:cubicBezTo>
                  <a:lnTo>
                    <a:pt x="1947" y="977"/>
                  </a:lnTo>
                  <a:lnTo>
                    <a:pt x="2438" y="165"/>
                  </a:lnTo>
                  <a:cubicBezTo>
                    <a:pt x="2486" y="87"/>
                    <a:pt x="2422" y="1"/>
                    <a:pt x="2346" y="1"/>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2" name="Google Shape;3024;p45">
              <a:extLst>
                <a:ext uri="{FF2B5EF4-FFF2-40B4-BE49-F238E27FC236}">
                  <a16:creationId xmlns:a16="http://schemas.microsoft.com/office/drawing/2014/main" id="{EF8AC98A-B2A2-12AB-E04E-A0F2A050BFA9}"/>
                </a:ext>
              </a:extLst>
            </p:cNvPr>
            <p:cNvSpPr/>
            <p:nvPr/>
          </p:nvSpPr>
          <p:spPr>
            <a:xfrm>
              <a:off x="1740910" y="4010765"/>
              <a:ext cx="70657" cy="69801"/>
            </a:xfrm>
            <a:custGeom>
              <a:avLst/>
              <a:gdLst/>
              <a:ahLst/>
              <a:cxnLst/>
              <a:rect l="l" t="t" r="r" b="b"/>
              <a:pathLst>
                <a:path w="2474" h="2444" extrusionOk="0">
                  <a:moveTo>
                    <a:pt x="1450" y="0"/>
                  </a:moveTo>
                  <a:cubicBezTo>
                    <a:pt x="1410" y="46"/>
                    <a:pt x="1369" y="93"/>
                    <a:pt x="1338" y="146"/>
                  </a:cubicBezTo>
                  <a:lnTo>
                    <a:pt x="50" y="2278"/>
                  </a:lnTo>
                  <a:cubicBezTo>
                    <a:pt x="1" y="2357"/>
                    <a:pt x="65" y="2444"/>
                    <a:pt x="142" y="2444"/>
                  </a:cubicBezTo>
                  <a:cubicBezTo>
                    <a:pt x="160" y="2444"/>
                    <a:pt x="179" y="2439"/>
                    <a:pt x="197" y="2428"/>
                  </a:cubicBezTo>
                  <a:lnTo>
                    <a:pt x="2332" y="1137"/>
                  </a:lnTo>
                  <a:cubicBezTo>
                    <a:pt x="2383" y="1106"/>
                    <a:pt x="2432" y="1066"/>
                    <a:pt x="2474" y="1024"/>
                  </a:cubicBezTo>
                  <a:lnTo>
                    <a:pt x="1450" y="0"/>
                  </a:lnTo>
                  <a:close/>
                </a:path>
              </a:pathLst>
            </a:custGeom>
            <a:solidFill>
              <a:srgbClr val="16C5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3" name="Google Shape;3025;p45">
              <a:extLst>
                <a:ext uri="{FF2B5EF4-FFF2-40B4-BE49-F238E27FC236}">
                  <a16:creationId xmlns:a16="http://schemas.microsoft.com/office/drawing/2014/main" id="{87BF974B-0DA1-2CB0-9EF6-FE3CD5E7CFC6}"/>
                </a:ext>
              </a:extLst>
            </p:cNvPr>
            <p:cNvSpPr/>
            <p:nvPr/>
          </p:nvSpPr>
          <p:spPr>
            <a:xfrm>
              <a:off x="1740910" y="4010851"/>
              <a:ext cx="54978" cy="69772"/>
            </a:xfrm>
            <a:custGeom>
              <a:avLst/>
              <a:gdLst/>
              <a:ahLst/>
              <a:cxnLst/>
              <a:rect l="l" t="t" r="r" b="b"/>
              <a:pathLst>
                <a:path w="1925" h="2443" extrusionOk="0">
                  <a:moveTo>
                    <a:pt x="1452" y="1"/>
                  </a:moveTo>
                  <a:cubicBezTo>
                    <a:pt x="1410" y="45"/>
                    <a:pt x="1369" y="92"/>
                    <a:pt x="1338" y="145"/>
                  </a:cubicBezTo>
                  <a:lnTo>
                    <a:pt x="50" y="2279"/>
                  </a:lnTo>
                  <a:cubicBezTo>
                    <a:pt x="1" y="2356"/>
                    <a:pt x="65" y="2442"/>
                    <a:pt x="142" y="2442"/>
                  </a:cubicBezTo>
                  <a:cubicBezTo>
                    <a:pt x="160" y="2442"/>
                    <a:pt x="179" y="2438"/>
                    <a:pt x="197" y="2427"/>
                  </a:cubicBezTo>
                  <a:lnTo>
                    <a:pt x="1026" y="1927"/>
                  </a:lnTo>
                  <a:lnTo>
                    <a:pt x="1824" y="603"/>
                  </a:lnTo>
                  <a:cubicBezTo>
                    <a:pt x="1853" y="556"/>
                    <a:pt x="1886" y="512"/>
                    <a:pt x="1924" y="474"/>
                  </a:cubicBezTo>
                  <a:lnTo>
                    <a:pt x="1452" y="1"/>
                  </a:ln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94" name="Google Shape;3026;p45">
            <a:extLst>
              <a:ext uri="{FF2B5EF4-FFF2-40B4-BE49-F238E27FC236}">
                <a16:creationId xmlns:a16="http://schemas.microsoft.com/office/drawing/2014/main" id="{1634825E-8BBB-DEA6-2655-7E29D605D98B}"/>
              </a:ext>
            </a:extLst>
          </p:cNvPr>
          <p:cNvGrpSpPr/>
          <p:nvPr/>
        </p:nvGrpSpPr>
        <p:grpSpPr>
          <a:xfrm>
            <a:off x="6863852" y="1198499"/>
            <a:ext cx="479970" cy="461333"/>
            <a:chOff x="7167253" y="3236018"/>
            <a:chExt cx="347175" cy="333695"/>
          </a:xfrm>
        </p:grpSpPr>
        <p:sp>
          <p:nvSpPr>
            <p:cNvPr id="1795" name="Google Shape;3027;p45">
              <a:extLst>
                <a:ext uri="{FF2B5EF4-FFF2-40B4-BE49-F238E27FC236}">
                  <a16:creationId xmlns:a16="http://schemas.microsoft.com/office/drawing/2014/main" id="{E80057E8-0E74-4F82-3095-9C1ADD3856E4}"/>
                </a:ext>
              </a:extLst>
            </p:cNvPr>
            <p:cNvSpPr/>
            <p:nvPr/>
          </p:nvSpPr>
          <p:spPr>
            <a:xfrm>
              <a:off x="7167310" y="3236846"/>
              <a:ext cx="312446" cy="332753"/>
            </a:xfrm>
            <a:custGeom>
              <a:avLst/>
              <a:gdLst/>
              <a:ahLst/>
              <a:cxnLst/>
              <a:rect l="l" t="t" r="r" b="b"/>
              <a:pathLst>
                <a:path w="10940" h="11651" extrusionOk="0">
                  <a:moveTo>
                    <a:pt x="6812" y="1"/>
                  </a:moveTo>
                  <a:cubicBezTo>
                    <a:pt x="6754" y="167"/>
                    <a:pt x="6589" y="344"/>
                    <a:pt x="6520" y="503"/>
                  </a:cubicBezTo>
                  <a:cubicBezTo>
                    <a:pt x="6489" y="581"/>
                    <a:pt x="6480" y="665"/>
                    <a:pt x="6452" y="742"/>
                  </a:cubicBezTo>
                  <a:cubicBezTo>
                    <a:pt x="6425" y="820"/>
                    <a:pt x="6365" y="897"/>
                    <a:pt x="6283" y="910"/>
                  </a:cubicBezTo>
                  <a:cubicBezTo>
                    <a:pt x="6259" y="913"/>
                    <a:pt x="6231" y="910"/>
                    <a:pt x="6208" y="921"/>
                  </a:cubicBezTo>
                  <a:cubicBezTo>
                    <a:pt x="6144" y="948"/>
                    <a:pt x="6149" y="1039"/>
                    <a:pt x="6118" y="1103"/>
                  </a:cubicBezTo>
                  <a:cubicBezTo>
                    <a:pt x="6087" y="1169"/>
                    <a:pt x="6012" y="1206"/>
                    <a:pt x="5939" y="1211"/>
                  </a:cubicBezTo>
                  <a:cubicBezTo>
                    <a:pt x="5934" y="1211"/>
                    <a:pt x="5928" y="1211"/>
                    <a:pt x="5922" y="1211"/>
                  </a:cubicBezTo>
                  <a:cubicBezTo>
                    <a:pt x="5855" y="1211"/>
                    <a:pt x="5788" y="1193"/>
                    <a:pt x="5722" y="1171"/>
                  </a:cubicBezTo>
                  <a:cubicBezTo>
                    <a:pt x="5631" y="1144"/>
                    <a:pt x="5532" y="1112"/>
                    <a:pt x="5479" y="1034"/>
                  </a:cubicBezTo>
                  <a:cubicBezTo>
                    <a:pt x="5450" y="992"/>
                    <a:pt x="5437" y="941"/>
                    <a:pt x="5410" y="895"/>
                  </a:cubicBezTo>
                  <a:cubicBezTo>
                    <a:pt x="5361" y="815"/>
                    <a:pt x="5278" y="767"/>
                    <a:pt x="5204" y="713"/>
                  </a:cubicBezTo>
                  <a:cubicBezTo>
                    <a:pt x="5037" y="590"/>
                    <a:pt x="4902" y="375"/>
                    <a:pt x="4813" y="172"/>
                  </a:cubicBezTo>
                  <a:cubicBezTo>
                    <a:pt x="4470" y="264"/>
                    <a:pt x="4128" y="386"/>
                    <a:pt x="3803" y="541"/>
                  </a:cubicBezTo>
                  <a:lnTo>
                    <a:pt x="3816" y="563"/>
                  </a:lnTo>
                  <a:cubicBezTo>
                    <a:pt x="3823" y="640"/>
                    <a:pt x="3862" y="711"/>
                    <a:pt x="3924" y="758"/>
                  </a:cubicBezTo>
                  <a:lnTo>
                    <a:pt x="4353" y="1102"/>
                  </a:lnTo>
                  <a:cubicBezTo>
                    <a:pt x="4409" y="1147"/>
                    <a:pt x="4442" y="1215"/>
                    <a:pt x="4442" y="1286"/>
                  </a:cubicBezTo>
                  <a:lnTo>
                    <a:pt x="4442" y="1772"/>
                  </a:lnTo>
                  <a:cubicBezTo>
                    <a:pt x="4442" y="1929"/>
                    <a:pt x="4572" y="2060"/>
                    <a:pt x="4729" y="2060"/>
                  </a:cubicBezTo>
                  <a:lnTo>
                    <a:pt x="4930" y="2060"/>
                  </a:lnTo>
                  <a:cubicBezTo>
                    <a:pt x="5063" y="2060"/>
                    <a:pt x="5167" y="2166"/>
                    <a:pt x="5167" y="2297"/>
                  </a:cubicBezTo>
                  <a:lnTo>
                    <a:pt x="5167" y="2527"/>
                  </a:lnTo>
                  <a:cubicBezTo>
                    <a:pt x="5167" y="2602"/>
                    <a:pt x="5131" y="2673"/>
                    <a:pt x="5072" y="2719"/>
                  </a:cubicBezTo>
                  <a:lnTo>
                    <a:pt x="3896" y="3588"/>
                  </a:lnTo>
                  <a:cubicBezTo>
                    <a:pt x="3854" y="3617"/>
                    <a:pt x="3805" y="3634"/>
                    <a:pt x="3754" y="3634"/>
                  </a:cubicBezTo>
                  <a:lnTo>
                    <a:pt x="3029" y="3634"/>
                  </a:lnTo>
                  <a:cubicBezTo>
                    <a:pt x="2872" y="3634"/>
                    <a:pt x="2741" y="3761"/>
                    <a:pt x="2741" y="3922"/>
                  </a:cubicBezTo>
                  <a:lnTo>
                    <a:pt x="2741" y="4400"/>
                  </a:lnTo>
                  <a:cubicBezTo>
                    <a:pt x="2741" y="4479"/>
                    <a:pt x="2772" y="4548"/>
                    <a:pt x="2827" y="4603"/>
                  </a:cubicBezTo>
                  <a:lnTo>
                    <a:pt x="3334" y="5112"/>
                  </a:lnTo>
                  <a:cubicBezTo>
                    <a:pt x="3389" y="5167"/>
                    <a:pt x="3460" y="5196"/>
                    <a:pt x="3539" y="5196"/>
                  </a:cubicBezTo>
                  <a:lnTo>
                    <a:pt x="4254" y="5196"/>
                  </a:lnTo>
                  <a:cubicBezTo>
                    <a:pt x="4388" y="5196"/>
                    <a:pt x="4492" y="5304"/>
                    <a:pt x="4492" y="5434"/>
                  </a:cubicBezTo>
                  <a:lnTo>
                    <a:pt x="4492" y="5647"/>
                  </a:lnTo>
                  <a:cubicBezTo>
                    <a:pt x="4492" y="5804"/>
                    <a:pt x="4619" y="5934"/>
                    <a:pt x="4780" y="5934"/>
                  </a:cubicBezTo>
                  <a:lnTo>
                    <a:pt x="5278" y="5934"/>
                  </a:lnTo>
                  <a:cubicBezTo>
                    <a:pt x="5412" y="5934"/>
                    <a:pt x="5516" y="6042"/>
                    <a:pt x="5516" y="6171"/>
                  </a:cubicBezTo>
                  <a:cubicBezTo>
                    <a:pt x="5516" y="6328"/>
                    <a:pt x="5647" y="6460"/>
                    <a:pt x="5804" y="6460"/>
                  </a:cubicBezTo>
                  <a:lnTo>
                    <a:pt x="6454" y="6460"/>
                  </a:lnTo>
                  <a:cubicBezTo>
                    <a:pt x="6587" y="6460"/>
                    <a:pt x="6691" y="6566"/>
                    <a:pt x="6691" y="6697"/>
                  </a:cubicBezTo>
                  <a:lnTo>
                    <a:pt x="6691" y="7383"/>
                  </a:lnTo>
                  <a:cubicBezTo>
                    <a:pt x="6691" y="7456"/>
                    <a:pt x="6660" y="7522"/>
                    <a:pt x="6602" y="7568"/>
                  </a:cubicBezTo>
                  <a:lnTo>
                    <a:pt x="5622" y="8362"/>
                  </a:lnTo>
                  <a:cubicBezTo>
                    <a:pt x="5552" y="8417"/>
                    <a:pt x="5514" y="8499"/>
                    <a:pt x="5514" y="8586"/>
                  </a:cubicBezTo>
                  <a:lnTo>
                    <a:pt x="5514" y="8921"/>
                  </a:lnTo>
                  <a:cubicBezTo>
                    <a:pt x="5514" y="8988"/>
                    <a:pt x="5487" y="9052"/>
                    <a:pt x="5439" y="9094"/>
                  </a:cubicBezTo>
                  <a:lnTo>
                    <a:pt x="5072" y="9439"/>
                  </a:lnTo>
                  <a:cubicBezTo>
                    <a:pt x="5014" y="9494"/>
                    <a:pt x="4981" y="9569"/>
                    <a:pt x="4981" y="9649"/>
                  </a:cubicBezTo>
                  <a:lnTo>
                    <a:pt x="4981" y="10397"/>
                  </a:lnTo>
                  <a:cubicBezTo>
                    <a:pt x="4981" y="10531"/>
                    <a:pt x="4873" y="10635"/>
                    <a:pt x="4744" y="10635"/>
                  </a:cubicBezTo>
                  <a:lnTo>
                    <a:pt x="4353" y="10635"/>
                  </a:lnTo>
                  <a:cubicBezTo>
                    <a:pt x="4220" y="10635"/>
                    <a:pt x="4116" y="10527"/>
                    <a:pt x="4116" y="10397"/>
                  </a:cubicBezTo>
                  <a:lnTo>
                    <a:pt x="4116" y="9923"/>
                  </a:lnTo>
                  <a:cubicBezTo>
                    <a:pt x="4116" y="9879"/>
                    <a:pt x="4106" y="9837"/>
                    <a:pt x="4088" y="9797"/>
                  </a:cubicBezTo>
                  <a:lnTo>
                    <a:pt x="3814" y="9229"/>
                  </a:lnTo>
                  <a:cubicBezTo>
                    <a:pt x="3798" y="9198"/>
                    <a:pt x="3791" y="9162"/>
                    <a:pt x="3791" y="9127"/>
                  </a:cubicBezTo>
                  <a:lnTo>
                    <a:pt x="3791" y="8044"/>
                  </a:lnTo>
                  <a:cubicBezTo>
                    <a:pt x="3791" y="7953"/>
                    <a:pt x="3745" y="7865"/>
                    <a:pt x="3672" y="7812"/>
                  </a:cubicBezTo>
                  <a:lnTo>
                    <a:pt x="2639" y="7068"/>
                  </a:lnTo>
                  <a:cubicBezTo>
                    <a:pt x="2577" y="7022"/>
                    <a:pt x="2540" y="6953"/>
                    <a:pt x="2540" y="6874"/>
                  </a:cubicBezTo>
                  <a:lnTo>
                    <a:pt x="2540" y="6126"/>
                  </a:lnTo>
                  <a:cubicBezTo>
                    <a:pt x="2540" y="6085"/>
                    <a:pt x="2553" y="6045"/>
                    <a:pt x="2571" y="6009"/>
                  </a:cubicBezTo>
                  <a:lnTo>
                    <a:pt x="2626" y="5912"/>
                  </a:lnTo>
                  <a:cubicBezTo>
                    <a:pt x="2686" y="5799"/>
                    <a:pt x="2668" y="5658"/>
                    <a:pt x="2577" y="5567"/>
                  </a:cubicBezTo>
                  <a:lnTo>
                    <a:pt x="1671" y="4667"/>
                  </a:lnTo>
                  <a:cubicBezTo>
                    <a:pt x="1625" y="4625"/>
                    <a:pt x="1600" y="4563"/>
                    <a:pt x="1600" y="4499"/>
                  </a:cubicBezTo>
                  <a:lnTo>
                    <a:pt x="1600" y="3926"/>
                  </a:lnTo>
                  <a:cubicBezTo>
                    <a:pt x="1600" y="3845"/>
                    <a:pt x="1567" y="3769"/>
                    <a:pt x="1507" y="3714"/>
                  </a:cubicBezTo>
                  <a:lnTo>
                    <a:pt x="1059" y="3303"/>
                  </a:lnTo>
                  <a:lnTo>
                    <a:pt x="1039" y="3287"/>
                  </a:lnTo>
                  <a:lnTo>
                    <a:pt x="1039" y="3287"/>
                  </a:lnTo>
                  <a:cubicBezTo>
                    <a:pt x="1" y="5459"/>
                    <a:pt x="380" y="8141"/>
                    <a:pt x="2180" y="9939"/>
                  </a:cubicBezTo>
                  <a:cubicBezTo>
                    <a:pt x="3321" y="11080"/>
                    <a:pt x="4817" y="11651"/>
                    <a:pt x="6312" y="11651"/>
                  </a:cubicBezTo>
                  <a:cubicBezTo>
                    <a:pt x="7806" y="11651"/>
                    <a:pt x="9301" y="11080"/>
                    <a:pt x="10441" y="9939"/>
                  </a:cubicBezTo>
                  <a:cubicBezTo>
                    <a:pt x="10595" y="9786"/>
                    <a:pt x="10735" y="9627"/>
                    <a:pt x="10868" y="9463"/>
                  </a:cubicBezTo>
                  <a:lnTo>
                    <a:pt x="10836" y="9463"/>
                  </a:lnTo>
                  <a:cubicBezTo>
                    <a:pt x="10653" y="9329"/>
                    <a:pt x="10514" y="9213"/>
                    <a:pt x="10399" y="9092"/>
                  </a:cubicBezTo>
                  <a:cubicBezTo>
                    <a:pt x="10115" y="8789"/>
                    <a:pt x="9925" y="8397"/>
                    <a:pt x="9866" y="7984"/>
                  </a:cubicBezTo>
                  <a:cubicBezTo>
                    <a:pt x="9855" y="7911"/>
                    <a:pt x="9848" y="7838"/>
                    <a:pt x="9842" y="7767"/>
                  </a:cubicBezTo>
                  <a:cubicBezTo>
                    <a:pt x="9832" y="7641"/>
                    <a:pt x="9821" y="7513"/>
                    <a:pt x="9788" y="7387"/>
                  </a:cubicBezTo>
                  <a:cubicBezTo>
                    <a:pt x="9746" y="7217"/>
                    <a:pt x="9665" y="7057"/>
                    <a:pt x="9587" y="6901"/>
                  </a:cubicBezTo>
                  <a:cubicBezTo>
                    <a:pt x="9485" y="6693"/>
                    <a:pt x="9386" y="6498"/>
                    <a:pt x="9366" y="6277"/>
                  </a:cubicBezTo>
                  <a:cubicBezTo>
                    <a:pt x="9337" y="5961"/>
                    <a:pt x="9486" y="5640"/>
                    <a:pt x="9748" y="5459"/>
                  </a:cubicBezTo>
                  <a:cubicBezTo>
                    <a:pt x="9901" y="5355"/>
                    <a:pt x="10085" y="5297"/>
                    <a:pt x="10262" y="5244"/>
                  </a:cubicBezTo>
                  <a:cubicBezTo>
                    <a:pt x="10432" y="5195"/>
                    <a:pt x="10606" y="5142"/>
                    <a:pt x="10755" y="5047"/>
                  </a:cubicBezTo>
                  <a:cubicBezTo>
                    <a:pt x="10795" y="5021"/>
                    <a:pt x="10836" y="4992"/>
                    <a:pt x="10856" y="4944"/>
                  </a:cubicBezTo>
                  <a:cubicBezTo>
                    <a:pt x="10883" y="4877"/>
                    <a:pt x="10859" y="4813"/>
                    <a:pt x="10834" y="4749"/>
                  </a:cubicBezTo>
                  <a:cubicBezTo>
                    <a:pt x="10823" y="4722"/>
                    <a:pt x="10814" y="4696"/>
                    <a:pt x="10806" y="4672"/>
                  </a:cubicBezTo>
                  <a:cubicBezTo>
                    <a:pt x="10783" y="4579"/>
                    <a:pt x="10817" y="4488"/>
                    <a:pt x="10852" y="4389"/>
                  </a:cubicBezTo>
                  <a:cubicBezTo>
                    <a:pt x="10870" y="4347"/>
                    <a:pt x="10890" y="4296"/>
                    <a:pt x="10900" y="4242"/>
                  </a:cubicBezTo>
                  <a:cubicBezTo>
                    <a:pt x="10940" y="4044"/>
                    <a:pt x="10861" y="3831"/>
                    <a:pt x="10706" y="3705"/>
                  </a:cubicBezTo>
                  <a:cubicBezTo>
                    <a:pt x="10609" y="3626"/>
                    <a:pt x="10485" y="3586"/>
                    <a:pt x="10361" y="3586"/>
                  </a:cubicBezTo>
                  <a:cubicBezTo>
                    <a:pt x="10286" y="3586"/>
                    <a:pt x="10211" y="3603"/>
                    <a:pt x="10142" y="3632"/>
                  </a:cubicBezTo>
                  <a:cubicBezTo>
                    <a:pt x="10116" y="3643"/>
                    <a:pt x="10094" y="3654"/>
                    <a:pt x="10071" y="3668"/>
                  </a:cubicBezTo>
                  <a:cubicBezTo>
                    <a:pt x="10034" y="3687"/>
                    <a:pt x="10003" y="3705"/>
                    <a:pt x="9967" y="3718"/>
                  </a:cubicBezTo>
                  <a:cubicBezTo>
                    <a:pt x="9931" y="3729"/>
                    <a:pt x="9896" y="3735"/>
                    <a:pt x="9861" y="3735"/>
                  </a:cubicBezTo>
                  <a:cubicBezTo>
                    <a:pt x="9731" y="3735"/>
                    <a:pt x="9604" y="3664"/>
                    <a:pt x="9472" y="3590"/>
                  </a:cubicBezTo>
                  <a:cubicBezTo>
                    <a:pt x="9395" y="3550"/>
                    <a:pt x="9319" y="3506"/>
                    <a:pt x="9238" y="3477"/>
                  </a:cubicBezTo>
                  <a:cubicBezTo>
                    <a:pt x="9094" y="3422"/>
                    <a:pt x="8939" y="3413"/>
                    <a:pt x="8789" y="3404"/>
                  </a:cubicBezTo>
                  <a:cubicBezTo>
                    <a:pt x="8680" y="3396"/>
                    <a:pt x="8565" y="3389"/>
                    <a:pt x="8455" y="3365"/>
                  </a:cubicBezTo>
                  <a:cubicBezTo>
                    <a:pt x="8296" y="3329"/>
                    <a:pt x="8141" y="3216"/>
                    <a:pt x="8072" y="3088"/>
                  </a:cubicBezTo>
                  <a:cubicBezTo>
                    <a:pt x="8030" y="3006"/>
                    <a:pt x="8022" y="2923"/>
                    <a:pt x="8050" y="2847"/>
                  </a:cubicBezTo>
                  <a:cubicBezTo>
                    <a:pt x="8070" y="2794"/>
                    <a:pt x="8105" y="2748"/>
                    <a:pt x="8141" y="2703"/>
                  </a:cubicBezTo>
                  <a:cubicBezTo>
                    <a:pt x="8172" y="2662"/>
                    <a:pt x="8207" y="2619"/>
                    <a:pt x="8230" y="2567"/>
                  </a:cubicBezTo>
                  <a:cubicBezTo>
                    <a:pt x="8280" y="2458"/>
                    <a:pt x="8272" y="2339"/>
                    <a:pt x="8267" y="2224"/>
                  </a:cubicBezTo>
                  <a:cubicBezTo>
                    <a:pt x="8262" y="2148"/>
                    <a:pt x="8258" y="2069"/>
                    <a:pt x="8269" y="1996"/>
                  </a:cubicBezTo>
                  <a:cubicBezTo>
                    <a:pt x="8287" y="1877"/>
                    <a:pt x="8351" y="1768"/>
                    <a:pt x="8409" y="1660"/>
                  </a:cubicBezTo>
                  <a:cubicBezTo>
                    <a:pt x="8482" y="1531"/>
                    <a:pt x="8561" y="1395"/>
                    <a:pt x="8561" y="1242"/>
                  </a:cubicBezTo>
                  <a:cubicBezTo>
                    <a:pt x="8561" y="1162"/>
                    <a:pt x="8543" y="1085"/>
                    <a:pt x="8523" y="1012"/>
                  </a:cubicBezTo>
                  <a:cubicBezTo>
                    <a:pt x="8513" y="976"/>
                    <a:pt x="8504" y="939"/>
                    <a:pt x="8497" y="903"/>
                  </a:cubicBezTo>
                  <a:cubicBezTo>
                    <a:pt x="8468" y="751"/>
                    <a:pt x="8482" y="594"/>
                    <a:pt x="8537" y="446"/>
                  </a:cubicBezTo>
                  <a:lnTo>
                    <a:pt x="8552" y="426"/>
                  </a:lnTo>
                  <a:cubicBezTo>
                    <a:pt x="7993" y="192"/>
                    <a:pt x="7405" y="52"/>
                    <a:pt x="6812" y="1"/>
                  </a:cubicBezTo>
                  <a:close/>
                </a:path>
              </a:pathLst>
            </a:custGeom>
            <a:solidFill>
              <a:srgbClr val="1A4F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6" name="Google Shape;3028;p45">
              <a:extLst>
                <a:ext uri="{FF2B5EF4-FFF2-40B4-BE49-F238E27FC236}">
                  <a16:creationId xmlns:a16="http://schemas.microsoft.com/office/drawing/2014/main" id="{527F346A-6036-7C30-5F33-740C084C1A1F}"/>
                </a:ext>
              </a:extLst>
            </p:cNvPr>
            <p:cNvSpPr/>
            <p:nvPr/>
          </p:nvSpPr>
          <p:spPr>
            <a:xfrm>
              <a:off x="7167253" y="3330866"/>
              <a:ext cx="201234" cy="238847"/>
            </a:xfrm>
            <a:custGeom>
              <a:avLst/>
              <a:gdLst/>
              <a:ahLst/>
              <a:cxnLst/>
              <a:rect l="l" t="t" r="r" b="b"/>
              <a:pathLst>
                <a:path w="7046" h="8363" extrusionOk="0">
                  <a:moveTo>
                    <a:pt x="1040" y="0"/>
                  </a:moveTo>
                  <a:cubicBezTo>
                    <a:pt x="1" y="2173"/>
                    <a:pt x="381" y="4853"/>
                    <a:pt x="2181" y="6651"/>
                  </a:cubicBezTo>
                  <a:cubicBezTo>
                    <a:pt x="3320" y="7792"/>
                    <a:pt x="4813" y="8362"/>
                    <a:pt x="6308" y="8362"/>
                  </a:cubicBezTo>
                  <a:cubicBezTo>
                    <a:pt x="6554" y="8362"/>
                    <a:pt x="6801" y="8347"/>
                    <a:pt x="7046" y="8316"/>
                  </a:cubicBezTo>
                  <a:cubicBezTo>
                    <a:pt x="6144" y="8201"/>
                    <a:pt x="5266" y="7878"/>
                    <a:pt x="4484" y="7345"/>
                  </a:cubicBezTo>
                  <a:lnTo>
                    <a:pt x="4357" y="7345"/>
                  </a:lnTo>
                  <a:lnTo>
                    <a:pt x="4357" y="7348"/>
                  </a:lnTo>
                  <a:cubicBezTo>
                    <a:pt x="4225" y="7348"/>
                    <a:pt x="4119" y="7241"/>
                    <a:pt x="4119" y="7111"/>
                  </a:cubicBezTo>
                  <a:lnTo>
                    <a:pt x="4119" y="7074"/>
                  </a:lnTo>
                  <a:cubicBezTo>
                    <a:pt x="3959" y="6943"/>
                    <a:pt x="3804" y="6804"/>
                    <a:pt x="3652" y="6655"/>
                  </a:cubicBezTo>
                  <a:cubicBezTo>
                    <a:pt x="2303" y="5305"/>
                    <a:pt x="1752" y="3460"/>
                    <a:pt x="1998" y="1704"/>
                  </a:cubicBezTo>
                  <a:lnTo>
                    <a:pt x="1671" y="1380"/>
                  </a:lnTo>
                  <a:cubicBezTo>
                    <a:pt x="1626" y="1337"/>
                    <a:pt x="1600" y="1275"/>
                    <a:pt x="1600" y="1211"/>
                  </a:cubicBezTo>
                  <a:lnTo>
                    <a:pt x="1600" y="639"/>
                  </a:lnTo>
                  <a:cubicBezTo>
                    <a:pt x="1600" y="559"/>
                    <a:pt x="1567" y="480"/>
                    <a:pt x="1507" y="426"/>
                  </a:cubicBezTo>
                  <a:lnTo>
                    <a:pt x="1060" y="15"/>
                  </a:lnTo>
                  <a:lnTo>
                    <a:pt x="1040" y="0"/>
                  </a:ln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7" name="Google Shape;3029;p45">
              <a:extLst>
                <a:ext uri="{FF2B5EF4-FFF2-40B4-BE49-F238E27FC236}">
                  <a16:creationId xmlns:a16="http://schemas.microsoft.com/office/drawing/2014/main" id="{766419D3-9349-98B0-12A6-4D5F06238E41}"/>
                </a:ext>
              </a:extLst>
            </p:cNvPr>
            <p:cNvSpPr/>
            <p:nvPr/>
          </p:nvSpPr>
          <p:spPr>
            <a:xfrm>
              <a:off x="7275981" y="3241587"/>
              <a:ext cx="37242" cy="26361"/>
            </a:xfrm>
            <a:custGeom>
              <a:avLst/>
              <a:gdLst/>
              <a:ahLst/>
              <a:cxnLst/>
              <a:rect l="l" t="t" r="r" b="b"/>
              <a:pathLst>
                <a:path w="1304" h="923" extrusionOk="0">
                  <a:moveTo>
                    <a:pt x="1012" y="1"/>
                  </a:moveTo>
                  <a:cubicBezTo>
                    <a:pt x="667" y="92"/>
                    <a:pt x="327" y="216"/>
                    <a:pt x="0" y="371"/>
                  </a:cubicBezTo>
                  <a:lnTo>
                    <a:pt x="15" y="391"/>
                  </a:lnTo>
                  <a:cubicBezTo>
                    <a:pt x="20" y="470"/>
                    <a:pt x="60" y="539"/>
                    <a:pt x="121" y="589"/>
                  </a:cubicBezTo>
                  <a:lnTo>
                    <a:pt x="541" y="923"/>
                  </a:lnTo>
                  <a:cubicBezTo>
                    <a:pt x="785" y="746"/>
                    <a:pt x="1041" y="590"/>
                    <a:pt x="1304" y="454"/>
                  </a:cubicBezTo>
                  <a:cubicBezTo>
                    <a:pt x="1180" y="329"/>
                    <a:pt x="1083" y="161"/>
                    <a:pt x="1012" y="1"/>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8" name="Google Shape;3030;p45">
              <a:extLst>
                <a:ext uri="{FF2B5EF4-FFF2-40B4-BE49-F238E27FC236}">
                  <a16:creationId xmlns:a16="http://schemas.microsoft.com/office/drawing/2014/main" id="{12F97A9B-556F-2E25-E6E1-9F7A03F19E3C}"/>
                </a:ext>
              </a:extLst>
            </p:cNvPr>
            <p:cNvSpPr/>
            <p:nvPr/>
          </p:nvSpPr>
          <p:spPr>
            <a:xfrm>
              <a:off x="7196870" y="3251697"/>
              <a:ext cx="162449" cy="289884"/>
            </a:xfrm>
            <a:custGeom>
              <a:avLst/>
              <a:gdLst/>
              <a:ahLst/>
              <a:cxnLst/>
              <a:rect l="l" t="t" r="r" b="b"/>
              <a:pathLst>
                <a:path w="5688" h="10150" extrusionOk="0">
                  <a:moveTo>
                    <a:pt x="2812" y="1"/>
                  </a:moveTo>
                  <a:cubicBezTo>
                    <a:pt x="2210" y="282"/>
                    <a:pt x="1646" y="669"/>
                    <a:pt x="1151" y="1168"/>
                  </a:cubicBezTo>
                  <a:cubicBezTo>
                    <a:pt x="662" y="1655"/>
                    <a:pt x="278" y="2208"/>
                    <a:pt x="1" y="2798"/>
                  </a:cubicBezTo>
                  <a:lnTo>
                    <a:pt x="461" y="3221"/>
                  </a:lnTo>
                  <a:cubicBezTo>
                    <a:pt x="516" y="3271"/>
                    <a:pt x="545" y="3342"/>
                    <a:pt x="545" y="3415"/>
                  </a:cubicBezTo>
                  <a:lnTo>
                    <a:pt x="545" y="3988"/>
                  </a:lnTo>
                  <a:cubicBezTo>
                    <a:pt x="545" y="4057"/>
                    <a:pt x="572" y="4125"/>
                    <a:pt x="623" y="4174"/>
                  </a:cubicBezTo>
                  <a:lnTo>
                    <a:pt x="1529" y="5074"/>
                  </a:lnTo>
                  <a:cubicBezTo>
                    <a:pt x="1613" y="5156"/>
                    <a:pt x="1631" y="5286"/>
                    <a:pt x="1574" y="5388"/>
                  </a:cubicBezTo>
                  <a:lnTo>
                    <a:pt x="1520" y="5487"/>
                  </a:lnTo>
                  <a:cubicBezTo>
                    <a:pt x="1498" y="5525"/>
                    <a:pt x="1485" y="5569"/>
                    <a:pt x="1485" y="5615"/>
                  </a:cubicBezTo>
                  <a:lnTo>
                    <a:pt x="1485" y="6363"/>
                  </a:lnTo>
                  <a:cubicBezTo>
                    <a:pt x="1485" y="6447"/>
                    <a:pt x="1527" y="6527"/>
                    <a:pt x="1594" y="6575"/>
                  </a:cubicBezTo>
                  <a:lnTo>
                    <a:pt x="2630" y="7320"/>
                  </a:lnTo>
                  <a:cubicBezTo>
                    <a:pt x="2697" y="7369"/>
                    <a:pt x="2739" y="7448"/>
                    <a:pt x="2739" y="7532"/>
                  </a:cubicBezTo>
                  <a:lnTo>
                    <a:pt x="2739" y="8612"/>
                  </a:lnTo>
                  <a:cubicBezTo>
                    <a:pt x="2739" y="8652"/>
                    <a:pt x="2748" y="8691"/>
                    <a:pt x="2763" y="8727"/>
                  </a:cubicBezTo>
                  <a:lnTo>
                    <a:pt x="3037" y="9295"/>
                  </a:lnTo>
                  <a:cubicBezTo>
                    <a:pt x="3055" y="9332"/>
                    <a:pt x="3062" y="9372"/>
                    <a:pt x="3062" y="9410"/>
                  </a:cubicBezTo>
                  <a:lnTo>
                    <a:pt x="3062" y="9887"/>
                  </a:lnTo>
                  <a:cubicBezTo>
                    <a:pt x="3062" y="10033"/>
                    <a:pt x="3181" y="10149"/>
                    <a:pt x="3325" y="10149"/>
                  </a:cubicBezTo>
                  <a:lnTo>
                    <a:pt x="3716" y="10149"/>
                  </a:lnTo>
                  <a:cubicBezTo>
                    <a:pt x="3862" y="10149"/>
                    <a:pt x="3977" y="10031"/>
                    <a:pt x="3977" y="9887"/>
                  </a:cubicBezTo>
                  <a:lnTo>
                    <a:pt x="3977" y="9138"/>
                  </a:lnTo>
                  <a:cubicBezTo>
                    <a:pt x="3977" y="9065"/>
                    <a:pt x="4008" y="8998"/>
                    <a:pt x="4059" y="8946"/>
                  </a:cubicBezTo>
                  <a:lnTo>
                    <a:pt x="4428" y="8601"/>
                  </a:lnTo>
                  <a:cubicBezTo>
                    <a:pt x="4479" y="8552"/>
                    <a:pt x="4510" y="8483"/>
                    <a:pt x="4510" y="8410"/>
                  </a:cubicBezTo>
                  <a:lnTo>
                    <a:pt x="4510" y="8076"/>
                  </a:lnTo>
                  <a:cubicBezTo>
                    <a:pt x="4510" y="7995"/>
                    <a:pt x="4547" y="7919"/>
                    <a:pt x="4607" y="7869"/>
                  </a:cubicBezTo>
                  <a:lnTo>
                    <a:pt x="5589" y="7075"/>
                  </a:lnTo>
                  <a:cubicBezTo>
                    <a:pt x="5651" y="7026"/>
                    <a:pt x="5688" y="6949"/>
                    <a:pt x="5688" y="6869"/>
                  </a:cubicBezTo>
                  <a:lnTo>
                    <a:pt x="5688" y="6182"/>
                  </a:lnTo>
                  <a:cubicBezTo>
                    <a:pt x="5684" y="6033"/>
                    <a:pt x="5565" y="5916"/>
                    <a:pt x="5423" y="5916"/>
                  </a:cubicBezTo>
                  <a:lnTo>
                    <a:pt x="4771" y="5916"/>
                  </a:lnTo>
                  <a:cubicBezTo>
                    <a:pt x="4625" y="5916"/>
                    <a:pt x="4510" y="5797"/>
                    <a:pt x="4510" y="5653"/>
                  </a:cubicBezTo>
                  <a:cubicBezTo>
                    <a:pt x="4510" y="5507"/>
                    <a:pt x="4391" y="5392"/>
                    <a:pt x="4247" y="5392"/>
                  </a:cubicBezTo>
                  <a:lnTo>
                    <a:pt x="3747" y="5392"/>
                  </a:lnTo>
                  <a:cubicBezTo>
                    <a:pt x="3601" y="5392"/>
                    <a:pt x="3484" y="5273"/>
                    <a:pt x="3484" y="5129"/>
                  </a:cubicBezTo>
                  <a:lnTo>
                    <a:pt x="3484" y="4915"/>
                  </a:lnTo>
                  <a:cubicBezTo>
                    <a:pt x="3484" y="4769"/>
                    <a:pt x="3365" y="4654"/>
                    <a:pt x="3223" y="4654"/>
                  </a:cubicBezTo>
                  <a:lnTo>
                    <a:pt x="2505" y="4654"/>
                  </a:lnTo>
                  <a:cubicBezTo>
                    <a:pt x="2434" y="4654"/>
                    <a:pt x="2369" y="4627"/>
                    <a:pt x="2321" y="4576"/>
                  </a:cubicBezTo>
                  <a:lnTo>
                    <a:pt x="1812" y="4067"/>
                  </a:lnTo>
                  <a:cubicBezTo>
                    <a:pt x="1762" y="4017"/>
                    <a:pt x="1735" y="3952"/>
                    <a:pt x="1735" y="3882"/>
                  </a:cubicBezTo>
                  <a:lnTo>
                    <a:pt x="1735" y="3404"/>
                  </a:lnTo>
                  <a:cubicBezTo>
                    <a:pt x="1735" y="3258"/>
                    <a:pt x="1854" y="3141"/>
                    <a:pt x="1996" y="3141"/>
                  </a:cubicBezTo>
                  <a:lnTo>
                    <a:pt x="2723" y="3141"/>
                  </a:lnTo>
                  <a:cubicBezTo>
                    <a:pt x="2779" y="3141"/>
                    <a:pt x="2834" y="3123"/>
                    <a:pt x="2880" y="3088"/>
                  </a:cubicBezTo>
                  <a:lnTo>
                    <a:pt x="4055" y="2219"/>
                  </a:lnTo>
                  <a:cubicBezTo>
                    <a:pt x="4121" y="2168"/>
                    <a:pt x="4163" y="2091"/>
                    <a:pt x="4163" y="2007"/>
                  </a:cubicBezTo>
                  <a:lnTo>
                    <a:pt x="4163" y="1775"/>
                  </a:lnTo>
                  <a:cubicBezTo>
                    <a:pt x="4163" y="1629"/>
                    <a:pt x="4044" y="1514"/>
                    <a:pt x="3900" y="1514"/>
                  </a:cubicBezTo>
                  <a:lnTo>
                    <a:pt x="3699" y="1514"/>
                  </a:lnTo>
                  <a:cubicBezTo>
                    <a:pt x="3553" y="1514"/>
                    <a:pt x="3437" y="1396"/>
                    <a:pt x="3437" y="1252"/>
                  </a:cubicBezTo>
                  <a:lnTo>
                    <a:pt x="3437" y="766"/>
                  </a:lnTo>
                  <a:cubicBezTo>
                    <a:pt x="3437" y="686"/>
                    <a:pt x="3400" y="611"/>
                    <a:pt x="3338" y="560"/>
                  </a:cubicBezTo>
                  <a:lnTo>
                    <a:pt x="2909" y="218"/>
                  </a:lnTo>
                  <a:cubicBezTo>
                    <a:pt x="2849" y="167"/>
                    <a:pt x="2812" y="92"/>
                    <a:pt x="2812" y="12"/>
                  </a:cubicBezTo>
                  <a:lnTo>
                    <a:pt x="2812" y="1"/>
                  </a:lnTo>
                  <a:close/>
                </a:path>
              </a:pathLst>
            </a:custGeom>
            <a:solidFill>
              <a:srgbClr val="C3D10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9" name="Google Shape;3031;p45">
              <a:extLst>
                <a:ext uri="{FF2B5EF4-FFF2-40B4-BE49-F238E27FC236}">
                  <a16:creationId xmlns:a16="http://schemas.microsoft.com/office/drawing/2014/main" id="{848A90E2-E939-A011-A7A9-4BCDD1273BB6}"/>
                </a:ext>
              </a:extLst>
            </p:cNvPr>
            <p:cNvSpPr/>
            <p:nvPr/>
          </p:nvSpPr>
          <p:spPr>
            <a:xfrm>
              <a:off x="7196670" y="3251612"/>
              <a:ext cx="95276" cy="128806"/>
            </a:xfrm>
            <a:custGeom>
              <a:avLst/>
              <a:gdLst/>
              <a:ahLst/>
              <a:cxnLst/>
              <a:rect l="l" t="t" r="r" b="b"/>
              <a:pathLst>
                <a:path w="3336" h="4510" extrusionOk="0">
                  <a:moveTo>
                    <a:pt x="2814" y="0"/>
                  </a:moveTo>
                  <a:cubicBezTo>
                    <a:pt x="1547" y="588"/>
                    <a:pt x="543" y="1627"/>
                    <a:pt x="0" y="2795"/>
                  </a:cubicBezTo>
                  <a:lnTo>
                    <a:pt x="460" y="3217"/>
                  </a:lnTo>
                  <a:cubicBezTo>
                    <a:pt x="515" y="3268"/>
                    <a:pt x="546" y="3338"/>
                    <a:pt x="546" y="3411"/>
                  </a:cubicBezTo>
                  <a:lnTo>
                    <a:pt x="546" y="3984"/>
                  </a:lnTo>
                  <a:cubicBezTo>
                    <a:pt x="546" y="4055"/>
                    <a:pt x="574" y="4121"/>
                    <a:pt x="623" y="4172"/>
                  </a:cubicBezTo>
                  <a:lnTo>
                    <a:pt x="963" y="4510"/>
                  </a:lnTo>
                  <a:cubicBezTo>
                    <a:pt x="1130" y="3286"/>
                    <a:pt x="1682" y="2105"/>
                    <a:pt x="2620" y="1165"/>
                  </a:cubicBezTo>
                  <a:cubicBezTo>
                    <a:pt x="2847" y="941"/>
                    <a:pt x="3086" y="736"/>
                    <a:pt x="3336" y="557"/>
                  </a:cubicBezTo>
                  <a:lnTo>
                    <a:pt x="2912" y="216"/>
                  </a:lnTo>
                  <a:cubicBezTo>
                    <a:pt x="2850" y="166"/>
                    <a:pt x="2814" y="92"/>
                    <a:pt x="2814" y="11"/>
                  </a:cubicBezTo>
                  <a:lnTo>
                    <a:pt x="2814" y="0"/>
                  </a:ln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0" name="Google Shape;3032;p45">
              <a:extLst>
                <a:ext uri="{FF2B5EF4-FFF2-40B4-BE49-F238E27FC236}">
                  <a16:creationId xmlns:a16="http://schemas.microsoft.com/office/drawing/2014/main" id="{AC94D225-D691-7CE4-30F5-9D27F5E70791}"/>
                </a:ext>
              </a:extLst>
            </p:cNvPr>
            <p:cNvSpPr/>
            <p:nvPr/>
          </p:nvSpPr>
          <p:spPr>
            <a:xfrm>
              <a:off x="7393848" y="3248527"/>
              <a:ext cx="120580" cy="259725"/>
            </a:xfrm>
            <a:custGeom>
              <a:avLst/>
              <a:gdLst/>
              <a:ahLst/>
              <a:cxnLst/>
              <a:rect l="l" t="t" r="r" b="b"/>
              <a:pathLst>
                <a:path w="4222" h="9094" extrusionOk="0">
                  <a:moveTo>
                    <a:pt x="594" y="1"/>
                  </a:moveTo>
                  <a:cubicBezTo>
                    <a:pt x="530" y="156"/>
                    <a:pt x="510" y="329"/>
                    <a:pt x="543" y="495"/>
                  </a:cubicBezTo>
                  <a:cubicBezTo>
                    <a:pt x="563" y="607"/>
                    <a:pt x="609" y="716"/>
                    <a:pt x="607" y="831"/>
                  </a:cubicBezTo>
                  <a:cubicBezTo>
                    <a:pt x="603" y="1101"/>
                    <a:pt x="355" y="1311"/>
                    <a:pt x="311" y="1582"/>
                  </a:cubicBezTo>
                  <a:cubicBezTo>
                    <a:pt x="280" y="1771"/>
                    <a:pt x="353" y="1976"/>
                    <a:pt x="273" y="2149"/>
                  </a:cubicBezTo>
                  <a:cubicBezTo>
                    <a:pt x="225" y="2250"/>
                    <a:pt x="131" y="2325"/>
                    <a:pt x="92" y="2430"/>
                  </a:cubicBezTo>
                  <a:cubicBezTo>
                    <a:pt x="1" y="2677"/>
                    <a:pt x="258" y="2923"/>
                    <a:pt x="516" y="2984"/>
                  </a:cubicBezTo>
                  <a:cubicBezTo>
                    <a:pt x="771" y="3042"/>
                    <a:pt x="1047" y="3002"/>
                    <a:pt x="1293" y="3093"/>
                  </a:cubicBezTo>
                  <a:cubicBezTo>
                    <a:pt x="1507" y="3173"/>
                    <a:pt x="1711" y="3353"/>
                    <a:pt x="1925" y="3353"/>
                  </a:cubicBezTo>
                  <a:cubicBezTo>
                    <a:pt x="1962" y="3353"/>
                    <a:pt x="1999" y="3348"/>
                    <a:pt x="2036" y="3336"/>
                  </a:cubicBezTo>
                  <a:cubicBezTo>
                    <a:pt x="2100" y="3316"/>
                    <a:pt x="2155" y="3278"/>
                    <a:pt x="2215" y="3250"/>
                  </a:cubicBezTo>
                  <a:cubicBezTo>
                    <a:pt x="2281" y="3220"/>
                    <a:pt x="2354" y="3206"/>
                    <a:pt x="2426" y="3206"/>
                  </a:cubicBezTo>
                  <a:cubicBezTo>
                    <a:pt x="2544" y="3206"/>
                    <a:pt x="2663" y="3244"/>
                    <a:pt x="2756" y="3318"/>
                  </a:cubicBezTo>
                  <a:cubicBezTo>
                    <a:pt x="2904" y="3436"/>
                    <a:pt x="2980" y="3643"/>
                    <a:pt x="2940" y="3829"/>
                  </a:cubicBezTo>
                  <a:cubicBezTo>
                    <a:pt x="2909" y="3982"/>
                    <a:pt x="2811" y="4128"/>
                    <a:pt x="2847" y="4278"/>
                  </a:cubicBezTo>
                  <a:cubicBezTo>
                    <a:pt x="2867" y="4366"/>
                    <a:pt x="2931" y="4451"/>
                    <a:pt x="2898" y="4532"/>
                  </a:cubicBezTo>
                  <a:cubicBezTo>
                    <a:pt x="2882" y="4570"/>
                    <a:pt x="2845" y="4597"/>
                    <a:pt x="2809" y="4621"/>
                  </a:cubicBezTo>
                  <a:cubicBezTo>
                    <a:pt x="2498" y="4815"/>
                    <a:pt x="2099" y="4829"/>
                    <a:pt x="1799" y="5036"/>
                  </a:cubicBezTo>
                  <a:cubicBezTo>
                    <a:pt x="1533" y="5222"/>
                    <a:pt x="1377" y="5552"/>
                    <a:pt x="1407" y="5874"/>
                  </a:cubicBezTo>
                  <a:cubicBezTo>
                    <a:pt x="1443" y="6272"/>
                    <a:pt x="1732" y="6602"/>
                    <a:pt x="1830" y="6989"/>
                  </a:cubicBezTo>
                  <a:cubicBezTo>
                    <a:pt x="1878" y="7184"/>
                    <a:pt x="1879" y="7385"/>
                    <a:pt x="1907" y="7582"/>
                  </a:cubicBezTo>
                  <a:cubicBezTo>
                    <a:pt x="1967" y="8000"/>
                    <a:pt x="2159" y="8398"/>
                    <a:pt x="2447" y="8705"/>
                  </a:cubicBezTo>
                  <a:cubicBezTo>
                    <a:pt x="2584" y="8851"/>
                    <a:pt x="2743" y="8977"/>
                    <a:pt x="2904" y="9094"/>
                  </a:cubicBezTo>
                  <a:cubicBezTo>
                    <a:pt x="3784" y="8022"/>
                    <a:pt x="4218" y="6713"/>
                    <a:pt x="4222" y="5406"/>
                  </a:cubicBezTo>
                  <a:cubicBezTo>
                    <a:pt x="4222" y="3911"/>
                    <a:pt x="3650" y="2418"/>
                    <a:pt x="2509" y="1277"/>
                  </a:cubicBezTo>
                  <a:cubicBezTo>
                    <a:pt x="1943" y="711"/>
                    <a:pt x="1292" y="285"/>
                    <a:pt x="594" y="1"/>
                  </a:cubicBezTo>
                  <a:close/>
                </a:path>
              </a:pathLst>
            </a:custGeom>
            <a:solidFill>
              <a:srgbClr val="C3D10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1" name="Google Shape;3033;p45">
              <a:extLst>
                <a:ext uri="{FF2B5EF4-FFF2-40B4-BE49-F238E27FC236}">
                  <a16:creationId xmlns:a16="http://schemas.microsoft.com/office/drawing/2014/main" id="{17CF7E16-0A70-85B8-605C-41FE87D81E2F}"/>
                </a:ext>
              </a:extLst>
            </p:cNvPr>
            <p:cNvSpPr/>
            <p:nvPr/>
          </p:nvSpPr>
          <p:spPr>
            <a:xfrm>
              <a:off x="7394077" y="3248527"/>
              <a:ext cx="110413" cy="129605"/>
            </a:xfrm>
            <a:custGeom>
              <a:avLst/>
              <a:gdLst/>
              <a:ahLst/>
              <a:cxnLst/>
              <a:rect l="l" t="t" r="r" b="b"/>
              <a:pathLst>
                <a:path w="3866" h="4538" extrusionOk="0">
                  <a:moveTo>
                    <a:pt x="594" y="1"/>
                  </a:moveTo>
                  <a:cubicBezTo>
                    <a:pt x="530" y="156"/>
                    <a:pt x="510" y="329"/>
                    <a:pt x="541" y="495"/>
                  </a:cubicBezTo>
                  <a:cubicBezTo>
                    <a:pt x="561" y="607"/>
                    <a:pt x="604" y="716"/>
                    <a:pt x="604" y="831"/>
                  </a:cubicBezTo>
                  <a:cubicBezTo>
                    <a:pt x="603" y="1101"/>
                    <a:pt x="354" y="1311"/>
                    <a:pt x="311" y="1582"/>
                  </a:cubicBezTo>
                  <a:cubicBezTo>
                    <a:pt x="280" y="1771"/>
                    <a:pt x="351" y="1976"/>
                    <a:pt x="272" y="2149"/>
                  </a:cubicBezTo>
                  <a:cubicBezTo>
                    <a:pt x="223" y="2250"/>
                    <a:pt x="130" y="2325"/>
                    <a:pt x="91" y="2430"/>
                  </a:cubicBezTo>
                  <a:cubicBezTo>
                    <a:pt x="0" y="2677"/>
                    <a:pt x="258" y="2923"/>
                    <a:pt x="513" y="2982"/>
                  </a:cubicBezTo>
                  <a:cubicBezTo>
                    <a:pt x="769" y="3042"/>
                    <a:pt x="1044" y="3000"/>
                    <a:pt x="1291" y="3091"/>
                  </a:cubicBezTo>
                  <a:cubicBezTo>
                    <a:pt x="1503" y="3171"/>
                    <a:pt x="1708" y="3351"/>
                    <a:pt x="1923" y="3351"/>
                  </a:cubicBezTo>
                  <a:cubicBezTo>
                    <a:pt x="1960" y="3351"/>
                    <a:pt x="1997" y="3346"/>
                    <a:pt x="2034" y="3334"/>
                  </a:cubicBezTo>
                  <a:cubicBezTo>
                    <a:pt x="2098" y="3314"/>
                    <a:pt x="2153" y="3276"/>
                    <a:pt x="2211" y="3247"/>
                  </a:cubicBezTo>
                  <a:cubicBezTo>
                    <a:pt x="2276" y="3218"/>
                    <a:pt x="2348" y="3203"/>
                    <a:pt x="2420" y="3203"/>
                  </a:cubicBezTo>
                  <a:cubicBezTo>
                    <a:pt x="2539" y="3203"/>
                    <a:pt x="2658" y="3242"/>
                    <a:pt x="2751" y="3316"/>
                  </a:cubicBezTo>
                  <a:cubicBezTo>
                    <a:pt x="2901" y="3435"/>
                    <a:pt x="2976" y="3639"/>
                    <a:pt x="2938" y="3827"/>
                  </a:cubicBezTo>
                  <a:cubicBezTo>
                    <a:pt x="2905" y="3980"/>
                    <a:pt x="2806" y="4126"/>
                    <a:pt x="2843" y="4276"/>
                  </a:cubicBezTo>
                  <a:cubicBezTo>
                    <a:pt x="2865" y="4364"/>
                    <a:pt x="2928" y="4450"/>
                    <a:pt x="2894" y="4530"/>
                  </a:cubicBezTo>
                  <a:cubicBezTo>
                    <a:pt x="2894" y="4532"/>
                    <a:pt x="2892" y="4534"/>
                    <a:pt x="2892" y="4537"/>
                  </a:cubicBezTo>
                  <a:cubicBezTo>
                    <a:pt x="3162" y="4413"/>
                    <a:pt x="3476" y="4375"/>
                    <a:pt x="3732" y="4218"/>
                  </a:cubicBezTo>
                  <a:cubicBezTo>
                    <a:pt x="3768" y="4194"/>
                    <a:pt x="3805" y="4167"/>
                    <a:pt x="3819" y="4128"/>
                  </a:cubicBezTo>
                  <a:cubicBezTo>
                    <a:pt x="3854" y="4046"/>
                    <a:pt x="3790" y="3959"/>
                    <a:pt x="3770" y="3875"/>
                  </a:cubicBezTo>
                  <a:cubicBezTo>
                    <a:pt x="3734" y="3725"/>
                    <a:pt x="3832" y="3579"/>
                    <a:pt x="3863" y="3425"/>
                  </a:cubicBezTo>
                  <a:cubicBezTo>
                    <a:pt x="3863" y="3424"/>
                    <a:pt x="3863" y="3422"/>
                    <a:pt x="3865" y="3418"/>
                  </a:cubicBezTo>
                  <a:cubicBezTo>
                    <a:pt x="3801" y="3241"/>
                    <a:pt x="3726" y="3062"/>
                    <a:pt x="3644" y="2889"/>
                  </a:cubicBezTo>
                  <a:cubicBezTo>
                    <a:pt x="3559" y="2831"/>
                    <a:pt x="3455" y="2802"/>
                    <a:pt x="3352" y="2802"/>
                  </a:cubicBezTo>
                  <a:cubicBezTo>
                    <a:pt x="3279" y="2802"/>
                    <a:pt x="3206" y="2816"/>
                    <a:pt x="3140" y="2847"/>
                  </a:cubicBezTo>
                  <a:cubicBezTo>
                    <a:pt x="3078" y="2872"/>
                    <a:pt x="3023" y="2912"/>
                    <a:pt x="2961" y="2933"/>
                  </a:cubicBezTo>
                  <a:cubicBezTo>
                    <a:pt x="2924" y="2945"/>
                    <a:pt x="2887" y="2950"/>
                    <a:pt x="2850" y="2950"/>
                  </a:cubicBezTo>
                  <a:cubicBezTo>
                    <a:pt x="2636" y="2950"/>
                    <a:pt x="2432" y="2769"/>
                    <a:pt x="2218" y="2688"/>
                  </a:cubicBezTo>
                  <a:cubicBezTo>
                    <a:pt x="1972" y="2595"/>
                    <a:pt x="1696" y="2639"/>
                    <a:pt x="1441" y="2578"/>
                  </a:cubicBezTo>
                  <a:cubicBezTo>
                    <a:pt x="1185" y="2520"/>
                    <a:pt x="926" y="2273"/>
                    <a:pt x="1017" y="2027"/>
                  </a:cubicBezTo>
                  <a:cubicBezTo>
                    <a:pt x="1057" y="1921"/>
                    <a:pt x="1150" y="1846"/>
                    <a:pt x="1198" y="1746"/>
                  </a:cubicBezTo>
                  <a:cubicBezTo>
                    <a:pt x="1278" y="1572"/>
                    <a:pt x="1205" y="1368"/>
                    <a:pt x="1236" y="1178"/>
                  </a:cubicBezTo>
                  <a:cubicBezTo>
                    <a:pt x="1278" y="930"/>
                    <a:pt x="1492" y="731"/>
                    <a:pt x="1526" y="486"/>
                  </a:cubicBezTo>
                  <a:cubicBezTo>
                    <a:pt x="1227" y="295"/>
                    <a:pt x="915" y="132"/>
                    <a:pt x="594" y="1"/>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2" name="Google Shape;3034;p45">
              <a:extLst>
                <a:ext uri="{FF2B5EF4-FFF2-40B4-BE49-F238E27FC236}">
                  <a16:creationId xmlns:a16="http://schemas.microsoft.com/office/drawing/2014/main" id="{52DCE5FF-44D4-4418-CCC9-A5CDCEDB95F3}"/>
                </a:ext>
              </a:extLst>
            </p:cNvPr>
            <p:cNvSpPr/>
            <p:nvPr/>
          </p:nvSpPr>
          <p:spPr>
            <a:xfrm>
              <a:off x="7433289" y="3383102"/>
              <a:ext cx="58348" cy="125121"/>
            </a:xfrm>
            <a:custGeom>
              <a:avLst/>
              <a:gdLst/>
              <a:ahLst/>
              <a:cxnLst/>
              <a:rect l="l" t="t" r="r" b="b"/>
              <a:pathLst>
                <a:path w="2043" h="4381" extrusionOk="0">
                  <a:moveTo>
                    <a:pt x="1249" y="0"/>
                  </a:moveTo>
                  <a:lnTo>
                    <a:pt x="1249" y="0"/>
                  </a:lnTo>
                  <a:cubicBezTo>
                    <a:pt x="975" y="112"/>
                    <a:pt x="666" y="154"/>
                    <a:pt x="424" y="322"/>
                  </a:cubicBezTo>
                  <a:cubicBezTo>
                    <a:pt x="155" y="508"/>
                    <a:pt x="0" y="838"/>
                    <a:pt x="31" y="1160"/>
                  </a:cubicBezTo>
                  <a:cubicBezTo>
                    <a:pt x="68" y="1558"/>
                    <a:pt x="354" y="1888"/>
                    <a:pt x="453" y="2275"/>
                  </a:cubicBezTo>
                  <a:cubicBezTo>
                    <a:pt x="500" y="2471"/>
                    <a:pt x="502" y="2671"/>
                    <a:pt x="529" y="2868"/>
                  </a:cubicBezTo>
                  <a:cubicBezTo>
                    <a:pt x="590" y="3287"/>
                    <a:pt x="781" y="3685"/>
                    <a:pt x="1072" y="3991"/>
                  </a:cubicBezTo>
                  <a:cubicBezTo>
                    <a:pt x="1209" y="4137"/>
                    <a:pt x="1366" y="4263"/>
                    <a:pt x="1528" y="4380"/>
                  </a:cubicBezTo>
                  <a:cubicBezTo>
                    <a:pt x="1722" y="4143"/>
                    <a:pt x="1893" y="3894"/>
                    <a:pt x="2043" y="3639"/>
                  </a:cubicBezTo>
                  <a:cubicBezTo>
                    <a:pt x="2028" y="3622"/>
                    <a:pt x="2014" y="3606"/>
                    <a:pt x="1997" y="3590"/>
                  </a:cubicBezTo>
                  <a:cubicBezTo>
                    <a:pt x="1711" y="3283"/>
                    <a:pt x="1519" y="2885"/>
                    <a:pt x="1457" y="2467"/>
                  </a:cubicBezTo>
                  <a:cubicBezTo>
                    <a:pt x="1428" y="2270"/>
                    <a:pt x="1428" y="2069"/>
                    <a:pt x="1378" y="1874"/>
                  </a:cubicBezTo>
                  <a:cubicBezTo>
                    <a:pt x="1282" y="1487"/>
                    <a:pt x="993" y="1158"/>
                    <a:pt x="957" y="758"/>
                  </a:cubicBezTo>
                  <a:cubicBezTo>
                    <a:pt x="931" y="481"/>
                    <a:pt x="1044" y="192"/>
                    <a:pt x="1249" y="0"/>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3" name="Google Shape;3035;p45">
              <a:extLst>
                <a:ext uri="{FF2B5EF4-FFF2-40B4-BE49-F238E27FC236}">
                  <a16:creationId xmlns:a16="http://schemas.microsoft.com/office/drawing/2014/main" id="{D13EE2C0-5102-77AC-C141-488BA9BEC338}"/>
                </a:ext>
              </a:extLst>
            </p:cNvPr>
            <p:cNvSpPr/>
            <p:nvPr/>
          </p:nvSpPr>
          <p:spPr>
            <a:xfrm>
              <a:off x="7304541" y="3236018"/>
              <a:ext cx="57634" cy="35928"/>
            </a:xfrm>
            <a:custGeom>
              <a:avLst/>
              <a:gdLst/>
              <a:ahLst/>
              <a:cxnLst/>
              <a:rect l="l" t="t" r="r" b="b"/>
              <a:pathLst>
                <a:path w="2018" h="1258" extrusionOk="0">
                  <a:moveTo>
                    <a:pt x="1503" y="0"/>
                  </a:moveTo>
                  <a:cubicBezTo>
                    <a:pt x="997" y="0"/>
                    <a:pt x="494" y="66"/>
                    <a:pt x="1" y="196"/>
                  </a:cubicBezTo>
                  <a:cubicBezTo>
                    <a:pt x="88" y="406"/>
                    <a:pt x="229" y="632"/>
                    <a:pt x="402" y="760"/>
                  </a:cubicBezTo>
                  <a:cubicBezTo>
                    <a:pt x="477" y="815"/>
                    <a:pt x="559" y="862"/>
                    <a:pt x="607" y="942"/>
                  </a:cubicBezTo>
                  <a:cubicBezTo>
                    <a:pt x="634" y="988"/>
                    <a:pt x="649" y="1037"/>
                    <a:pt x="678" y="1081"/>
                  </a:cubicBezTo>
                  <a:cubicBezTo>
                    <a:pt x="733" y="1160"/>
                    <a:pt x="831" y="1191"/>
                    <a:pt x="919" y="1218"/>
                  </a:cubicBezTo>
                  <a:cubicBezTo>
                    <a:pt x="983" y="1238"/>
                    <a:pt x="1046" y="1257"/>
                    <a:pt x="1113" y="1257"/>
                  </a:cubicBezTo>
                  <a:cubicBezTo>
                    <a:pt x="1120" y="1257"/>
                    <a:pt x="1128" y="1257"/>
                    <a:pt x="1136" y="1256"/>
                  </a:cubicBezTo>
                  <a:cubicBezTo>
                    <a:pt x="1211" y="1253"/>
                    <a:pt x="1284" y="1216"/>
                    <a:pt x="1317" y="1151"/>
                  </a:cubicBezTo>
                  <a:cubicBezTo>
                    <a:pt x="1346" y="1087"/>
                    <a:pt x="1339" y="995"/>
                    <a:pt x="1406" y="968"/>
                  </a:cubicBezTo>
                  <a:cubicBezTo>
                    <a:pt x="1428" y="959"/>
                    <a:pt x="1456" y="961"/>
                    <a:pt x="1481" y="957"/>
                  </a:cubicBezTo>
                  <a:cubicBezTo>
                    <a:pt x="1563" y="944"/>
                    <a:pt x="1620" y="869"/>
                    <a:pt x="1649" y="789"/>
                  </a:cubicBezTo>
                  <a:cubicBezTo>
                    <a:pt x="1677" y="712"/>
                    <a:pt x="1686" y="625"/>
                    <a:pt x="1719" y="550"/>
                  </a:cubicBezTo>
                  <a:cubicBezTo>
                    <a:pt x="1786" y="386"/>
                    <a:pt x="1958" y="209"/>
                    <a:pt x="2012" y="39"/>
                  </a:cubicBezTo>
                  <a:cubicBezTo>
                    <a:pt x="2014" y="35"/>
                    <a:pt x="2014" y="30"/>
                    <a:pt x="2018" y="22"/>
                  </a:cubicBezTo>
                  <a:cubicBezTo>
                    <a:pt x="1846" y="8"/>
                    <a:pt x="1675" y="0"/>
                    <a:pt x="1503" y="0"/>
                  </a:cubicBezTo>
                  <a:close/>
                </a:path>
              </a:pathLst>
            </a:custGeom>
            <a:solidFill>
              <a:srgbClr val="C3D10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4" name="Google Shape;3036;p45">
              <a:extLst>
                <a:ext uri="{FF2B5EF4-FFF2-40B4-BE49-F238E27FC236}">
                  <a16:creationId xmlns:a16="http://schemas.microsoft.com/office/drawing/2014/main" id="{26F57C02-4E4A-2867-C27F-849187DD2F86}"/>
                </a:ext>
              </a:extLst>
            </p:cNvPr>
            <p:cNvSpPr/>
            <p:nvPr/>
          </p:nvSpPr>
          <p:spPr>
            <a:xfrm>
              <a:off x="7304541" y="3236075"/>
              <a:ext cx="57634" cy="18735"/>
            </a:xfrm>
            <a:custGeom>
              <a:avLst/>
              <a:gdLst/>
              <a:ahLst/>
              <a:cxnLst/>
              <a:rect l="l" t="t" r="r" b="b"/>
              <a:pathLst>
                <a:path w="2018" h="656" extrusionOk="0">
                  <a:moveTo>
                    <a:pt x="1503" y="0"/>
                  </a:moveTo>
                  <a:cubicBezTo>
                    <a:pt x="1014" y="0"/>
                    <a:pt x="497" y="64"/>
                    <a:pt x="1" y="197"/>
                  </a:cubicBezTo>
                  <a:cubicBezTo>
                    <a:pt x="68" y="356"/>
                    <a:pt x="165" y="528"/>
                    <a:pt x="284" y="656"/>
                  </a:cubicBezTo>
                  <a:cubicBezTo>
                    <a:pt x="826" y="375"/>
                    <a:pt x="1403" y="183"/>
                    <a:pt x="1992" y="84"/>
                  </a:cubicBezTo>
                  <a:cubicBezTo>
                    <a:pt x="2011" y="51"/>
                    <a:pt x="2012" y="37"/>
                    <a:pt x="2018" y="24"/>
                  </a:cubicBezTo>
                  <a:cubicBezTo>
                    <a:pt x="1844" y="8"/>
                    <a:pt x="1673" y="0"/>
                    <a:pt x="1503" y="0"/>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05" name="Google Shape;3037;p45">
            <a:extLst>
              <a:ext uri="{FF2B5EF4-FFF2-40B4-BE49-F238E27FC236}">
                <a16:creationId xmlns:a16="http://schemas.microsoft.com/office/drawing/2014/main" id="{63BAFC86-271A-7B5C-3A4F-9B44E24B5CC8}"/>
              </a:ext>
            </a:extLst>
          </p:cNvPr>
          <p:cNvGrpSpPr/>
          <p:nvPr/>
        </p:nvGrpSpPr>
        <p:grpSpPr>
          <a:xfrm>
            <a:off x="1309358" y="1364912"/>
            <a:ext cx="438512" cy="461412"/>
            <a:chOff x="4809768" y="3236075"/>
            <a:chExt cx="317187" cy="333752"/>
          </a:xfrm>
        </p:grpSpPr>
        <p:sp>
          <p:nvSpPr>
            <p:cNvPr id="1806" name="Google Shape;3038;p45">
              <a:extLst>
                <a:ext uri="{FF2B5EF4-FFF2-40B4-BE49-F238E27FC236}">
                  <a16:creationId xmlns:a16="http://schemas.microsoft.com/office/drawing/2014/main" id="{4DAFDB0A-0A34-475B-8228-EE4EC812B6E7}"/>
                </a:ext>
              </a:extLst>
            </p:cNvPr>
            <p:cNvSpPr/>
            <p:nvPr/>
          </p:nvSpPr>
          <p:spPr>
            <a:xfrm>
              <a:off x="5011516" y="3457615"/>
              <a:ext cx="108042" cy="92877"/>
            </a:xfrm>
            <a:custGeom>
              <a:avLst/>
              <a:gdLst/>
              <a:ahLst/>
              <a:cxnLst/>
              <a:rect l="l" t="t" r="r" b="b"/>
              <a:pathLst>
                <a:path w="3783" h="3252" extrusionOk="0">
                  <a:moveTo>
                    <a:pt x="866" y="0"/>
                  </a:moveTo>
                  <a:cubicBezTo>
                    <a:pt x="770" y="0"/>
                    <a:pt x="671" y="27"/>
                    <a:pt x="566" y="92"/>
                  </a:cubicBezTo>
                  <a:cubicBezTo>
                    <a:pt x="464" y="153"/>
                    <a:pt x="357" y="180"/>
                    <a:pt x="260" y="180"/>
                  </a:cubicBezTo>
                  <a:cubicBezTo>
                    <a:pt x="178" y="180"/>
                    <a:pt x="102" y="161"/>
                    <a:pt x="38" y="128"/>
                  </a:cubicBezTo>
                  <a:lnTo>
                    <a:pt x="0" y="128"/>
                  </a:lnTo>
                  <a:lnTo>
                    <a:pt x="478" y="1554"/>
                  </a:lnTo>
                  <a:cubicBezTo>
                    <a:pt x="513" y="1656"/>
                    <a:pt x="592" y="1736"/>
                    <a:pt x="694" y="1773"/>
                  </a:cubicBezTo>
                  <a:cubicBezTo>
                    <a:pt x="780" y="1804"/>
                    <a:pt x="922" y="1855"/>
                    <a:pt x="1152" y="1939"/>
                  </a:cubicBezTo>
                  <a:cubicBezTo>
                    <a:pt x="1249" y="1974"/>
                    <a:pt x="1327" y="2045"/>
                    <a:pt x="1371" y="2136"/>
                  </a:cubicBezTo>
                  <a:lnTo>
                    <a:pt x="1811" y="2989"/>
                  </a:lnTo>
                  <a:cubicBezTo>
                    <a:pt x="1899" y="2998"/>
                    <a:pt x="1983" y="3016"/>
                    <a:pt x="2063" y="3049"/>
                  </a:cubicBezTo>
                  <a:cubicBezTo>
                    <a:pt x="2079" y="3055"/>
                    <a:pt x="2096" y="3058"/>
                    <a:pt x="2113" y="3058"/>
                  </a:cubicBezTo>
                  <a:cubicBezTo>
                    <a:pt x="2145" y="3058"/>
                    <a:pt x="2176" y="3047"/>
                    <a:pt x="2202" y="3027"/>
                  </a:cubicBezTo>
                  <a:cubicBezTo>
                    <a:pt x="2392" y="2894"/>
                    <a:pt x="2624" y="2815"/>
                    <a:pt x="2875" y="2815"/>
                  </a:cubicBezTo>
                  <a:cubicBezTo>
                    <a:pt x="3242" y="2815"/>
                    <a:pt x="3571" y="2985"/>
                    <a:pt x="3783" y="3252"/>
                  </a:cubicBezTo>
                  <a:lnTo>
                    <a:pt x="2529" y="647"/>
                  </a:lnTo>
                  <a:cubicBezTo>
                    <a:pt x="2470" y="658"/>
                    <a:pt x="2413" y="663"/>
                    <a:pt x="2359" y="663"/>
                  </a:cubicBezTo>
                  <a:cubicBezTo>
                    <a:pt x="1732" y="663"/>
                    <a:pt x="1342" y="0"/>
                    <a:pt x="866" y="0"/>
                  </a:cubicBezTo>
                  <a:close/>
                </a:path>
              </a:pathLst>
            </a:custGeom>
            <a:solidFill>
              <a:srgbClr val="9B1A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7" name="Google Shape;3039;p45">
              <a:extLst>
                <a:ext uri="{FF2B5EF4-FFF2-40B4-BE49-F238E27FC236}">
                  <a16:creationId xmlns:a16="http://schemas.microsoft.com/office/drawing/2014/main" id="{6FA84B67-4D80-1F31-D4F1-E393D64080AB}"/>
                </a:ext>
              </a:extLst>
            </p:cNvPr>
            <p:cNvSpPr/>
            <p:nvPr/>
          </p:nvSpPr>
          <p:spPr>
            <a:xfrm>
              <a:off x="5011516" y="3457986"/>
              <a:ext cx="72685" cy="86937"/>
            </a:xfrm>
            <a:custGeom>
              <a:avLst/>
              <a:gdLst/>
              <a:ahLst/>
              <a:cxnLst/>
              <a:rect l="l" t="t" r="r" b="b"/>
              <a:pathLst>
                <a:path w="2545" h="3044" extrusionOk="0">
                  <a:moveTo>
                    <a:pt x="739" y="0"/>
                  </a:moveTo>
                  <a:cubicBezTo>
                    <a:pt x="683" y="15"/>
                    <a:pt x="624" y="40"/>
                    <a:pt x="566" y="77"/>
                  </a:cubicBezTo>
                  <a:cubicBezTo>
                    <a:pt x="464" y="138"/>
                    <a:pt x="357" y="165"/>
                    <a:pt x="260" y="165"/>
                  </a:cubicBezTo>
                  <a:cubicBezTo>
                    <a:pt x="178" y="165"/>
                    <a:pt x="102" y="146"/>
                    <a:pt x="38" y="113"/>
                  </a:cubicBezTo>
                  <a:lnTo>
                    <a:pt x="0" y="113"/>
                  </a:lnTo>
                  <a:lnTo>
                    <a:pt x="478" y="1539"/>
                  </a:lnTo>
                  <a:cubicBezTo>
                    <a:pt x="513" y="1641"/>
                    <a:pt x="592" y="1722"/>
                    <a:pt x="694" y="1758"/>
                  </a:cubicBezTo>
                  <a:cubicBezTo>
                    <a:pt x="780" y="1789"/>
                    <a:pt x="922" y="1840"/>
                    <a:pt x="1152" y="1924"/>
                  </a:cubicBezTo>
                  <a:cubicBezTo>
                    <a:pt x="1249" y="1959"/>
                    <a:pt x="1327" y="2030"/>
                    <a:pt x="1371" y="2121"/>
                  </a:cubicBezTo>
                  <a:lnTo>
                    <a:pt x="1811" y="2974"/>
                  </a:lnTo>
                  <a:cubicBezTo>
                    <a:pt x="1899" y="2983"/>
                    <a:pt x="1983" y="3001"/>
                    <a:pt x="2063" y="3034"/>
                  </a:cubicBezTo>
                  <a:cubicBezTo>
                    <a:pt x="2079" y="3040"/>
                    <a:pt x="2096" y="3044"/>
                    <a:pt x="2113" y="3044"/>
                  </a:cubicBezTo>
                  <a:cubicBezTo>
                    <a:pt x="2145" y="3044"/>
                    <a:pt x="2176" y="3033"/>
                    <a:pt x="2202" y="3012"/>
                  </a:cubicBezTo>
                  <a:cubicBezTo>
                    <a:pt x="2304" y="2939"/>
                    <a:pt x="2421" y="2883"/>
                    <a:pt x="2545" y="2846"/>
                  </a:cubicBezTo>
                  <a:lnTo>
                    <a:pt x="2019" y="1769"/>
                  </a:lnTo>
                  <a:cubicBezTo>
                    <a:pt x="1893" y="1513"/>
                    <a:pt x="1680" y="1320"/>
                    <a:pt x="1413" y="1223"/>
                  </a:cubicBezTo>
                  <a:lnTo>
                    <a:pt x="1404" y="1221"/>
                  </a:lnTo>
                  <a:cubicBezTo>
                    <a:pt x="1218" y="1156"/>
                    <a:pt x="1072" y="1004"/>
                    <a:pt x="1011" y="818"/>
                  </a:cubicBezTo>
                  <a:lnTo>
                    <a:pt x="739" y="0"/>
                  </a:ln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8" name="Google Shape;3040;p45">
              <a:extLst>
                <a:ext uri="{FF2B5EF4-FFF2-40B4-BE49-F238E27FC236}">
                  <a16:creationId xmlns:a16="http://schemas.microsoft.com/office/drawing/2014/main" id="{7EBB1074-6D35-6880-892C-FE5E302F87BE}"/>
                </a:ext>
              </a:extLst>
            </p:cNvPr>
            <p:cNvSpPr/>
            <p:nvPr/>
          </p:nvSpPr>
          <p:spPr>
            <a:xfrm>
              <a:off x="5007660" y="3413661"/>
              <a:ext cx="76826" cy="64203"/>
            </a:xfrm>
            <a:custGeom>
              <a:avLst/>
              <a:gdLst/>
              <a:ahLst/>
              <a:cxnLst/>
              <a:rect l="l" t="t" r="r" b="b"/>
              <a:pathLst>
                <a:path w="2690" h="2248" extrusionOk="0">
                  <a:moveTo>
                    <a:pt x="760" y="1"/>
                  </a:moveTo>
                  <a:cubicBezTo>
                    <a:pt x="708" y="1"/>
                    <a:pt x="657" y="28"/>
                    <a:pt x="630" y="81"/>
                  </a:cubicBezTo>
                  <a:lnTo>
                    <a:pt x="0" y="1273"/>
                  </a:lnTo>
                  <a:lnTo>
                    <a:pt x="139" y="1694"/>
                  </a:lnTo>
                  <a:cubicBezTo>
                    <a:pt x="209" y="1739"/>
                    <a:pt x="297" y="1765"/>
                    <a:pt x="393" y="1765"/>
                  </a:cubicBezTo>
                  <a:cubicBezTo>
                    <a:pt x="490" y="1765"/>
                    <a:pt x="595" y="1738"/>
                    <a:pt x="697" y="1676"/>
                  </a:cubicBezTo>
                  <a:cubicBezTo>
                    <a:pt x="803" y="1611"/>
                    <a:pt x="903" y="1585"/>
                    <a:pt x="999" y="1585"/>
                  </a:cubicBezTo>
                  <a:cubicBezTo>
                    <a:pt x="1475" y="1585"/>
                    <a:pt x="1866" y="2247"/>
                    <a:pt x="2492" y="2247"/>
                  </a:cubicBezTo>
                  <a:cubicBezTo>
                    <a:pt x="2555" y="2247"/>
                    <a:pt x="2621" y="2241"/>
                    <a:pt x="2689" y="2226"/>
                  </a:cubicBezTo>
                  <a:lnTo>
                    <a:pt x="2172" y="1172"/>
                  </a:lnTo>
                  <a:cubicBezTo>
                    <a:pt x="2127" y="1081"/>
                    <a:pt x="2050" y="1010"/>
                    <a:pt x="1953" y="975"/>
                  </a:cubicBezTo>
                  <a:lnTo>
                    <a:pt x="1373" y="765"/>
                  </a:lnTo>
                  <a:cubicBezTo>
                    <a:pt x="1282" y="734"/>
                    <a:pt x="1207" y="667"/>
                    <a:pt x="1161" y="583"/>
                  </a:cubicBezTo>
                  <a:lnTo>
                    <a:pt x="887" y="77"/>
                  </a:lnTo>
                  <a:cubicBezTo>
                    <a:pt x="859" y="26"/>
                    <a:pt x="810" y="1"/>
                    <a:pt x="760" y="1"/>
                  </a:cubicBezTo>
                  <a:close/>
                </a:path>
              </a:pathLst>
            </a:custGeom>
            <a:solidFill>
              <a:srgbClr val="F35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9" name="Google Shape;3041;p45">
              <a:extLst>
                <a:ext uri="{FF2B5EF4-FFF2-40B4-BE49-F238E27FC236}">
                  <a16:creationId xmlns:a16="http://schemas.microsoft.com/office/drawing/2014/main" id="{12B8DAED-33D4-FF09-7996-0A7A178B9BF4}"/>
                </a:ext>
              </a:extLst>
            </p:cNvPr>
            <p:cNvSpPr/>
            <p:nvPr/>
          </p:nvSpPr>
          <p:spPr>
            <a:xfrm>
              <a:off x="5007689" y="3424200"/>
              <a:ext cx="25333" cy="39927"/>
            </a:xfrm>
            <a:custGeom>
              <a:avLst/>
              <a:gdLst/>
              <a:ahLst/>
              <a:cxnLst/>
              <a:rect l="l" t="t" r="r" b="b"/>
              <a:pathLst>
                <a:path w="887" h="1398" extrusionOk="0">
                  <a:moveTo>
                    <a:pt x="479" y="0"/>
                  </a:moveTo>
                  <a:lnTo>
                    <a:pt x="1" y="906"/>
                  </a:lnTo>
                  <a:lnTo>
                    <a:pt x="141" y="1327"/>
                  </a:lnTo>
                  <a:cubicBezTo>
                    <a:pt x="211" y="1372"/>
                    <a:pt x="299" y="1398"/>
                    <a:pt x="395" y="1398"/>
                  </a:cubicBezTo>
                  <a:cubicBezTo>
                    <a:pt x="492" y="1398"/>
                    <a:pt x="598" y="1371"/>
                    <a:pt x="700" y="1309"/>
                  </a:cubicBezTo>
                  <a:cubicBezTo>
                    <a:pt x="764" y="1269"/>
                    <a:pt x="828" y="1243"/>
                    <a:pt x="886" y="1229"/>
                  </a:cubicBezTo>
                  <a:lnTo>
                    <a:pt x="479" y="0"/>
                  </a:ln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0" name="Google Shape;3042;p45">
              <a:extLst>
                <a:ext uri="{FF2B5EF4-FFF2-40B4-BE49-F238E27FC236}">
                  <a16:creationId xmlns:a16="http://schemas.microsoft.com/office/drawing/2014/main" id="{54E7EB62-9EBF-90D2-5A42-43C5474C0DDC}"/>
                </a:ext>
              </a:extLst>
            </p:cNvPr>
            <p:cNvSpPr/>
            <p:nvPr/>
          </p:nvSpPr>
          <p:spPr>
            <a:xfrm>
              <a:off x="4818079" y="3267720"/>
              <a:ext cx="96847" cy="57234"/>
            </a:xfrm>
            <a:custGeom>
              <a:avLst/>
              <a:gdLst/>
              <a:ahLst/>
              <a:cxnLst/>
              <a:rect l="l" t="t" r="r" b="b"/>
              <a:pathLst>
                <a:path w="3391" h="2004" extrusionOk="0">
                  <a:moveTo>
                    <a:pt x="1698" y="0"/>
                  </a:moveTo>
                  <a:cubicBezTo>
                    <a:pt x="1282" y="0"/>
                    <a:pt x="929" y="252"/>
                    <a:pt x="776" y="612"/>
                  </a:cubicBezTo>
                  <a:cubicBezTo>
                    <a:pt x="758" y="654"/>
                    <a:pt x="719" y="681"/>
                    <a:pt x="674" y="681"/>
                  </a:cubicBezTo>
                  <a:lnTo>
                    <a:pt x="668" y="681"/>
                  </a:lnTo>
                  <a:cubicBezTo>
                    <a:pt x="309" y="681"/>
                    <a:pt x="13" y="972"/>
                    <a:pt x="7" y="1329"/>
                  </a:cubicBezTo>
                  <a:cubicBezTo>
                    <a:pt x="0" y="1698"/>
                    <a:pt x="312" y="2003"/>
                    <a:pt x="683" y="2003"/>
                  </a:cubicBezTo>
                  <a:lnTo>
                    <a:pt x="2222" y="2003"/>
                  </a:lnTo>
                  <a:cubicBezTo>
                    <a:pt x="2255" y="1998"/>
                    <a:pt x="2280" y="1978"/>
                    <a:pt x="2291" y="1948"/>
                  </a:cubicBezTo>
                  <a:cubicBezTo>
                    <a:pt x="2423" y="1633"/>
                    <a:pt x="2687" y="1459"/>
                    <a:pt x="3051" y="1459"/>
                  </a:cubicBezTo>
                  <a:cubicBezTo>
                    <a:pt x="3166" y="1459"/>
                    <a:pt x="3275" y="1483"/>
                    <a:pt x="3376" y="1521"/>
                  </a:cubicBezTo>
                  <a:cubicBezTo>
                    <a:pt x="3385" y="1474"/>
                    <a:pt x="3390" y="1381"/>
                    <a:pt x="3388" y="1329"/>
                  </a:cubicBezTo>
                  <a:cubicBezTo>
                    <a:pt x="3381" y="968"/>
                    <a:pt x="3087" y="681"/>
                    <a:pt x="2728" y="681"/>
                  </a:cubicBezTo>
                  <a:lnTo>
                    <a:pt x="2722" y="681"/>
                  </a:lnTo>
                  <a:cubicBezTo>
                    <a:pt x="2676" y="681"/>
                    <a:pt x="2636" y="654"/>
                    <a:pt x="2620" y="612"/>
                  </a:cubicBezTo>
                  <a:cubicBezTo>
                    <a:pt x="2466" y="254"/>
                    <a:pt x="2112" y="0"/>
                    <a:pt x="16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1" name="Google Shape;3043;p45">
              <a:extLst>
                <a:ext uri="{FF2B5EF4-FFF2-40B4-BE49-F238E27FC236}">
                  <a16:creationId xmlns:a16="http://schemas.microsoft.com/office/drawing/2014/main" id="{C08366CC-1A84-B159-A39D-323FE39382BA}"/>
                </a:ext>
              </a:extLst>
            </p:cNvPr>
            <p:cNvSpPr/>
            <p:nvPr/>
          </p:nvSpPr>
          <p:spPr>
            <a:xfrm>
              <a:off x="4818079" y="3267777"/>
              <a:ext cx="63375" cy="57177"/>
            </a:xfrm>
            <a:custGeom>
              <a:avLst/>
              <a:gdLst/>
              <a:ahLst/>
              <a:cxnLst/>
              <a:rect l="l" t="t" r="r" b="b"/>
              <a:pathLst>
                <a:path w="2219" h="2002" extrusionOk="0">
                  <a:moveTo>
                    <a:pt x="1698" y="0"/>
                  </a:moveTo>
                  <a:cubicBezTo>
                    <a:pt x="1282" y="0"/>
                    <a:pt x="929" y="250"/>
                    <a:pt x="776" y="612"/>
                  </a:cubicBezTo>
                  <a:cubicBezTo>
                    <a:pt x="758" y="652"/>
                    <a:pt x="719" y="679"/>
                    <a:pt x="674" y="679"/>
                  </a:cubicBezTo>
                  <a:lnTo>
                    <a:pt x="668" y="679"/>
                  </a:lnTo>
                  <a:cubicBezTo>
                    <a:pt x="309" y="679"/>
                    <a:pt x="13" y="970"/>
                    <a:pt x="7" y="1327"/>
                  </a:cubicBezTo>
                  <a:cubicBezTo>
                    <a:pt x="0" y="1698"/>
                    <a:pt x="312" y="2001"/>
                    <a:pt x="683" y="2001"/>
                  </a:cubicBezTo>
                  <a:lnTo>
                    <a:pt x="1717" y="2001"/>
                  </a:lnTo>
                  <a:cubicBezTo>
                    <a:pt x="1349" y="1999"/>
                    <a:pt x="1041" y="1698"/>
                    <a:pt x="1048" y="1327"/>
                  </a:cubicBezTo>
                  <a:cubicBezTo>
                    <a:pt x="1053" y="968"/>
                    <a:pt x="1349" y="679"/>
                    <a:pt x="1709" y="679"/>
                  </a:cubicBezTo>
                  <a:lnTo>
                    <a:pt x="1714" y="679"/>
                  </a:lnTo>
                  <a:cubicBezTo>
                    <a:pt x="1760" y="679"/>
                    <a:pt x="1800" y="652"/>
                    <a:pt x="1817" y="612"/>
                  </a:cubicBezTo>
                  <a:cubicBezTo>
                    <a:pt x="1899" y="416"/>
                    <a:pt x="2039" y="256"/>
                    <a:pt x="2218" y="146"/>
                  </a:cubicBezTo>
                  <a:cubicBezTo>
                    <a:pt x="2067" y="51"/>
                    <a:pt x="1888" y="0"/>
                    <a:pt x="1698" y="0"/>
                  </a:cubicBezTo>
                  <a:close/>
                  <a:moveTo>
                    <a:pt x="1717" y="2001"/>
                  </a:moveTo>
                  <a:cubicBezTo>
                    <a:pt x="1718" y="2001"/>
                    <a:pt x="1719" y="2001"/>
                    <a:pt x="1720" y="2001"/>
                  </a:cubicBezTo>
                  <a:cubicBezTo>
                    <a:pt x="1721" y="2001"/>
                    <a:pt x="1722" y="2001"/>
                    <a:pt x="1723" y="2001"/>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2" name="Google Shape;3044;p45">
              <a:extLst>
                <a:ext uri="{FF2B5EF4-FFF2-40B4-BE49-F238E27FC236}">
                  <a16:creationId xmlns:a16="http://schemas.microsoft.com/office/drawing/2014/main" id="{798523EF-FC81-5BDA-C61C-C05FF4C8E968}"/>
                </a:ext>
              </a:extLst>
            </p:cNvPr>
            <p:cNvSpPr/>
            <p:nvPr/>
          </p:nvSpPr>
          <p:spPr>
            <a:xfrm>
              <a:off x="4862747" y="3308075"/>
              <a:ext cx="74542" cy="50037"/>
            </a:xfrm>
            <a:custGeom>
              <a:avLst/>
              <a:gdLst/>
              <a:ahLst/>
              <a:cxnLst/>
              <a:rect l="l" t="t" r="r" b="b"/>
              <a:pathLst>
                <a:path w="2610" h="1752" extrusionOk="0">
                  <a:moveTo>
                    <a:pt x="1487" y="0"/>
                  </a:moveTo>
                  <a:cubicBezTo>
                    <a:pt x="1123" y="0"/>
                    <a:pt x="813" y="223"/>
                    <a:pt x="682" y="535"/>
                  </a:cubicBezTo>
                  <a:cubicBezTo>
                    <a:pt x="665" y="572"/>
                    <a:pt x="630" y="594"/>
                    <a:pt x="590" y="594"/>
                  </a:cubicBezTo>
                  <a:lnTo>
                    <a:pt x="585" y="594"/>
                  </a:lnTo>
                  <a:cubicBezTo>
                    <a:pt x="271" y="594"/>
                    <a:pt x="13" y="848"/>
                    <a:pt x="8" y="1163"/>
                  </a:cubicBezTo>
                  <a:cubicBezTo>
                    <a:pt x="1" y="1485"/>
                    <a:pt x="274" y="1751"/>
                    <a:pt x="599" y="1751"/>
                  </a:cubicBezTo>
                  <a:lnTo>
                    <a:pt x="2142" y="1751"/>
                  </a:lnTo>
                  <a:lnTo>
                    <a:pt x="2571" y="683"/>
                  </a:lnTo>
                  <a:cubicBezTo>
                    <a:pt x="2580" y="659"/>
                    <a:pt x="2593" y="639"/>
                    <a:pt x="2609" y="621"/>
                  </a:cubicBezTo>
                  <a:cubicBezTo>
                    <a:pt x="2555" y="603"/>
                    <a:pt x="2447" y="594"/>
                    <a:pt x="2389" y="594"/>
                  </a:cubicBezTo>
                  <a:lnTo>
                    <a:pt x="2383" y="594"/>
                  </a:lnTo>
                  <a:cubicBezTo>
                    <a:pt x="2345" y="594"/>
                    <a:pt x="2308" y="572"/>
                    <a:pt x="2292" y="535"/>
                  </a:cubicBezTo>
                  <a:cubicBezTo>
                    <a:pt x="2160" y="220"/>
                    <a:pt x="1850" y="0"/>
                    <a:pt x="14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3" name="Google Shape;3045;p45">
              <a:extLst>
                <a:ext uri="{FF2B5EF4-FFF2-40B4-BE49-F238E27FC236}">
                  <a16:creationId xmlns:a16="http://schemas.microsoft.com/office/drawing/2014/main" id="{57C72CAF-F94C-8C26-8DBB-0774AE19ACE6}"/>
                </a:ext>
              </a:extLst>
            </p:cNvPr>
            <p:cNvSpPr/>
            <p:nvPr/>
          </p:nvSpPr>
          <p:spPr>
            <a:xfrm>
              <a:off x="4862747" y="3307961"/>
              <a:ext cx="55521" cy="50037"/>
            </a:xfrm>
            <a:custGeom>
              <a:avLst/>
              <a:gdLst/>
              <a:ahLst/>
              <a:cxnLst/>
              <a:rect l="l" t="t" r="r" b="b"/>
              <a:pathLst>
                <a:path w="1944" h="1752" extrusionOk="0">
                  <a:moveTo>
                    <a:pt x="1487" y="1"/>
                  </a:moveTo>
                  <a:cubicBezTo>
                    <a:pt x="1123" y="1"/>
                    <a:pt x="813" y="222"/>
                    <a:pt x="682" y="534"/>
                  </a:cubicBezTo>
                  <a:cubicBezTo>
                    <a:pt x="665" y="570"/>
                    <a:pt x="630" y="594"/>
                    <a:pt x="590" y="594"/>
                  </a:cubicBezTo>
                  <a:lnTo>
                    <a:pt x="585" y="594"/>
                  </a:lnTo>
                  <a:cubicBezTo>
                    <a:pt x="271" y="594"/>
                    <a:pt x="13" y="848"/>
                    <a:pt x="8" y="1162"/>
                  </a:cubicBezTo>
                  <a:cubicBezTo>
                    <a:pt x="1" y="1487"/>
                    <a:pt x="274" y="1752"/>
                    <a:pt x="599" y="1752"/>
                  </a:cubicBezTo>
                  <a:lnTo>
                    <a:pt x="1499" y="1752"/>
                  </a:lnTo>
                  <a:cubicBezTo>
                    <a:pt x="1180" y="1748"/>
                    <a:pt x="917" y="1484"/>
                    <a:pt x="921" y="1164"/>
                  </a:cubicBezTo>
                  <a:cubicBezTo>
                    <a:pt x="928" y="850"/>
                    <a:pt x="1184" y="596"/>
                    <a:pt x="1498" y="596"/>
                  </a:cubicBezTo>
                  <a:lnTo>
                    <a:pt x="1503" y="596"/>
                  </a:lnTo>
                  <a:cubicBezTo>
                    <a:pt x="1541" y="596"/>
                    <a:pt x="1578" y="574"/>
                    <a:pt x="1594" y="538"/>
                  </a:cubicBezTo>
                  <a:cubicBezTo>
                    <a:pt x="1666" y="368"/>
                    <a:pt x="1788" y="227"/>
                    <a:pt x="1943" y="130"/>
                  </a:cubicBezTo>
                  <a:cubicBezTo>
                    <a:pt x="1812" y="48"/>
                    <a:pt x="1653" y="1"/>
                    <a:pt x="1487" y="1"/>
                  </a:cubicBezTo>
                  <a:close/>
                  <a:moveTo>
                    <a:pt x="1499" y="1752"/>
                  </a:moveTo>
                  <a:cubicBezTo>
                    <a:pt x="1501" y="1752"/>
                    <a:pt x="1503" y="1752"/>
                    <a:pt x="1506" y="1752"/>
                  </a:cubicBezTo>
                  <a:cubicBezTo>
                    <a:pt x="1508" y="1752"/>
                    <a:pt x="1510" y="1752"/>
                    <a:pt x="1512" y="1752"/>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4" name="Google Shape;3046;p45">
              <a:extLst>
                <a:ext uri="{FF2B5EF4-FFF2-40B4-BE49-F238E27FC236}">
                  <a16:creationId xmlns:a16="http://schemas.microsoft.com/office/drawing/2014/main" id="{8FD9B7E0-87A4-7558-358F-B64C1DE15603}"/>
                </a:ext>
              </a:extLst>
            </p:cNvPr>
            <p:cNvSpPr/>
            <p:nvPr/>
          </p:nvSpPr>
          <p:spPr>
            <a:xfrm>
              <a:off x="4809825" y="3390099"/>
              <a:ext cx="253584" cy="179728"/>
            </a:xfrm>
            <a:custGeom>
              <a:avLst/>
              <a:gdLst/>
              <a:ahLst/>
              <a:cxnLst/>
              <a:rect l="l" t="t" r="r" b="b"/>
              <a:pathLst>
                <a:path w="8879" h="6293" extrusionOk="0">
                  <a:moveTo>
                    <a:pt x="3500" y="0"/>
                  </a:moveTo>
                  <a:lnTo>
                    <a:pt x="2945" y="1380"/>
                  </a:lnTo>
                  <a:cubicBezTo>
                    <a:pt x="2876" y="1552"/>
                    <a:pt x="2734" y="1687"/>
                    <a:pt x="2557" y="1744"/>
                  </a:cubicBezTo>
                  <a:lnTo>
                    <a:pt x="2347" y="1811"/>
                  </a:lnTo>
                  <a:cubicBezTo>
                    <a:pt x="2186" y="1864"/>
                    <a:pt x="2053" y="1981"/>
                    <a:pt x="1978" y="2131"/>
                  </a:cubicBezTo>
                  <a:lnTo>
                    <a:pt x="54" y="6063"/>
                  </a:lnTo>
                  <a:cubicBezTo>
                    <a:pt x="1" y="6171"/>
                    <a:pt x="79" y="6293"/>
                    <a:pt x="198" y="6293"/>
                  </a:cubicBezTo>
                  <a:lnTo>
                    <a:pt x="4565" y="6293"/>
                  </a:lnTo>
                  <a:cubicBezTo>
                    <a:pt x="4552" y="6273"/>
                    <a:pt x="4545" y="6247"/>
                    <a:pt x="4550" y="6220"/>
                  </a:cubicBezTo>
                  <a:cubicBezTo>
                    <a:pt x="4606" y="5951"/>
                    <a:pt x="4845" y="5751"/>
                    <a:pt x="5121" y="5751"/>
                  </a:cubicBezTo>
                  <a:cubicBezTo>
                    <a:pt x="5123" y="5751"/>
                    <a:pt x="5124" y="5751"/>
                    <a:pt x="5125" y="5751"/>
                  </a:cubicBezTo>
                  <a:cubicBezTo>
                    <a:pt x="5218" y="5751"/>
                    <a:pt x="5308" y="5773"/>
                    <a:pt x="5384" y="5815"/>
                  </a:cubicBezTo>
                  <a:cubicBezTo>
                    <a:pt x="5399" y="5822"/>
                    <a:pt x="5414" y="5826"/>
                    <a:pt x="5429" y="5826"/>
                  </a:cubicBezTo>
                  <a:cubicBezTo>
                    <a:pt x="5451" y="5826"/>
                    <a:pt x="5472" y="5818"/>
                    <a:pt x="5490" y="5806"/>
                  </a:cubicBezTo>
                  <a:cubicBezTo>
                    <a:pt x="5605" y="5709"/>
                    <a:pt x="5755" y="5652"/>
                    <a:pt x="5916" y="5652"/>
                  </a:cubicBezTo>
                  <a:cubicBezTo>
                    <a:pt x="6001" y="5652"/>
                    <a:pt x="6080" y="5669"/>
                    <a:pt x="6157" y="5696"/>
                  </a:cubicBezTo>
                  <a:cubicBezTo>
                    <a:pt x="6168" y="5700"/>
                    <a:pt x="6180" y="5702"/>
                    <a:pt x="6192" y="5702"/>
                  </a:cubicBezTo>
                  <a:cubicBezTo>
                    <a:pt x="6213" y="5702"/>
                    <a:pt x="6233" y="5696"/>
                    <a:pt x="6250" y="5685"/>
                  </a:cubicBezTo>
                  <a:cubicBezTo>
                    <a:pt x="6379" y="5590"/>
                    <a:pt x="6540" y="5535"/>
                    <a:pt x="6713" y="5535"/>
                  </a:cubicBezTo>
                  <a:cubicBezTo>
                    <a:pt x="6838" y="5535"/>
                    <a:pt x="6960" y="5566"/>
                    <a:pt x="7064" y="5617"/>
                  </a:cubicBezTo>
                  <a:lnTo>
                    <a:pt x="7108" y="5617"/>
                  </a:lnTo>
                  <a:cubicBezTo>
                    <a:pt x="7250" y="5513"/>
                    <a:pt x="7424" y="5449"/>
                    <a:pt x="7613" y="5449"/>
                  </a:cubicBezTo>
                  <a:cubicBezTo>
                    <a:pt x="7615" y="5449"/>
                    <a:pt x="7618" y="5449"/>
                    <a:pt x="7621" y="5450"/>
                  </a:cubicBezTo>
                  <a:cubicBezTo>
                    <a:pt x="7758" y="5450"/>
                    <a:pt x="7887" y="5484"/>
                    <a:pt x="8002" y="5541"/>
                  </a:cubicBezTo>
                  <a:cubicBezTo>
                    <a:pt x="8023" y="5551"/>
                    <a:pt x="8045" y="5557"/>
                    <a:pt x="8067" y="5557"/>
                  </a:cubicBezTo>
                  <a:cubicBezTo>
                    <a:pt x="8098" y="5557"/>
                    <a:pt x="8130" y="5546"/>
                    <a:pt x="8156" y="5524"/>
                  </a:cubicBezTo>
                  <a:cubicBezTo>
                    <a:pt x="8325" y="5387"/>
                    <a:pt x="8543" y="5305"/>
                    <a:pt x="8780" y="5305"/>
                  </a:cubicBezTo>
                  <a:cubicBezTo>
                    <a:pt x="8815" y="5305"/>
                    <a:pt x="8846" y="5307"/>
                    <a:pt x="8879" y="5311"/>
                  </a:cubicBezTo>
                  <a:lnTo>
                    <a:pt x="8457" y="4453"/>
                  </a:lnTo>
                  <a:cubicBezTo>
                    <a:pt x="8411" y="4361"/>
                    <a:pt x="8333" y="4290"/>
                    <a:pt x="8238" y="4256"/>
                  </a:cubicBezTo>
                  <a:cubicBezTo>
                    <a:pt x="8006" y="4172"/>
                    <a:pt x="7865" y="4120"/>
                    <a:pt x="7778" y="4089"/>
                  </a:cubicBezTo>
                  <a:cubicBezTo>
                    <a:pt x="7677" y="4053"/>
                    <a:pt x="7599" y="3971"/>
                    <a:pt x="7564" y="3870"/>
                  </a:cubicBezTo>
                  <a:lnTo>
                    <a:pt x="6564" y="860"/>
                  </a:lnTo>
                  <a:cubicBezTo>
                    <a:pt x="6407" y="932"/>
                    <a:pt x="6264" y="962"/>
                    <a:pt x="6131" y="962"/>
                  </a:cubicBezTo>
                  <a:cubicBezTo>
                    <a:pt x="5506" y="962"/>
                    <a:pt x="5116" y="300"/>
                    <a:pt x="4641" y="300"/>
                  </a:cubicBezTo>
                  <a:cubicBezTo>
                    <a:pt x="4546" y="300"/>
                    <a:pt x="4447" y="326"/>
                    <a:pt x="4342" y="391"/>
                  </a:cubicBezTo>
                  <a:cubicBezTo>
                    <a:pt x="4241" y="453"/>
                    <a:pt x="4147" y="479"/>
                    <a:pt x="4062" y="479"/>
                  </a:cubicBezTo>
                  <a:cubicBezTo>
                    <a:pt x="3811" y="479"/>
                    <a:pt x="3627" y="250"/>
                    <a:pt x="3500" y="0"/>
                  </a:cubicBezTo>
                  <a:close/>
                </a:path>
              </a:pathLst>
            </a:custGeom>
            <a:solidFill>
              <a:srgbClr val="9B1A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5" name="Google Shape;3047;p45">
              <a:extLst>
                <a:ext uri="{FF2B5EF4-FFF2-40B4-BE49-F238E27FC236}">
                  <a16:creationId xmlns:a16="http://schemas.microsoft.com/office/drawing/2014/main" id="{8ED87393-BF75-8498-DFB9-8CA257E38262}"/>
                </a:ext>
              </a:extLst>
            </p:cNvPr>
            <p:cNvSpPr/>
            <p:nvPr/>
          </p:nvSpPr>
          <p:spPr>
            <a:xfrm>
              <a:off x="4809768" y="3390099"/>
              <a:ext cx="135603" cy="179728"/>
            </a:xfrm>
            <a:custGeom>
              <a:avLst/>
              <a:gdLst/>
              <a:ahLst/>
              <a:cxnLst/>
              <a:rect l="l" t="t" r="r" b="b"/>
              <a:pathLst>
                <a:path w="4748" h="6293" extrusionOk="0">
                  <a:moveTo>
                    <a:pt x="3499" y="0"/>
                  </a:moveTo>
                  <a:lnTo>
                    <a:pt x="2946" y="1380"/>
                  </a:lnTo>
                  <a:cubicBezTo>
                    <a:pt x="2876" y="1552"/>
                    <a:pt x="2732" y="1687"/>
                    <a:pt x="2557" y="1744"/>
                  </a:cubicBezTo>
                  <a:lnTo>
                    <a:pt x="2347" y="1811"/>
                  </a:lnTo>
                  <a:cubicBezTo>
                    <a:pt x="2184" y="1864"/>
                    <a:pt x="2053" y="1981"/>
                    <a:pt x="1978" y="2131"/>
                  </a:cubicBezTo>
                  <a:lnTo>
                    <a:pt x="54" y="6063"/>
                  </a:lnTo>
                  <a:cubicBezTo>
                    <a:pt x="1" y="6171"/>
                    <a:pt x="79" y="6293"/>
                    <a:pt x="198" y="6293"/>
                  </a:cubicBezTo>
                  <a:lnTo>
                    <a:pt x="1571" y="6293"/>
                  </a:lnTo>
                  <a:cubicBezTo>
                    <a:pt x="1452" y="6293"/>
                    <a:pt x="1376" y="6171"/>
                    <a:pt x="1427" y="6063"/>
                  </a:cubicBezTo>
                  <a:lnTo>
                    <a:pt x="3351" y="2131"/>
                  </a:lnTo>
                  <a:cubicBezTo>
                    <a:pt x="3426" y="1979"/>
                    <a:pt x="3559" y="1862"/>
                    <a:pt x="3721" y="1811"/>
                  </a:cubicBezTo>
                  <a:lnTo>
                    <a:pt x="3931" y="1744"/>
                  </a:lnTo>
                  <a:cubicBezTo>
                    <a:pt x="4107" y="1687"/>
                    <a:pt x="4251" y="1554"/>
                    <a:pt x="4318" y="1380"/>
                  </a:cubicBezTo>
                  <a:lnTo>
                    <a:pt x="4747" y="312"/>
                  </a:lnTo>
                  <a:cubicBezTo>
                    <a:pt x="4711" y="304"/>
                    <a:pt x="4674" y="299"/>
                    <a:pt x="4636" y="299"/>
                  </a:cubicBezTo>
                  <a:cubicBezTo>
                    <a:pt x="4543" y="299"/>
                    <a:pt x="4446" y="327"/>
                    <a:pt x="4342" y="391"/>
                  </a:cubicBezTo>
                  <a:cubicBezTo>
                    <a:pt x="4241" y="453"/>
                    <a:pt x="4147" y="479"/>
                    <a:pt x="4062" y="479"/>
                  </a:cubicBezTo>
                  <a:cubicBezTo>
                    <a:pt x="3811" y="479"/>
                    <a:pt x="3627" y="250"/>
                    <a:pt x="3499" y="0"/>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6" name="Google Shape;3048;p45">
              <a:extLst>
                <a:ext uri="{FF2B5EF4-FFF2-40B4-BE49-F238E27FC236}">
                  <a16:creationId xmlns:a16="http://schemas.microsoft.com/office/drawing/2014/main" id="{0D491ADB-7229-E617-16E9-A028F9F6A355}"/>
                </a:ext>
              </a:extLst>
            </p:cNvPr>
            <p:cNvSpPr/>
            <p:nvPr/>
          </p:nvSpPr>
          <p:spPr>
            <a:xfrm>
              <a:off x="5039390" y="3236075"/>
              <a:ext cx="9939" cy="19478"/>
            </a:xfrm>
            <a:custGeom>
              <a:avLst/>
              <a:gdLst/>
              <a:ahLst/>
              <a:cxnLst/>
              <a:rect l="l" t="t" r="r" b="b"/>
              <a:pathLst>
                <a:path w="348" h="682" extrusionOk="0">
                  <a:moveTo>
                    <a:pt x="174" y="0"/>
                  </a:moveTo>
                  <a:cubicBezTo>
                    <a:pt x="77" y="0"/>
                    <a:pt x="1" y="79"/>
                    <a:pt x="1" y="174"/>
                  </a:cubicBezTo>
                  <a:lnTo>
                    <a:pt x="1" y="508"/>
                  </a:lnTo>
                  <a:cubicBezTo>
                    <a:pt x="1" y="603"/>
                    <a:pt x="77" y="681"/>
                    <a:pt x="174" y="681"/>
                  </a:cubicBezTo>
                  <a:cubicBezTo>
                    <a:pt x="269" y="681"/>
                    <a:pt x="348" y="603"/>
                    <a:pt x="348" y="508"/>
                  </a:cubicBezTo>
                  <a:lnTo>
                    <a:pt x="348" y="174"/>
                  </a:lnTo>
                  <a:cubicBezTo>
                    <a:pt x="348" y="79"/>
                    <a:pt x="269" y="0"/>
                    <a:pt x="174" y="0"/>
                  </a:cubicBezTo>
                  <a:close/>
                </a:path>
              </a:pathLst>
            </a:custGeom>
            <a:solidFill>
              <a:srgbClr val="FCCF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7" name="Google Shape;3049;p45">
              <a:extLst>
                <a:ext uri="{FF2B5EF4-FFF2-40B4-BE49-F238E27FC236}">
                  <a16:creationId xmlns:a16="http://schemas.microsoft.com/office/drawing/2014/main" id="{39CA5AFC-15BE-75CB-B3D5-BDBD0C605A09}"/>
                </a:ext>
              </a:extLst>
            </p:cNvPr>
            <p:cNvSpPr/>
            <p:nvPr/>
          </p:nvSpPr>
          <p:spPr>
            <a:xfrm>
              <a:off x="5039390" y="3320070"/>
              <a:ext cx="9939" cy="19478"/>
            </a:xfrm>
            <a:custGeom>
              <a:avLst/>
              <a:gdLst/>
              <a:ahLst/>
              <a:cxnLst/>
              <a:rect l="l" t="t" r="r" b="b"/>
              <a:pathLst>
                <a:path w="348" h="682" extrusionOk="0">
                  <a:moveTo>
                    <a:pt x="174" y="0"/>
                  </a:moveTo>
                  <a:cubicBezTo>
                    <a:pt x="77" y="0"/>
                    <a:pt x="1" y="79"/>
                    <a:pt x="1" y="174"/>
                  </a:cubicBezTo>
                  <a:lnTo>
                    <a:pt x="1" y="508"/>
                  </a:lnTo>
                  <a:cubicBezTo>
                    <a:pt x="1" y="603"/>
                    <a:pt x="77" y="681"/>
                    <a:pt x="174" y="681"/>
                  </a:cubicBezTo>
                  <a:cubicBezTo>
                    <a:pt x="269" y="681"/>
                    <a:pt x="348" y="603"/>
                    <a:pt x="348" y="508"/>
                  </a:cubicBezTo>
                  <a:lnTo>
                    <a:pt x="348" y="174"/>
                  </a:lnTo>
                  <a:cubicBezTo>
                    <a:pt x="348" y="79"/>
                    <a:pt x="269" y="0"/>
                    <a:pt x="174" y="0"/>
                  </a:cubicBezTo>
                  <a:close/>
                </a:path>
              </a:pathLst>
            </a:custGeom>
            <a:solidFill>
              <a:srgbClr val="FCCF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8" name="Google Shape;3050;p45">
              <a:extLst>
                <a:ext uri="{FF2B5EF4-FFF2-40B4-BE49-F238E27FC236}">
                  <a16:creationId xmlns:a16="http://schemas.microsoft.com/office/drawing/2014/main" id="{1272B945-CAB9-0173-622F-1861EB26F830}"/>
                </a:ext>
              </a:extLst>
            </p:cNvPr>
            <p:cNvSpPr/>
            <p:nvPr/>
          </p:nvSpPr>
          <p:spPr>
            <a:xfrm>
              <a:off x="5005775" y="3249755"/>
              <a:ext cx="17707" cy="16679"/>
            </a:xfrm>
            <a:custGeom>
              <a:avLst/>
              <a:gdLst/>
              <a:ahLst/>
              <a:cxnLst/>
              <a:rect l="l" t="t" r="r" b="b"/>
              <a:pathLst>
                <a:path w="620" h="584" extrusionOk="0">
                  <a:moveTo>
                    <a:pt x="192" y="0"/>
                  </a:moveTo>
                  <a:cubicBezTo>
                    <a:pt x="147" y="0"/>
                    <a:pt x="103" y="17"/>
                    <a:pt x="68" y="51"/>
                  </a:cubicBezTo>
                  <a:cubicBezTo>
                    <a:pt x="0" y="120"/>
                    <a:pt x="0" y="230"/>
                    <a:pt x="68" y="297"/>
                  </a:cubicBezTo>
                  <a:lnTo>
                    <a:pt x="303" y="533"/>
                  </a:lnTo>
                  <a:cubicBezTo>
                    <a:pt x="338" y="566"/>
                    <a:pt x="383" y="583"/>
                    <a:pt x="427" y="583"/>
                  </a:cubicBezTo>
                  <a:cubicBezTo>
                    <a:pt x="472" y="583"/>
                    <a:pt x="516" y="566"/>
                    <a:pt x="550" y="533"/>
                  </a:cubicBezTo>
                  <a:cubicBezTo>
                    <a:pt x="619" y="463"/>
                    <a:pt x="619" y="354"/>
                    <a:pt x="550" y="286"/>
                  </a:cubicBezTo>
                  <a:lnTo>
                    <a:pt x="314" y="51"/>
                  </a:lnTo>
                  <a:cubicBezTo>
                    <a:pt x="281" y="17"/>
                    <a:pt x="236" y="0"/>
                    <a:pt x="192" y="0"/>
                  </a:cubicBezTo>
                  <a:close/>
                </a:path>
              </a:pathLst>
            </a:custGeom>
            <a:solidFill>
              <a:srgbClr val="FCCF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9" name="Google Shape;3051;p45">
              <a:extLst>
                <a:ext uri="{FF2B5EF4-FFF2-40B4-BE49-F238E27FC236}">
                  <a16:creationId xmlns:a16="http://schemas.microsoft.com/office/drawing/2014/main" id="{63103E63-0C3E-61F0-D756-DE190CD53C42}"/>
                </a:ext>
              </a:extLst>
            </p:cNvPr>
            <p:cNvSpPr/>
            <p:nvPr/>
          </p:nvSpPr>
          <p:spPr>
            <a:xfrm>
              <a:off x="5065209" y="3309132"/>
              <a:ext cx="17707" cy="16736"/>
            </a:xfrm>
            <a:custGeom>
              <a:avLst/>
              <a:gdLst/>
              <a:ahLst/>
              <a:cxnLst/>
              <a:rect l="l" t="t" r="r" b="b"/>
              <a:pathLst>
                <a:path w="620" h="586" extrusionOk="0">
                  <a:moveTo>
                    <a:pt x="192" y="1"/>
                  </a:moveTo>
                  <a:cubicBezTo>
                    <a:pt x="147" y="1"/>
                    <a:pt x="103" y="18"/>
                    <a:pt x="68" y="53"/>
                  </a:cubicBezTo>
                  <a:cubicBezTo>
                    <a:pt x="0" y="120"/>
                    <a:pt x="0" y="232"/>
                    <a:pt x="68" y="299"/>
                  </a:cubicBezTo>
                  <a:lnTo>
                    <a:pt x="304" y="535"/>
                  </a:lnTo>
                  <a:cubicBezTo>
                    <a:pt x="338" y="569"/>
                    <a:pt x="383" y="586"/>
                    <a:pt x="427" y="586"/>
                  </a:cubicBezTo>
                  <a:cubicBezTo>
                    <a:pt x="472" y="586"/>
                    <a:pt x="516" y="569"/>
                    <a:pt x="550" y="535"/>
                  </a:cubicBezTo>
                  <a:cubicBezTo>
                    <a:pt x="619" y="465"/>
                    <a:pt x="619" y="356"/>
                    <a:pt x="550" y="288"/>
                  </a:cubicBezTo>
                  <a:lnTo>
                    <a:pt x="314" y="53"/>
                  </a:lnTo>
                  <a:cubicBezTo>
                    <a:pt x="281" y="18"/>
                    <a:pt x="236" y="1"/>
                    <a:pt x="192" y="1"/>
                  </a:cubicBezTo>
                  <a:close/>
                </a:path>
              </a:pathLst>
            </a:custGeom>
            <a:solidFill>
              <a:srgbClr val="FCCF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0" name="Google Shape;3052;p45">
              <a:extLst>
                <a:ext uri="{FF2B5EF4-FFF2-40B4-BE49-F238E27FC236}">
                  <a16:creationId xmlns:a16="http://schemas.microsoft.com/office/drawing/2014/main" id="{EC999D6D-7DE9-F1C8-8773-09CD73A5B4F9}"/>
                </a:ext>
              </a:extLst>
            </p:cNvPr>
            <p:cNvSpPr/>
            <p:nvPr/>
          </p:nvSpPr>
          <p:spPr>
            <a:xfrm>
              <a:off x="4992580" y="3282885"/>
              <a:ext cx="19478" cy="9939"/>
            </a:xfrm>
            <a:custGeom>
              <a:avLst/>
              <a:gdLst/>
              <a:ahLst/>
              <a:cxnLst/>
              <a:rect l="l" t="t" r="r" b="b"/>
              <a:pathLst>
                <a:path w="682" h="348" extrusionOk="0">
                  <a:moveTo>
                    <a:pt x="174" y="1"/>
                  </a:moveTo>
                  <a:cubicBezTo>
                    <a:pt x="79" y="1"/>
                    <a:pt x="0" y="77"/>
                    <a:pt x="0" y="174"/>
                  </a:cubicBezTo>
                  <a:cubicBezTo>
                    <a:pt x="0" y="269"/>
                    <a:pt x="79" y="348"/>
                    <a:pt x="174" y="348"/>
                  </a:cubicBezTo>
                  <a:lnTo>
                    <a:pt x="508" y="348"/>
                  </a:lnTo>
                  <a:cubicBezTo>
                    <a:pt x="603" y="348"/>
                    <a:pt x="681" y="267"/>
                    <a:pt x="681" y="174"/>
                  </a:cubicBezTo>
                  <a:cubicBezTo>
                    <a:pt x="681" y="77"/>
                    <a:pt x="603" y="1"/>
                    <a:pt x="508" y="1"/>
                  </a:cubicBezTo>
                  <a:close/>
                </a:path>
              </a:pathLst>
            </a:custGeom>
            <a:solidFill>
              <a:srgbClr val="FCCF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1" name="Google Shape;3053;p45">
              <a:extLst>
                <a:ext uri="{FF2B5EF4-FFF2-40B4-BE49-F238E27FC236}">
                  <a16:creationId xmlns:a16="http://schemas.microsoft.com/office/drawing/2014/main" id="{424B45C7-6546-9542-8514-940E51499310}"/>
                </a:ext>
              </a:extLst>
            </p:cNvPr>
            <p:cNvSpPr/>
            <p:nvPr/>
          </p:nvSpPr>
          <p:spPr>
            <a:xfrm>
              <a:off x="5076633" y="3282885"/>
              <a:ext cx="19478" cy="9939"/>
            </a:xfrm>
            <a:custGeom>
              <a:avLst/>
              <a:gdLst/>
              <a:ahLst/>
              <a:cxnLst/>
              <a:rect l="l" t="t" r="r" b="b"/>
              <a:pathLst>
                <a:path w="682" h="348" extrusionOk="0">
                  <a:moveTo>
                    <a:pt x="174" y="1"/>
                  </a:moveTo>
                  <a:cubicBezTo>
                    <a:pt x="77" y="1"/>
                    <a:pt x="0" y="77"/>
                    <a:pt x="0" y="174"/>
                  </a:cubicBezTo>
                  <a:cubicBezTo>
                    <a:pt x="0" y="269"/>
                    <a:pt x="77" y="348"/>
                    <a:pt x="174" y="348"/>
                  </a:cubicBezTo>
                  <a:lnTo>
                    <a:pt x="506" y="348"/>
                  </a:lnTo>
                  <a:cubicBezTo>
                    <a:pt x="603" y="348"/>
                    <a:pt x="681" y="267"/>
                    <a:pt x="679" y="174"/>
                  </a:cubicBezTo>
                  <a:cubicBezTo>
                    <a:pt x="679" y="77"/>
                    <a:pt x="603" y="1"/>
                    <a:pt x="506" y="1"/>
                  </a:cubicBezTo>
                  <a:close/>
                </a:path>
              </a:pathLst>
            </a:custGeom>
            <a:solidFill>
              <a:srgbClr val="FCCF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2" name="Google Shape;3054;p45">
              <a:extLst>
                <a:ext uri="{FF2B5EF4-FFF2-40B4-BE49-F238E27FC236}">
                  <a16:creationId xmlns:a16="http://schemas.microsoft.com/office/drawing/2014/main" id="{7D87396A-0FDD-6F34-EFC2-C12916A17663}"/>
                </a:ext>
              </a:extLst>
            </p:cNvPr>
            <p:cNvSpPr/>
            <p:nvPr/>
          </p:nvSpPr>
          <p:spPr>
            <a:xfrm>
              <a:off x="5005775" y="3309132"/>
              <a:ext cx="17707" cy="16736"/>
            </a:xfrm>
            <a:custGeom>
              <a:avLst/>
              <a:gdLst/>
              <a:ahLst/>
              <a:cxnLst/>
              <a:rect l="l" t="t" r="r" b="b"/>
              <a:pathLst>
                <a:path w="620" h="586" extrusionOk="0">
                  <a:moveTo>
                    <a:pt x="427" y="1"/>
                  </a:moveTo>
                  <a:cubicBezTo>
                    <a:pt x="383" y="1"/>
                    <a:pt x="338" y="18"/>
                    <a:pt x="303" y="53"/>
                  </a:cubicBezTo>
                  <a:lnTo>
                    <a:pt x="68" y="288"/>
                  </a:lnTo>
                  <a:cubicBezTo>
                    <a:pt x="0" y="356"/>
                    <a:pt x="0" y="465"/>
                    <a:pt x="68" y="535"/>
                  </a:cubicBezTo>
                  <a:cubicBezTo>
                    <a:pt x="103" y="569"/>
                    <a:pt x="147" y="586"/>
                    <a:pt x="192" y="586"/>
                  </a:cubicBezTo>
                  <a:cubicBezTo>
                    <a:pt x="236" y="586"/>
                    <a:pt x="281" y="569"/>
                    <a:pt x="314" y="535"/>
                  </a:cubicBezTo>
                  <a:lnTo>
                    <a:pt x="550" y="299"/>
                  </a:lnTo>
                  <a:cubicBezTo>
                    <a:pt x="619" y="232"/>
                    <a:pt x="619" y="120"/>
                    <a:pt x="550" y="53"/>
                  </a:cubicBezTo>
                  <a:cubicBezTo>
                    <a:pt x="516" y="18"/>
                    <a:pt x="472" y="1"/>
                    <a:pt x="427" y="1"/>
                  </a:cubicBezTo>
                  <a:close/>
                </a:path>
              </a:pathLst>
            </a:custGeom>
            <a:solidFill>
              <a:srgbClr val="FCCF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3" name="Google Shape;3055;p45">
              <a:extLst>
                <a:ext uri="{FF2B5EF4-FFF2-40B4-BE49-F238E27FC236}">
                  <a16:creationId xmlns:a16="http://schemas.microsoft.com/office/drawing/2014/main" id="{BEDB5EB2-1AAE-F32F-A4B8-1CA3D2EA409E}"/>
                </a:ext>
              </a:extLst>
            </p:cNvPr>
            <p:cNvSpPr/>
            <p:nvPr/>
          </p:nvSpPr>
          <p:spPr>
            <a:xfrm>
              <a:off x="5065209" y="3249755"/>
              <a:ext cx="17707" cy="16679"/>
            </a:xfrm>
            <a:custGeom>
              <a:avLst/>
              <a:gdLst/>
              <a:ahLst/>
              <a:cxnLst/>
              <a:rect l="l" t="t" r="r" b="b"/>
              <a:pathLst>
                <a:path w="620" h="584" extrusionOk="0">
                  <a:moveTo>
                    <a:pt x="427" y="0"/>
                  </a:moveTo>
                  <a:cubicBezTo>
                    <a:pt x="383" y="0"/>
                    <a:pt x="338" y="17"/>
                    <a:pt x="304" y="51"/>
                  </a:cubicBezTo>
                  <a:lnTo>
                    <a:pt x="68" y="286"/>
                  </a:lnTo>
                  <a:cubicBezTo>
                    <a:pt x="0" y="354"/>
                    <a:pt x="0" y="463"/>
                    <a:pt x="68" y="533"/>
                  </a:cubicBezTo>
                  <a:cubicBezTo>
                    <a:pt x="103" y="566"/>
                    <a:pt x="147" y="583"/>
                    <a:pt x="192" y="583"/>
                  </a:cubicBezTo>
                  <a:cubicBezTo>
                    <a:pt x="236" y="583"/>
                    <a:pt x="281" y="566"/>
                    <a:pt x="314" y="533"/>
                  </a:cubicBezTo>
                  <a:lnTo>
                    <a:pt x="550" y="297"/>
                  </a:lnTo>
                  <a:cubicBezTo>
                    <a:pt x="619" y="230"/>
                    <a:pt x="619" y="120"/>
                    <a:pt x="550" y="51"/>
                  </a:cubicBezTo>
                  <a:cubicBezTo>
                    <a:pt x="516" y="17"/>
                    <a:pt x="472" y="0"/>
                    <a:pt x="427" y="0"/>
                  </a:cubicBezTo>
                  <a:close/>
                </a:path>
              </a:pathLst>
            </a:custGeom>
            <a:solidFill>
              <a:srgbClr val="FCCF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4" name="Google Shape;3056;p45">
              <a:extLst>
                <a:ext uri="{FF2B5EF4-FFF2-40B4-BE49-F238E27FC236}">
                  <a16:creationId xmlns:a16="http://schemas.microsoft.com/office/drawing/2014/main" id="{731A277A-7EBD-9937-A7EE-8C6F396210E7}"/>
                </a:ext>
              </a:extLst>
            </p:cNvPr>
            <p:cNvSpPr/>
            <p:nvPr/>
          </p:nvSpPr>
          <p:spPr>
            <a:xfrm>
              <a:off x="5024168" y="3267605"/>
              <a:ext cx="40327" cy="40327"/>
            </a:xfrm>
            <a:custGeom>
              <a:avLst/>
              <a:gdLst/>
              <a:ahLst/>
              <a:cxnLst/>
              <a:rect l="l" t="t" r="r" b="b"/>
              <a:pathLst>
                <a:path w="1412" h="1412" extrusionOk="0">
                  <a:moveTo>
                    <a:pt x="707" y="1"/>
                  </a:moveTo>
                  <a:cubicBezTo>
                    <a:pt x="317" y="1"/>
                    <a:pt x="1" y="317"/>
                    <a:pt x="1" y="705"/>
                  </a:cubicBezTo>
                  <a:cubicBezTo>
                    <a:pt x="1" y="1096"/>
                    <a:pt x="317" y="1412"/>
                    <a:pt x="707" y="1412"/>
                  </a:cubicBezTo>
                  <a:cubicBezTo>
                    <a:pt x="1096" y="1412"/>
                    <a:pt x="1412" y="1096"/>
                    <a:pt x="1412" y="705"/>
                  </a:cubicBezTo>
                  <a:cubicBezTo>
                    <a:pt x="1412" y="317"/>
                    <a:pt x="1096" y="1"/>
                    <a:pt x="707" y="1"/>
                  </a:cubicBezTo>
                  <a:close/>
                </a:path>
              </a:pathLst>
            </a:custGeom>
            <a:solidFill>
              <a:srgbClr val="FCCF1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5" name="Google Shape;3057;p45">
              <a:extLst>
                <a:ext uri="{FF2B5EF4-FFF2-40B4-BE49-F238E27FC236}">
                  <a16:creationId xmlns:a16="http://schemas.microsoft.com/office/drawing/2014/main" id="{54CB67EC-3EE7-6851-9E61-4142B45EEC5F}"/>
                </a:ext>
              </a:extLst>
            </p:cNvPr>
            <p:cNvSpPr/>
            <p:nvPr/>
          </p:nvSpPr>
          <p:spPr>
            <a:xfrm>
              <a:off x="5024111" y="3267663"/>
              <a:ext cx="29645" cy="40327"/>
            </a:xfrm>
            <a:custGeom>
              <a:avLst/>
              <a:gdLst/>
              <a:ahLst/>
              <a:cxnLst/>
              <a:rect l="l" t="t" r="r" b="b"/>
              <a:pathLst>
                <a:path w="1038" h="1412" extrusionOk="0">
                  <a:moveTo>
                    <a:pt x="707" y="1"/>
                  </a:moveTo>
                  <a:cubicBezTo>
                    <a:pt x="319" y="1"/>
                    <a:pt x="1" y="316"/>
                    <a:pt x="1" y="707"/>
                  </a:cubicBezTo>
                  <a:cubicBezTo>
                    <a:pt x="1" y="1096"/>
                    <a:pt x="317" y="1412"/>
                    <a:pt x="707" y="1412"/>
                  </a:cubicBezTo>
                  <a:cubicBezTo>
                    <a:pt x="826" y="1412"/>
                    <a:pt x="939" y="1383"/>
                    <a:pt x="1038" y="1330"/>
                  </a:cubicBezTo>
                  <a:cubicBezTo>
                    <a:pt x="817" y="1209"/>
                    <a:pt x="665" y="974"/>
                    <a:pt x="665" y="703"/>
                  </a:cubicBezTo>
                  <a:cubicBezTo>
                    <a:pt x="665" y="435"/>
                    <a:pt x="817" y="201"/>
                    <a:pt x="1038" y="83"/>
                  </a:cubicBezTo>
                  <a:cubicBezTo>
                    <a:pt x="939" y="32"/>
                    <a:pt x="826" y="1"/>
                    <a:pt x="707" y="1"/>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6" name="Google Shape;3058;p45">
              <a:extLst>
                <a:ext uri="{FF2B5EF4-FFF2-40B4-BE49-F238E27FC236}">
                  <a16:creationId xmlns:a16="http://schemas.microsoft.com/office/drawing/2014/main" id="{2CB36611-F7E2-AE99-51FD-C4FA7D3083CB}"/>
                </a:ext>
              </a:extLst>
            </p:cNvPr>
            <p:cNvSpPr/>
            <p:nvPr/>
          </p:nvSpPr>
          <p:spPr>
            <a:xfrm>
              <a:off x="4909528" y="3323811"/>
              <a:ext cx="88250" cy="95048"/>
            </a:xfrm>
            <a:custGeom>
              <a:avLst/>
              <a:gdLst/>
              <a:ahLst/>
              <a:cxnLst/>
              <a:rect l="l" t="t" r="r" b="b"/>
              <a:pathLst>
                <a:path w="3090" h="3328" extrusionOk="0">
                  <a:moveTo>
                    <a:pt x="1083" y="1"/>
                  </a:moveTo>
                  <a:cubicBezTo>
                    <a:pt x="997" y="1"/>
                    <a:pt x="922" y="52"/>
                    <a:pt x="889" y="132"/>
                  </a:cubicBezTo>
                  <a:lnTo>
                    <a:pt x="0" y="2347"/>
                  </a:lnTo>
                  <a:cubicBezTo>
                    <a:pt x="128" y="2604"/>
                    <a:pt x="316" y="2846"/>
                    <a:pt x="573" y="2846"/>
                  </a:cubicBezTo>
                  <a:cubicBezTo>
                    <a:pt x="658" y="2846"/>
                    <a:pt x="752" y="2819"/>
                    <a:pt x="853" y="2757"/>
                  </a:cubicBezTo>
                  <a:cubicBezTo>
                    <a:pt x="958" y="2693"/>
                    <a:pt x="1057" y="2666"/>
                    <a:pt x="1153" y="2666"/>
                  </a:cubicBezTo>
                  <a:cubicBezTo>
                    <a:pt x="1628" y="2666"/>
                    <a:pt x="2018" y="3328"/>
                    <a:pt x="2643" y="3328"/>
                  </a:cubicBezTo>
                  <a:cubicBezTo>
                    <a:pt x="2779" y="3328"/>
                    <a:pt x="2927" y="3296"/>
                    <a:pt x="3089" y="3219"/>
                  </a:cubicBezTo>
                  <a:lnTo>
                    <a:pt x="2415" y="1200"/>
                  </a:lnTo>
                  <a:lnTo>
                    <a:pt x="2248" y="695"/>
                  </a:lnTo>
                  <a:cubicBezTo>
                    <a:pt x="2220" y="607"/>
                    <a:pt x="2138" y="550"/>
                    <a:pt x="2049" y="550"/>
                  </a:cubicBezTo>
                  <a:cubicBezTo>
                    <a:pt x="1976" y="550"/>
                    <a:pt x="1904" y="512"/>
                    <a:pt x="1868" y="448"/>
                  </a:cubicBezTo>
                  <a:lnTo>
                    <a:pt x="1665" y="103"/>
                  </a:lnTo>
                  <a:cubicBezTo>
                    <a:pt x="1627" y="39"/>
                    <a:pt x="1557" y="1"/>
                    <a:pt x="1484" y="1"/>
                  </a:cubicBezTo>
                  <a:close/>
                </a:path>
              </a:pathLst>
            </a:custGeom>
            <a:solidFill>
              <a:srgbClr val="F358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7" name="Google Shape;3059;p45">
              <a:extLst>
                <a:ext uri="{FF2B5EF4-FFF2-40B4-BE49-F238E27FC236}">
                  <a16:creationId xmlns:a16="http://schemas.microsoft.com/office/drawing/2014/main" id="{BEDAF1E1-4C01-1DBE-F060-5B1736875366}"/>
                </a:ext>
              </a:extLst>
            </p:cNvPr>
            <p:cNvSpPr/>
            <p:nvPr/>
          </p:nvSpPr>
          <p:spPr>
            <a:xfrm>
              <a:off x="4909414" y="3323811"/>
              <a:ext cx="59719" cy="81310"/>
            </a:xfrm>
            <a:custGeom>
              <a:avLst/>
              <a:gdLst/>
              <a:ahLst/>
              <a:cxnLst/>
              <a:rect l="l" t="t" r="r" b="b"/>
              <a:pathLst>
                <a:path w="2091" h="2847" extrusionOk="0">
                  <a:moveTo>
                    <a:pt x="1085" y="1"/>
                  </a:moveTo>
                  <a:cubicBezTo>
                    <a:pt x="999" y="1"/>
                    <a:pt x="922" y="52"/>
                    <a:pt x="891" y="132"/>
                  </a:cubicBezTo>
                  <a:lnTo>
                    <a:pt x="1" y="2347"/>
                  </a:lnTo>
                  <a:cubicBezTo>
                    <a:pt x="129" y="2604"/>
                    <a:pt x="317" y="2846"/>
                    <a:pt x="574" y="2846"/>
                  </a:cubicBezTo>
                  <a:cubicBezTo>
                    <a:pt x="660" y="2846"/>
                    <a:pt x="753" y="2819"/>
                    <a:pt x="855" y="2757"/>
                  </a:cubicBezTo>
                  <a:cubicBezTo>
                    <a:pt x="959" y="2692"/>
                    <a:pt x="1058" y="2664"/>
                    <a:pt x="1153" y="2664"/>
                  </a:cubicBezTo>
                  <a:cubicBezTo>
                    <a:pt x="1182" y="2664"/>
                    <a:pt x="1210" y="2667"/>
                    <a:pt x="1238" y="2672"/>
                  </a:cubicBezTo>
                  <a:lnTo>
                    <a:pt x="2091" y="554"/>
                  </a:lnTo>
                  <a:cubicBezTo>
                    <a:pt x="2078" y="552"/>
                    <a:pt x="2064" y="550"/>
                    <a:pt x="2051" y="550"/>
                  </a:cubicBezTo>
                  <a:cubicBezTo>
                    <a:pt x="1978" y="550"/>
                    <a:pt x="1907" y="512"/>
                    <a:pt x="1870" y="448"/>
                  </a:cubicBezTo>
                  <a:lnTo>
                    <a:pt x="1667" y="103"/>
                  </a:lnTo>
                  <a:cubicBezTo>
                    <a:pt x="1629" y="39"/>
                    <a:pt x="1560" y="1"/>
                    <a:pt x="1487" y="1"/>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8" name="Google Shape;3060;p45">
              <a:extLst>
                <a:ext uri="{FF2B5EF4-FFF2-40B4-BE49-F238E27FC236}">
                  <a16:creationId xmlns:a16="http://schemas.microsoft.com/office/drawing/2014/main" id="{804D8E18-9B01-747E-57EF-EB31A7D773EA}"/>
                </a:ext>
              </a:extLst>
            </p:cNvPr>
            <p:cNvSpPr/>
            <p:nvPr/>
          </p:nvSpPr>
          <p:spPr>
            <a:xfrm>
              <a:off x="4926093" y="3532642"/>
              <a:ext cx="9939" cy="37099"/>
            </a:xfrm>
            <a:custGeom>
              <a:avLst/>
              <a:gdLst/>
              <a:ahLst/>
              <a:cxnLst/>
              <a:rect l="l" t="t" r="r" b="b"/>
              <a:pathLst>
                <a:path w="348" h="1299" extrusionOk="0">
                  <a:moveTo>
                    <a:pt x="174" y="0"/>
                  </a:moveTo>
                  <a:cubicBezTo>
                    <a:pt x="79" y="0"/>
                    <a:pt x="1" y="77"/>
                    <a:pt x="1" y="174"/>
                  </a:cubicBezTo>
                  <a:lnTo>
                    <a:pt x="1" y="1298"/>
                  </a:lnTo>
                  <a:lnTo>
                    <a:pt x="348" y="1298"/>
                  </a:lnTo>
                  <a:lnTo>
                    <a:pt x="348" y="174"/>
                  </a:lnTo>
                  <a:cubicBezTo>
                    <a:pt x="348" y="77"/>
                    <a:pt x="271" y="0"/>
                    <a:pt x="174" y="0"/>
                  </a:cubicBezTo>
                  <a:close/>
                </a:path>
              </a:pathLst>
            </a:custGeom>
            <a:solidFill>
              <a:srgbClr val="965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9" name="Google Shape;3061;p45">
              <a:extLst>
                <a:ext uri="{FF2B5EF4-FFF2-40B4-BE49-F238E27FC236}">
                  <a16:creationId xmlns:a16="http://schemas.microsoft.com/office/drawing/2014/main" id="{6DDE3E34-14C7-3AB0-BD64-AF685FB7A791}"/>
                </a:ext>
              </a:extLst>
            </p:cNvPr>
            <p:cNvSpPr/>
            <p:nvPr/>
          </p:nvSpPr>
          <p:spPr>
            <a:xfrm>
              <a:off x="4898247" y="3532642"/>
              <a:ext cx="9996" cy="37099"/>
            </a:xfrm>
            <a:custGeom>
              <a:avLst/>
              <a:gdLst/>
              <a:ahLst/>
              <a:cxnLst/>
              <a:rect l="l" t="t" r="r" b="b"/>
              <a:pathLst>
                <a:path w="350" h="1299" extrusionOk="0">
                  <a:moveTo>
                    <a:pt x="176" y="0"/>
                  </a:moveTo>
                  <a:cubicBezTo>
                    <a:pt x="79" y="0"/>
                    <a:pt x="1" y="77"/>
                    <a:pt x="1" y="174"/>
                  </a:cubicBezTo>
                  <a:lnTo>
                    <a:pt x="1" y="1298"/>
                  </a:lnTo>
                  <a:lnTo>
                    <a:pt x="350" y="1298"/>
                  </a:lnTo>
                  <a:lnTo>
                    <a:pt x="350" y="174"/>
                  </a:lnTo>
                  <a:cubicBezTo>
                    <a:pt x="350" y="77"/>
                    <a:pt x="271" y="0"/>
                    <a:pt x="176" y="0"/>
                  </a:cubicBezTo>
                  <a:close/>
                </a:path>
              </a:pathLst>
            </a:custGeom>
            <a:solidFill>
              <a:srgbClr val="965A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0" name="Google Shape;3062;p45">
              <a:extLst>
                <a:ext uri="{FF2B5EF4-FFF2-40B4-BE49-F238E27FC236}">
                  <a16:creationId xmlns:a16="http://schemas.microsoft.com/office/drawing/2014/main" id="{3F076E43-8E59-EA1C-F492-2DFB51F2A940}"/>
                </a:ext>
              </a:extLst>
            </p:cNvPr>
            <p:cNvSpPr/>
            <p:nvPr/>
          </p:nvSpPr>
          <p:spPr>
            <a:xfrm>
              <a:off x="4960993" y="3341290"/>
              <a:ext cx="84909" cy="49980"/>
            </a:xfrm>
            <a:custGeom>
              <a:avLst/>
              <a:gdLst/>
              <a:ahLst/>
              <a:cxnLst/>
              <a:rect l="l" t="t" r="r" b="b"/>
              <a:pathLst>
                <a:path w="2973" h="1750" extrusionOk="0">
                  <a:moveTo>
                    <a:pt x="1486" y="0"/>
                  </a:moveTo>
                  <a:cubicBezTo>
                    <a:pt x="1123" y="0"/>
                    <a:pt x="812" y="221"/>
                    <a:pt x="681" y="533"/>
                  </a:cubicBezTo>
                  <a:cubicBezTo>
                    <a:pt x="665" y="570"/>
                    <a:pt x="630" y="594"/>
                    <a:pt x="590" y="594"/>
                  </a:cubicBezTo>
                  <a:lnTo>
                    <a:pt x="584" y="594"/>
                  </a:lnTo>
                  <a:cubicBezTo>
                    <a:pt x="270" y="594"/>
                    <a:pt x="11" y="846"/>
                    <a:pt x="7" y="1161"/>
                  </a:cubicBezTo>
                  <a:cubicBezTo>
                    <a:pt x="0" y="1485"/>
                    <a:pt x="274" y="1749"/>
                    <a:pt x="599" y="1749"/>
                  </a:cubicBezTo>
                  <a:lnTo>
                    <a:pt x="2373" y="1749"/>
                  </a:lnTo>
                  <a:cubicBezTo>
                    <a:pt x="2698" y="1749"/>
                    <a:pt x="2972" y="1485"/>
                    <a:pt x="2965" y="1161"/>
                  </a:cubicBezTo>
                  <a:cubicBezTo>
                    <a:pt x="2958" y="844"/>
                    <a:pt x="2702" y="594"/>
                    <a:pt x="2388" y="594"/>
                  </a:cubicBezTo>
                  <a:lnTo>
                    <a:pt x="2383" y="594"/>
                  </a:lnTo>
                  <a:cubicBezTo>
                    <a:pt x="2344" y="594"/>
                    <a:pt x="2308" y="570"/>
                    <a:pt x="2291" y="533"/>
                  </a:cubicBezTo>
                  <a:cubicBezTo>
                    <a:pt x="2160" y="219"/>
                    <a:pt x="1849" y="0"/>
                    <a:pt x="14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1" name="Google Shape;3063;p45">
              <a:extLst>
                <a:ext uri="{FF2B5EF4-FFF2-40B4-BE49-F238E27FC236}">
                  <a16:creationId xmlns:a16="http://schemas.microsoft.com/office/drawing/2014/main" id="{2E429F21-1D7D-DD83-2DAF-8105F716B070}"/>
                </a:ext>
              </a:extLst>
            </p:cNvPr>
            <p:cNvSpPr/>
            <p:nvPr/>
          </p:nvSpPr>
          <p:spPr>
            <a:xfrm>
              <a:off x="4960993" y="3341119"/>
              <a:ext cx="55492" cy="50037"/>
            </a:xfrm>
            <a:custGeom>
              <a:avLst/>
              <a:gdLst/>
              <a:ahLst/>
              <a:cxnLst/>
              <a:rect l="l" t="t" r="r" b="b"/>
              <a:pathLst>
                <a:path w="1943" h="1752" extrusionOk="0">
                  <a:moveTo>
                    <a:pt x="1486" y="1"/>
                  </a:moveTo>
                  <a:cubicBezTo>
                    <a:pt x="1123" y="1"/>
                    <a:pt x="812" y="222"/>
                    <a:pt x="681" y="536"/>
                  </a:cubicBezTo>
                  <a:cubicBezTo>
                    <a:pt x="665" y="572"/>
                    <a:pt x="630" y="594"/>
                    <a:pt x="590" y="594"/>
                  </a:cubicBezTo>
                  <a:lnTo>
                    <a:pt x="584" y="594"/>
                  </a:lnTo>
                  <a:cubicBezTo>
                    <a:pt x="270" y="594"/>
                    <a:pt x="11" y="848"/>
                    <a:pt x="7" y="1162"/>
                  </a:cubicBezTo>
                  <a:cubicBezTo>
                    <a:pt x="0" y="1487"/>
                    <a:pt x="274" y="1752"/>
                    <a:pt x="599" y="1752"/>
                  </a:cubicBezTo>
                  <a:lnTo>
                    <a:pt x="1505" y="1752"/>
                  </a:lnTo>
                  <a:cubicBezTo>
                    <a:pt x="1183" y="1750"/>
                    <a:pt x="913" y="1487"/>
                    <a:pt x="920" y="1166"/>
                  </a:cubicBezTo>
                  <a:cubicBezTo>
                    <a:pt x="928" y="850"/>
                    <a:pt x="1183" y="596"/>
                    <a:pt x="1497" y="596"/>
                  </a:cubicBezTo>
                  <a:lnTo>
                    <a:pt x="1503" y="596"/>
                  </a:lnTo>
                  <a:cubicBezTo>
                    <a:pt x="1541" y="596"/>
                    <a:pt x="1577" y="574"/>
                    <a:pt x="1594" y="538"/>
                  </a:cubicBezTo>
                  <a:cubicBezTo>
                    <a:pt x="1663" y="368"/>
                    <a:pt x="1787" y="227"/>
                    <a:pt x="1943" y="130"/>
                  </a:cubicBezTo>
                  <a:cubicBezTo>
                    <a:pt x="1809" y="48"/>
                    <a:pt x="1652" y="1"/>
                    <a:pt x="1486" y="1"/>
                  </a:cubicBezTo>
                  <a:close/>
                  <a:moveTo>
                    <a:pt x="1505" y="1752"/>
                  </a:moveTo>
                  <a:cubicBezTo>
                    <a:pt x="1506" y="1752"/>
                    <a:pt x="1507" y="1752"/>
                    <a:pt x="1508" y="1752"/>
                  </a:cubicBezTo>
                  <a:cubicBezTo>
                    <a:pt x="1509" y="1752"/>
                    <a:pt x="1511" y="1752"/>
                    <a:pt x="1512" y="1752"/>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2" name="Google Shape;3064;p45">
              <a:extLst>
                <a:ext uri="{FF2B5EF4-FFF2-40B4-BE49-F238E27FC236}">
                  <a16:creationId xmlns:a16="http://schemas.microsoft.com/office/drawing/2014/main" id="{D30DDD45-3D01-D510-3FAD-281A141614BD}"/>
                </a:ext>
              </a:extLst>
            </p:cNvPr>
            <p:cNvSpPr/>
            <p:nvPr/>
          </p:nvSpPr>
          <p:spPr>
            <a:xfrm>
              <a:off x="5012401" y="3536298"/>
              <a:ext cx="114554" cy="33444"/>
            </a:xfrm>
            <a:custGeom>
              <a:avLst/>
              <a:gdLst/>
              <a:ahLst/>
              <a:cxnLst/>
              <a:rect l="l" t="t" r="r" b="b"/>
              <a:pathLst>
                <a:path w="4011" h="1171" extrusionOk="0">
                  <a:moveTo>
                    <a:pt x="2844" y="0"/>
                  </a:moveTo>
                  <a:cubicBezTo>
                    <a:pt x="2593" y="0"/>
                    <a:pt x="2362" y="79"/>
                    <a:pt x="2171" y="214"/>
                  </a:cubicBezTo>
                  <a:cubicBezTo>
                    <a:pt x="2145" y="233"/>
                    <a:pt x="2113" y="243"/>
                    <a:pt x="2082" y="243"/>
                  </a:cubicBezTo>
                  <a:cubicBezTo>
                    <a:pt x="2065" y="243"/>
                    <a:pt x="2048" y="240"/>
                    <a:pt x="2032" y="234"/>
                  </a:cubicBezTo>
                  <a:cubicBezTo>
                    <a:pt x="1923" y="194"/>
                    <a:pt x="1806" y="170"/>
                    <a:pt x="1683" y="170"/>
                  </a:cubicBezTo>
                  <a:cubicBezTo>
                    <a:pt x="1446" y="170"/>
                    <a:pt x="1229" y="252"/>
                    <a:pt x="1057" y="393"/>
                  </a:cubicBezTo>
                  <a:cubicBezTo>
                    <a:pt x="1031" y="412"/>
                    <a:pt x="1000" y="423"/>
                    <a:pt x="968" y="423"/>
                  </a:cubicBezTo>
                  <a:cubicBezTo>
                    <a:pt x="947" y="423"/>
                    <a:pt x="925" y="418"/>
                    <a:pt x="904" y="407"/>
                  </a:cubicBezTo>
                  <a:cubicBezTo>
                    <a:pt x="791" y="349"/>
                    <a:pt x="661" y="314"/>
                    <a:pt x="524" y="314"/>
                  </a:cubicBezTo>
                  <a:cubicBezTo>
                    <a:pt x="521" y="314"/>
                    <a:pt x="519" y="314"/>
                    <a:pt x="516" y="314"/>
                  </a:cubicBezTo>
                  <a:cubicBezTo>
                    <a:pt x="322" y="314"/>
                    <a:pt x="144" y="381"/>
                    <a:pt x="0" y="495"/>
                  </a:cubicBezTo>
                  <a:cubicBezTo>
                    <a:pt x="188" y="621"/>
                    <a:pt x="323" y="822"/>
                    <a:pt x="356" y="1055"/>
                  </a:cubicBezTo>
                  <a:cubicBezTo>
                    <a:pt x="365" y="1117"/>
                    <a:pt x="320" y="1170"/>
                    <a:pt x="261" y="1170"/>
                  </a:cubicBezTo>
                  <a:lnTo>
                    <a:pt x="3852" y="1170"/>
                  </a:lnTo>
                  <a:cubicBezTo>
                    <a:pt x="3942" y="1170"/>
                    <a:pt x="4011" y="1088"/>
                    <a:pt x="3996" y="997"/>
                  </a:cubicBezTo>
                  <a:cubicBezTo>
                    <a:pt x="3911" y="431"/>
                    <a:pt x="3427" y="0"/>
                    <a:pt x="2844" y="0"/>
                  </a:cubicBezTo>
                  <a:close/>
                </a:path>
              </a:pathLst>
            </a:custGeom>
            <a:solidFill>
              <a:srgbClr val="979B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3" name="Google Shape;3065;p45">
              <a:extLst>
                <a:ext uri="{FF2B5EF4-FFF2-40B4-BE49-F238E27FC236}">
                  <a16:creationId xmlns:a16="http://schemas.microsoft.com/office/drawing/2014/main" id="{EE0AEA6E-62B7-3262-F953-1F4791D2D0A3}"/>
                </a:ext>
              </a:extLst>
            </p:cNvPr>
            <p:cNvSpPr/>
            <p:nvPr/>
          </p:nvSpPr>
          <p:spPr>
            <a:xfrm>
              <a:off x="5012344" y="3541125"/>
              <a:ext cx="50922" cy="28617"/>
            </a:xfrm>
            <a:custGeom>
              <a:avLst/>
              <a:gdLst/>
              <a:ahLst/>
              <a:cxnLst/>
              <a:rect l="l" t="t" r="r" b="b"/>
              <a:pathLst>
                <a:path w="1783" h="1002" extrusionOk="0">
                  <a:moveTo>
                    <a:pt x="1682" y="1"/>
                  </a:moveTo>
                  <a:cubicBezTo>
                    <a:pt x="1444" y="1"/>
                    <a:pt x="1229" y="83"/>
                    <a:pt x="1057" y="224"/>
                  </a:cubicBezTo>
                  <a:cubicBezTo>
                    <a:pt x="1031" y="243"/>
                    <a:pt x="1000" y="254"/>
                    <a:pt x="969" y="254"/>
                  </a:cubicBezTo>
                  <a:cubicBezTo>
                    <a:pt x="947" y="254"/>
                    <a:pt x="925" y="249"/>
                    <a:pt x="904" y="238"/>
                  </a:cubicBezTo>
                  <a:cubicBezTo>
                    <a:pt x="791" y="180"/>
                    <a:pt x="659" y="145"/>
                    <a:pt x="522" y="145"/>
                  </a:cubicBezTo>
                  <a:cubicBezTo>
                    <a:pt x="520" y="145"/>
                    <a:pt x="517" y="145"/>
                    <a:pt x="515" y="145"/>
                  </a:cubicBezTo>
                  <a:cubicBezTo>
                    <a:pt x="322" y="145"/>
                    <a:pt x="144" y="212"/>
                    <a:pt x="0" y="326"/>
                  </a:cubicBezTo>
                  <a:cubicBezTo>
                    <a:pt x="188" y="452"/>
                    <a:pt x="322" y="653"/>
                    <a:pt x="356" y="886"/>
                  </a:cubicBezTo>
                  <a:cubicBezTo>
                    <a:pt x="365" y="948"/>
                    <a:pt x="320" y="1001"/>
                    <a:pt x="261" y="1001"/>
                  </a:cubicBezTo>
                  <a:lnTo>
                    <a:pt x="1390" y="1001"/>
                  </a:lnTo>
                  <a:cubicBezTo>
                    <a:pt x="1302" y="1001"/>
                    <a:pt x="1231" y="919"/>
                    <a:pt x="1244" y="828"/>
                  </a:cubicBezTo>
                  <a:cubicBezTo>
                    <a:pt x="1297" y="481"/>
                    <a:pt x="1499" y="183"/>
                    <a:pt x="1782" y="6"/>
                  </a:cubicBezTo>
                  <a:cubicBezTo>
                    <a:pt x="1749" y="5"/>
                    <a:pt x="1716" y="1"/>
                    <a:pt x="1682" y="1"/>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4" name="Google Shape;3066;p45">
              <a:extLst>
                <a:ext uri="{FF2B5EF4-FFF2-40B4-BE49-F238E27FC236}">
                  <a16:creationId xmlns:a16="http://schemas.microsoft.com/office/drawing/2014/main" id="{CDC094D6-62DA-067F-2BA2-0EFF70E7E300}"/>
                </a:ext>
              </a:extLst>
            </p:cNvPr>
            <p:cNvSpPr/>
            <p:nvPr/>
          </p:nvSpPr>
          <p:spPr>
            <a:xfrm>
              <a:off x="4937003" y="3546351"/>
              <a:ext cx="86737" cy="23391"/>
            </a:xfrm>
            <a:custGeom>
              <a:avLst/>
              <a:gdLst/>
              <a:ahLst/>
              <a:cxnLst/>
              <a:rect l="l" t="t" r="r" b="b"/>
              <a:pathLst>
                <a:path w="3037" h="819" extrusionOk="0">
                  <a:moveTo>
                    <a:pt x="2220" y="0"/>
                  </a:moveTo>
                  <a:cubicBezTo>
                    <a:pt x="2045" y="0"/>
                    <a:pt x="1883" y="59"/>
                    <a:pt x="1749" y="154"/>
                  </a:cubicBezTo>
                  <a:cubicBezTo>
                    <a:pt x="1732" y="166"/>
                    <a:pt x="1712" y="173"/>
                    <a:pt x="1691" y="173"/>
                  </a:cubicBezTo>
                  <a:cubicBezTo>
                    <a:pt x="1678" y="173"/>
                    <a:pt x="1665" y="170"/>
                    <a:pt x="1652" y="165"/>
                  </a:cubicBezTo>
                  <a:cubicBezTo>
                    <a:pt x="1578" y="136"/>
                    <a:pt x="1495" y="119"/>
                    <a:pt x="1408" y="119"/>
                  </a:cubicBezTo>
                  <a:cubicBezTo>
                    <a:pt x="1244" y="119"/>
                    <a:pt x="1092" y="178"/>
                    <a:pt x="973" y="274"/>
                  </a:cubicBezTo>
                  <a:cubicBezTo>
                    <a:pt x="956" y="289"/>
                    <a:pt x="935" y="296"/>
                    <a:pt x="914" y="296"/>
                  </a:cubicBezTo>
                  <a:cubicBezTo>
                    <a:pt x="897" y="296"/>
                    <a:pt x="881" y="291"/>
                    <a:pt x="866" y="283"/>
                  </a:cubicBezTo>
                  <a:cubicBezTo>
                    <a:pt x="785" y="243"/>
                    <a:pt x="696" y="220"/>
                    <a:pt x="601" y="220"/>
                  </a:cubicBezTo>
                  <a:cubicBezTo>
                    <a:pt x="600" y="219"/>
                    <a:pt x="598" y="219"/>
                    <a:pt x="597" y="219"/>
                  </a:cubicBezTo>
                  <a:cubicBezTo>
                    <a:pt x="316" y="219"/>
                    <a:pt x="71" y="425"/>
                    <a:pt x="11" y="701"/>
                  </a:cubicBezTo>
                  <a:cubicBezTo>
                    <a:pt x="0" y="762"/>
                    <a:pt x="46" y="818"/>
                    <a:pt x="108" y="818"/>
                  </a:cubicBezTo>
                  <a:lnTo>
                    <a:pt x="2927" y="818"/>
                  </a:lnTo>
                  <a:cubicBezTo>
                    <a:pt x="2991" y="818"/>
                    <a:pt x="3036" y="764"/>
                    <a:pt x="3027" y="701"/>
                  </a:cubicBezTo>
                  <a:cubicBezTo>
                    <a:pt x="2967" y="305"/>
                    <a:pt x="2629" y="0"/>
                    <a:pt x="2220" y="0"/>
                  </a:cubicBezTo>
                  <a:close/>
                </a:path>
              </a:pathLst>
            </a:custGeom>
            <a:solidFill>
              <a:srgbClr val="C3D10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5" name="Google Shape;3067;p45">
              <a:extLst>
                <a:ext uri="{FF2B5EF4-FFF2-40B4-BE49-F238E27FC236}">
                  <a16:creationId xmlns:a16="http://schemas.microsoft.com/office/drawing/2014/main" id="{B60BB455-1DFE-A06B-F176-83CC44BEF429}"/>
                </a:ext>
              </a:extLst>
            </p:cNvPr>
            <p:cNvSpPr/>
            <p:nvPr/>
          </p:nvSpPr>
          <p:spPr>
            <a:xfrm>
              <a:off x="4937003" y="3549750"/>
              <a:ext cx="45639" cy="19992"/>
            </a:xfrm>
            <a:custGeom>
              <a:avLst/>
              <a:gdLst/>
              <a:ahLst/>
              <a:cxnLst/>
              <a:rect l="l" t="t" r="r" b="b"/>
              <a:pathLst>
                <a:path w="1598" h="700" extrusionOk="0">
                  <a:moveTo>
                    <a:pt x="1408" y="0"/>
                  </a:moveTo>
                  <a:cubicBezTo>
                    <a:pt x="1244" y="0"/>
                    <a:pt x="1092" y="59"/>
                    <a:pt x="972" y="155"/>
                  </a:cubicBezTo>
                  <a:cubicBezTo>
                    <a:pt x="955" y="170"/>
                    <a:pt x="935" y="177"/>
                    <a:pt x="914" y="177"/>
                  </a:cubicBezTo>
                  <a:cubicBezTo>
                    <a:pt x="897" y="177"/>
                    <a:pt x="881" y="172"/>
                    <a:pt x="866" y="164"/>
                  </a:cubicBezTo>
                  <a:cubicBezTo>
                    <a:pt x="785" y="124"/>
                    <a:pt x="696" y="101"/>
                    <a:pt x="601" y="101"/>
                  </a:cubicBezTo>
                  <a:cubicBezTo>
                    <a:pt x="600" y="100"/>
                    <a:pt x="598" y="100"/>
                    <a:pt x="597" y="100"/>
                  </a:cubicBezTo>
                  <a:cubicBezTo>
                    <a:pt x="316" y="100"/>
                    <a:pt x="71" y="306"/>
                    <a:pt x="11" y="582"/>
                  </a:cubicBezTo>
                  <a:cubicBezTo>
                    <a:pt x="0" y="643"/>
                    <a:pt x="46" y="699"/>
                    <a:pt x="108" y="699"/>
                  </a:cubicBezTo>
                  <a:lnTo>
                    <a:pt x="1139" y="699"/>
                  </a:lnTo>
                  <a:cubicBezTo>
                    <a:pt x="1130" y="674"/>
                    <a:pt x="1125" y="646"/>
                    <a:pt x="1130" y="615"/>
                  </a:cubicBezTo>
                  <a:cubicBezTo>
                    <a:pt x="1185" y="351"/>
                    <a:pt x="1366" y="135"/>
                    <a:pt x="1598" y="27"/>
                  </a:cubicBezTo>
                  <a:cubicBezTo>
                    <a:pt x="1539" y="9"/>
                    <a:pt x="1475" y="0"/>
                    <a:pt x="1408" y="0"/>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6" name="Google Shape;3068;p45">
              <a:extLst>
                <a:ext uri="{FF2B5EF4-FFF2-40B4-BE49-F238E27FC236}">
                  <a16:creationId xmlns:a16="http://schemas.microsoft.com/office/drawing/2014/main" id="{4CE04DDC-CD64-FB12-1027-207DC76345B1}"/>
                </a:ext>
              </a:extLst>
            </p:cNvPr>
            <p:cNvSpPr/>
            <p:nvPr/>
          </p:nvSpPr>
          <p:spPr>
            <a:xfrm>
              <a:off x="4917953" y="3471781"/>
              <a:ext cx="32673" cy="71914"/>
            </a:xfrm>
            <a:custGeom>
              <a:avLst/>
              <a:gdLst/>
              <a:ahLst/>
              <a:cxnLst/>
              <a:rect l="l" t="t" r="r" b="b"/>
              <a:pathLst>
                <a:path w="1144" h="2518" extrusionOk="0">
                  <a:moveTo>
                    <a:pt x="466" y="0"/>
                  </a:moveTo>
                  <a:cubicBezTo>
                    <a:pt x="301" y="0"/>
                    <a:pt x="157" y="80"/>
                    <a:pt x="67" y="205"/>
                  </a:cubicBezTo>
                  <a:cubicBezTo>
                    <a:pt x="56" y="251"/>
                    <a:pt x="39" y="297"/>
                    <a:pt x="19" y="337"/>
                  </a:cubicBezTo>
                  <a:cubicBezTo>
                    <a:pt x="1" y="373"/>
                    <a:pt x="8" y="415"/>
                    <a:pt x="34" y="446"/>
                  </a:cubicBezTo>
                  <a:cubicBezTo>
                    <a:pt x="129" y="565"/>
                    <a:pt x="184" y="718"/>
                    <a:pt x="184" y="883"/>
                  </a:cubicBezTo>
                  <a:cubicBezTo>
                    <a:pt x="184" y="968"/>
                    <a:pt x="167" y="1051"/>
                    <a:pt x="140" y="1129"/>
                  </a:cubicBezTo>
                  <a:cubicBezTo>
                    <a:pt x="129" y="1160"/>
                    <a:pt x="134" y="1197"/>
                    <a:pt x="152" y="1224"/>
                  </a:cubicBezTo>
                  <a:cubicBezTo>
                    <a:pt x="247" y="1359"/>
                    <a:pt x="302" y="1522"/>
                    <a:pt x="302" y="1699"/>
                  </a:cubicBezTo>
                  <a:cubicBezTo>
                    <a:pt x="302" y="1954"/>
                    <a:pt x="185" y="2181"/>
                    <a:pt x="3" y="2332"/>
                  </a:cubicBezTo>
                  <a:cubicBezTo>
                    <a:pt x="116" y="2436"/>
                    <a:pt x="262" y="2506"/>
                    <a:pt x="423" y="2516"/>
                  </a:cubicBezTo>
                  <a:cubicBezTo>
                    <a:pt x="438" y="2517"/>
                    <a:pt x="453" y="2518"/>
                    <a:pt x="468" y="2518"/>
                  </a:cubicBezTo>
                  <a:cubicBezTo>
                    <a:pt x="840" y="2518"/>
                    <a:pt x="1144" y="2217"/>
                    <a:pt x="1144" y="1843"/>
                  </a:cubicBezTo>
                  <a:cubicBezTo>
                    <a:pt x="1144" y="1695"/>
                    <a:pt x="1098" y="1560"/>
                    <a:pt x="1020" y="1450"/>
                  </a:cubicBezTo>
                  <a:cubicBezTo>
                    <a:pt x="1003" y="1428"/>
                    <a:pt x="998" y="1397"/>
                    <a:pt x="1011" y="1374"/>
                  </a:cubicBezTo>
                  <a:cubicBezTo>
                    <a:pt x="1032" y="1308"/>
                    <a:pt x="1047" y="1240"/>
                    <a:pt x="1047" y="1169"/>
                  </a:cubicBezTo>
                  <a:cubicBezTo>
                    <a:pt x="1047" y="1034"/>
                    <a:pt x="998" y="910"/>
                    <a:pt x="921" y="811"/>
                  </a:cubicBezTo>
                  <a:cubicBezTo>
                    <a:pt x="901" y="786"/>
                    <a:pt x="896" y="749"/>
                    <a:pt x="910" y="720"/>
                  </a:cubicBezTo>
                  <a:cubicBezTo>
                    <a:pt x="943" y="654"/>
                    <a:pt x="961" y="580"/>
                    <a:pt x="961" y="499"/>
                  </a:cubicBezTo>
                  <a:cubicBezTo>
                    <a:pt x="965" y="236"/>
                    <a:pt x="755" y="15"/>
                    <a:pt x="492" y="1"/>
                  </a:cubicBezTo>
                  <a:cubicBezTo>
                    <a:pt x="483" y="0"/>
                    <a:pt x="474" y="0"/>
                    <a:pt x="466" y="0"/>
                  </a:cubicBezTo>
                  <a:close/>
                </a:path>
              </a:pathLst>
            </a:custGeom>
            <a:solidFill>
              <a:srgbClr val="979B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7" name="Google Shape;3069;p45">
              <a:extLst>
                <a:ext uri="{FF2B5EF4-FFF2-40B4-BE49-F238E27FC236}">
                  <a16:creationId xmlns:a16="http://schemas.microsoft.com/office/drawing/2014/main" id="{8A39B6BD-493D-1853-1011-808D86B25571}"/>
                </a:ext>
              </a:extLst>
            </p:cNvPr>
            <p:cNvSpPr/>
            <p:nvPr/>
          </p:nvSpPr>
          <p:spPr>
            <a:xfrm>
              <a:off x="4917953" y="3471781"/>
              <a:ext cx="22677" cy="71914"/>
            </a:xfrm>
            <a:custGeom>
              <a:avLst/>
              <a:gdLst/>
              <a:ahLst/>
              <a:cxnLst/>
              <a:rect l="l" t="t" r="r" b="b"/>
              <a:pathLst>
                <a:path w="794" h="2518" extrusionOk="0">
                  <a:moveTo>
                    <a:pt x="466" y="0"/>
                  </a:moveTo>
                  <a:cubicBezTo>
                    <a:pt x="301" y="0"/>
                    <a:pt x="157" y="80"/>
                    <a:pt x="67" y="205"/>
                  </a:cubicBezTo>
                  <a:cubicBezTo>
                    <a:pt x="56" y="251"/>
                    <a:pt x="39" y="297"/>
                    <a:pt x="19" y="337"/>
                  </a:cubicBezTo>
                  <a:cubicBezTo>
                    <a:pt x="1" y="373"/>
                    <a:pt x="8" y="415"/>
                    <a:pt x="34" y="446"/>
                  </a:cubicBezTo>
                  <a:cubicBezTo>
                    <a:pt x="129" y="565"/>
                    <a:pt x="184" y="718"/>
                    <a:pt x="184" y="883"/>
                  </a:cubicBezTo>
                  <a:cubicBezTo>
                    <a:pt x="184" y="968"/>
                    <a:pt x="167" y="1051"/>
                    <a:pt x="140" y="1129"/>
                  </a:cubicBezTo>
                  <a:cubicBezTo>
                    <a:pt x="129" y="1160"/>
                    <a:pt x="134" y="1197"/>
                    <a:pt x="152" y="1224"/>
                  </a:cubicBezTo>
                  <a:cubicBezTo>
                    <a:pt x="247" y="1359"/>
                    <a:pt x="302" y="1522"/>
                    <a:pt x="302" y="1699"/>
                  </a:cubicBezTo>
                  <a:cubicBezTo>
                    <a:pt x="302" y="1954"/>
                    <a:pt x="185" y="2181"/>
                    <a:pt x="3" y="2332"/>
                  </a:cubicBezTo>
                  <a:cubicBezTo>
                    <a:pt x="116" y="2436"/>
                    <a:pt x="262" y="2506"/>
                    <a:pt x="423" y="2516"/>
                  </a:cubicBezTo>
                  <a:cubicBezTo>
                    <a:pt x="435" y="2517"/>
                    <a:pt x="447" y="2518"/>
                    <a:pt x="459" y="2518"/>
                  </a:cubicBezTo>
                  <a:cubicBezTo>
                    <a:pt x="471" y="2518"/>
                    <a:pt x="483" y="2517"/>
                    <a:pt x="494" y="2516"/>
                  </a:cubicBezTo>
                  <a:cubicBezTo>
                    <a:pt x="686" y="2288"/>
                    <a:pt x="793" y="1996"/>
                    <a:pt x="793" y="1697"/>
                  </a:cubicBezTo>
                  <a:cubicBezTo>
                    <a:pt x="793" y="1516"/>
                    <a:pt x="755" y="1341"/>
                    <a:pt x="682" y="1178"/>
                  </a:cubicBezTo>
                  <a:cubicBezTo>
                    <a:pt x="660" y="1133"/>
                    <a:pt x="655" y="1085"/>
                    <a:pt x="660" y="1036"/>
                  </a:cubicBezTo>
                  <a:cubicBezTo>
                    <a:pt x="667" y="985"/>
                    <a:pt x="669" y="936"/>
                    <a:pt x="669" y="883"/>
                  </a:cubicBezTo>
                  <a:cubicBezTo>
                    <a:pt x="669" y="720"/>
                    <a:pt x="636" y="558"/>
                    <a:pt x="569" y="410"/>
                  </a:cubicBezTo>
                  <a:cubicBezTo>
                    <a:pt x="549" y="362"/>
                    <a:pt x="541" y="309"/>
                    <a:pt x="550" y="256"/>
                  </a:cubicBezTo>
                  <a:cubicBezTo>
                    <a:pt x="563" y="196"/>
                    <a:pt x="569" y="134"/>
                    <a:pt x="569" y="72"/>
                  </a:cubicBezTo>
                  <a:cubicBezTo>
                    <a:pt x="569" y="52"/>
                    <a:pt x="569" y="32"/>
                    <a:pt x="567" y="10"/>
                  </a:cubicBezTo>
                  <a:cubicBezTo>
                    <a:pt x="541" y="6"/>
                    <a:pt x="518" y="1"/>
                    <a:pt x="492" y="1"/>
                  </a:cubicBezTo>
                  <a:cubicBezTo>
                    <a:pt x="483" y="0"/>
                    <a:pt x="474" y="0"/>
                    <a:pt x="466" y="0"/>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8" name="Google Shape;3070;p45">
              <a:extLst>
                <a:ext uri="{FF2B5EF4-FFF2-40B4-BE49-F238E27FC236}">
                  <a16:creationId xmlns:a16="http://schemas.microsoft.com/office/drawing/2014/main" id="{95105D92-C8DA-8497-6C8D-65F8729B605E}"/>
                </a:ext>
              </a:extLst>
            </p:cNvPr>
            <p:cNvSpPr/>
            <p:nvPr/>
          </p:nvSpPr>
          <p:spPr>
            <a:xfrm>
              <a:off x="4879597" y="3456530"/>
              <a:ext cx="47895" cy="87137"/>
            </a:xfrm>
            <a:custGeom>
              <a:avLst/>
              <a:gdLst/>
              <a:ahLst/>
              <a:cxnLst/>
              <a:rect l="l" t="t" r="r" b="b"/>
              <a:pathLst>
                <a:path w="1677" h="3051" extrusionOk="0">
                  <a:moveTo>
                    <a:pt x="844" y="1"/>
                  </a:moveTo>
                  <a:cubicBezTo>
                    <a:pt x="506" y="1"/>
                    <a:pt x="234" y="270"/>
                    <a:pt x="234" y="599"/>
                  </a:cubicBezTo>
                  <a:cubicBezTo>
                    <a:pt x="234" y="695"/>
                    <a:pt x="258" y="787"/>
                    <a:pt x="298" y="869"/>
                  </a:cubicBezTo>
                  <a:cubicBezTo>
                    <a:pt x="316" y="905"/>
                    <a:pt x="312" y="946"/>
                    <a:pt x="287" y="978"/>
                  </a:cubicBezTo>
                  <a:cubicBezTo>
                    <a:pt x="188" y="1097"/>
                    <a:pt x="132" y="1250"/>
                    <a:pt x="132" y="1415"/>
                  </a:cubicBezTo>
                  <a:cubicBezTo>
                    <a:pt x="132" y="1501"/>
                    <a:pt x="148" y="1583"/>
                    <a:pt x="177" y="1661"/>
                  </a:cubicBezTo>
                  <a:cubicBezTo>
                    <a:pt x="188" y="1692"/>
                    <a:pt x="187" y="1729"/>
                    <a:pt x="166" y="1756"/>
                  </a:cubicBezTo>
                  <a:cubicBezTo>
                    <a:pt x="57" y="1908"/>
                    <a:pt x="0" y="2094"/>
                    <a:pt x="15" y="2297"/>
                  </a:cubicBezTo>
                  <a:cubicBezTo>
                    <a:pt x="48" y="2698"/>
                    <a:pt x="380" y="3023"/>
                    <a:pt x="789" y="3049"/>
                  </a:cubicBezTo>
                  <a:cubicBezTo>
                    <a:pt x="808" y="3050"/>
                    <a:pt x="826" y="3050"/>
                    <a:pt x="845" y="3050"/>
                  </a:cubicBezTo>
                  <a:cubicBezTo>
                    <a:pt x="1303" y="3050"/>
                    <a:pt x="1676" y="2684"/>
                    <a:pt x="1676" y="2231"/>
                  </a:cubicBezTo>
                  <a:cubicBezTo>
                    <a:pt x="1673" y="2056"/>
                    <a:pt x="1616" y="1891"/>
                    <a:pt x="1519" y="1758"/>
                  </a:cubicBezTo>
                  <a:cubicBezTo>
                    <a:pt x="1499" y="1731"/>
                    <a:pt x="1495" y="1694"/>
                    <a:pt x="1508" y="1663"/>
                  </a:cubicBezTo>
                  <a:cubicBezTo>
                    <a:pt x="1537" y="1588"/>
                    <a:pt x="1554" y="1502"/>
                    <a:pt x="1554" y="1417"/>
                  </a:cubicBezTo>
                  <a:cubicBezTo>
                    <a:pt x="1554" y="1252"/>
                    <a:pt x="1497" y="1101"/>
                    <a:pt x="1401" y="980"/>
                  </a:cubicBezTo>
                  <a:cubicBezTo>
                    <a:pt x="1377" y="949"/>
                    <a:pt x="1370" y="907"/>
                    <a:pt x="1388" y="871"/>
                  </a:cubicBezTo>
                  <a:cubicBezTo>
                    <a:pt x="1428" y="790"/>
                    <a:pt x="1454" y="699"/>
                    <a:pt x="1454" y="604"/>
                  </a:cubicBezTo>
                  <a:cubicBezTo>
                    <a:pt x="1455" y="287"/>
                    <a:pt x="1198" y="18"/>
                    <a:pt x="877" y="2"/>
                  </a:cubicBezTo>
                  <a:cubicBezTo>
                    <a:pt x="866" y="1"/>
                    <a:pt x="855" y="1"/>
                    <a:pt x="844" y="1"/>
                  </a:cubicBezTo>
                  <a:close/>
                </a:path>
              </a:pathLst>
            </a:custGeom>
            <a:solidFill>
              <a:srgbClr val="C3D10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9" name="Google Shape;3071;p45">
              <a:extLst>
                <a:ext uri="{FF2B5EF4-FFF2-40B4-BE49-F238E27FC236}">
                  <a16:creationId xmlns:a16="http://schemas.microsoft.com/office/drawing/2014/main" id="{B0165245-63A3-5B0E-47D7-FC656EC6F049}"/>
                </a:ext>
              </a:extLst>
            </p:cNvPr>
            <p:cNvSpPr/>
            <p:nvPr/>
          </p:nvSpPr>
          <p:spPr>
            <a:xfrm>
              <a:off x="4879426" y="3456530"/>
              <a:ext cx="33358" cy="87137"/>
            </a:xfrm>
            <a:custGeom>
              <a:avLst/>
              <a:gdLst/>
              <a:ahLst/>
              <a:cxnLst/>
              <a:rect l="l" t="t" r="r" b="b"/>
              <a:pathLst>
                <a:path w="1168" h="3051" extrusionOk="0">
                  <a:moveTo>
                    <a:pt x="844" y="1"/>
                  </a:moveTo>
                  <a:cubicBezTo>
                    <a:pt x="509" y="1"/>
                    <a:pt x="236" y="270"/>
                    <a:pt x="236" y="599"/>
                  </a:cubicBezTo>
                  <a:cubicBezTo>
                    <a:pt x="236" y="695"/>
                    <a:pt x="260" y="787"/>
                    <a:pt x="300" y="869"/>
                  </a:cubicBezTo>
                  <a:cubicBezTo>
                    <a:pt x="318" y="905"/>
                    <a:pt x="315" y="946"/>
                    <a:pt x="289" y="978"/>
                  </a:cubicBezTo>
                  <a:cubicBezTo>
                    <a:pt x="191" y="1097"/>
                    <a:pt x="134" y="1250"/>
                    <a:pt x="134" y="1415"/>
                  </a:cubicBezTo>
                  <a:cubicBezTo>
                    <a:pt x="134" y="1501"/>
                    <a:pt x="151" y="1583"/>
                    <a:pt x="180" y="1661"/>
                  </a:cubicBezTo>
                  <a:cubicBezTo>
                    <a:pt x="191" y="1692"/>
                    <a:pt x="189" y="1729"/>
                    <a:pt x="169" y="1756"/>
                  </a:cubicBezTo>
                  <a:cubicBezTo>
                    <a:pt x="59" y="1908"/>
                    <a:pt x="1" y="2094"/>
                    <a:pt x="17" y="2297"/>
                  </a:cubicBezTo>
                  <a:cubicBezTo>
                    <a:pt x="48" y="2698"/>
                    <a:pt x="382" y="3023"/>
                    <a:pt x="791" y="3049"/>
                  </a:cubicBezTo>
                  <a:cubicBezTo>
                    <a:pt x="810" y="3050"/>
                    <a:pt x="829" y="3051"/>
                    <a:pt x="848" y="3051"/>
                  </a:cubicBezTo>
                  <a:cubicBezTo>
                    <a:pt x="961" y="3051"/>
                    <a:pt x="1069" y="3027"/>
                    <a:pt x="1167" y="2987"/>
                  </a:cubicBezTo>
                  <a:cubicBezTo>
                    <a:pt x="890" y="2872"/>
                    <a:pt x="684" y="2607"/>
                    <a:pt x="658" y="2297"/>
                  </a:cubicBezTo>
                  <a:cubicBezTo>
                    <a:pt x="643" y="2096"/>
                    <a:pt x="702" y="1908"/>
                    <a:pt x="810" y="1756"/>
                  </a:cubicBezTo>
                  <a:cubicBezTo>
                    <a:pt x="830" y="1729"/>
                    <a:pt x="835" y="1692"/>
                    <a:pt x="821" y="1661"/>
                  </a:cubicBezTo>
                  <a:cubicBezTo>
                    <a:pt x="791" y="1585"/>
                    <a:pt x="775" y="1501"/>
                    <a:pt x="775" y="1415"/>
                  </a:cubicBezTo>
                  <a:cubicBezTo>
                    <a:pt x="775" y="1250"/>
                    <a:pt x="835" y="1097"/>
                    <a:pt x="930" y="978"/>
                  </a:cubicBezTo>
                  <a:cubicBezTo>
                    <a:pt x="956" y="946"/>
                    <a:pt x="959" y="905"/>
                    <a:pt x="941" y="869"/>
                  </a:cubicBezTo>
                  <a:cubicBezTo>
                    <a:pt x="901" y="789"/>
                    <a:pt x="877" y="695"/>
                    <a:pt x="877" y="599"/>
                  </a:cubicBezTo>
                  <a:cubicBezTo>
                    <a:pt x="877" y="385"/>
                    <a:pt x="992" y="195"/>
                    <a:pt x="1166" y="91"/>
                  </a:cubicBezTo>
                  <a:cubicBezTo>
                    <a:pt x="1082" y="38"/>
                    <a:pt x="983" y="5"/>
                    <a:pt x="877" y="2"/>
                  </a:cubicBezTo>
                  <a:cubicBezTo>
                    <a:pt x="866" y="1"/>
                    <a:pt x="855" y="1"/>
                    <a:pt x="844" y="1"/>
                  </a:cubicBezTo>
                  <a:close/>
                </a:path>
              </a:pathLst>
            </a:custGeom>
            <a:solidFill>
              <a:srgbClr val="061D28">
                <a:alpha val="2024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840" name="TextBox 1839">
            <a:extLst>
              <a:ext uri="{FF2B5EF4-FFF2-40B4-BE49-F238E27FC236}">
                <a16:creationId xmlns:a16="http://schemas.microsoft.com/office/drawing/2014/main" id="{6DC80722-2D75-1FAC-DFF3-E0840FD373A1}"/>
              </a:ext>
            </a:extLst>
          </p:cNvPr>
          <p:cNvSpPr txBox="1"/>
          <p:nvPr/>
        </p:nvSpPr>
        <p:spPr>
          <a:xfrm>
            <a:off x="765815" y="2774388"/>
            <a:ext cx="1678006" cy="830997"/>
          </a:xfrm>
          <a:prstGeom prst="rect">
            <a:avLst/>
          </a:prstGeom>
          <a:noFill/>
        </p:spPr>
        <p:txBody>
          <a:bodyPr wrap="square">
            <a:spAutoFit/>
          </a:bodyPr>
          <a:lstStyle/>
          <a:p>
            <a:pPr algn="just">
              <a:spcAft>
                <a:spcPts val="80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Văn bản thông tin</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841" name="TextBox 1840">
            <a:extLst>
              <a:ext uri="{FF2B5EF4-FFF2-40B4-BE49-F238E27FC236}">
                <a16:creationId xmlns:a16="http://schemas.microsoft.com/office/drawing/2014/main" id="{ECA2B17D-9158-E9DB-E231-DD4C12E66C15}"/>
              </a:ext>
            </a:extLst>
          </p:cNvPr>
          <p:cNvSpPr txBox="1"/>
          <p:nvPr/>
        </p:nvSpPr>
        <p:spPr>
          <a:xfrm>
            <a:off x="3109403" y="3064404"/>
            <a:ext cx="2286300" cy="1569660"/>
          </a:xfrm>
          <a:prstGeom prst="rect">
            <a:avLst/>
          </a:prstGeom>
          <a:noFill/>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12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2012</a:t>
            </a:r>
          </a:p>
        </p:txBody>
      </p:sp>
      <p:sp>
        <p:nvSpPr>
          <p:cNvPr id="1842" name="TextBox 1841">
            <a:extLst>
              <a:ext uri="{FF2B5EF4-FFF2-40B4-BE49-F238E27FC236}">
                <a16:creationId xmlns:a16="http://schemas.microsoft.com/office/drawing/2014/main" id="{3579C112-C8FB-BFC8-E6B0-F140F89539CB}"/>
              </a:ext>
            </a:extLst>
          </p:cNvPr>
          <p:cNvSpPr txBox="1"/>
          <p:nvPr/>
        </p:nvSpPr>
        <p:spPr>
          <a:xfrm>
            <a:off x="6201488" y="2600995"/>
            <a:ext cx="2140983" cy="461665"/>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Calibri" panose="020F0502020204030204" pitchFamily="34" charset="0"/>
              </a:rPr>
              <a:t>Thuyết minh</a:t>
            </a:r>
            <a:endParaRPr kumimoji="0" lang="en-US" sz="2400" b="0" i="0" u="none" strike="noStrike" kern="0" cap="none" spc="0" normalizeH="0" baseline="0" noProof="0" dirty="0">
              <a:ln>
                <a:noFill/>
              </a:ln>
              <a:solidFill>
                <a:sysClr val="windowText" lastClr="000000"/>
              </a:solidFill>
              <a:effectLst/>
              <a:uLnTx/>
              <a:uFillTx/>
            </a:endParaRPr>
          </a:p>
        </p:txBody>
      </p:sp>
      <p:pic>
        <p:nvPicPr>
          <p:cNvPr id="1843" name="Picture 1842">
            <a:extLst>
              <a:ext uri="{FF2B5EF4-FFF2-40B4-BE49-F238E27FC236}">
                <a16:creationId xmlns:a16="http://schemas.microsoft.com/office/drawing/2014/main" id="{DE3F3511-EF64-9A6C-1E33-07E3A7402983}"/>
              </a:ext>
            </a:extLst>
          </p:cNvPr>
          <p:cNvPicPr>
            <a:picLocks noChangeAspect="1"/>
          </p:cNvPicPr>
          <p:nvPr/>
        </p:nvPicPr>
        <p:blipFill>
          <a:blip r:embed="rId3"/>
          <a:stretch>
            <a:fillRect/>
          </a:stretch>
        </p:blipFill>
        <p:spPr>
          <a:xfrm>
            <a:off x="7040862" y="3272138"/>
            <a:ext cx="2603218" cy="1896020"/>
          </a:xfrm>
          <a:prstGeom prst="rect">
            <a:avLst/>
          </a:prstGeom>
        </p:spPr>
      </p:pic>
      <p:sp>
        <p:nvSpPr>
          <p:cNvPr id="2" name="TextBox 1">
            <a:extLst>
              <a:ext uri="{FF2B5EF4-FFF2-40B4-BE49-F238E27FC236}">
                <a16:creationId xmlns:a16="http://schemas.microsoft.com/office/drawing/2014/main" id="{02317FF7-338C-43B9-8F38-7168CE8E6586}"/>
              </a:ext>
            </a:extLst>
          </p:cNvPr>
          <p:cNvSpPr txBox="1"/>
          <p:nvPr/>
        </p:nvSpPr>
        <p:spPr>
          <a:xfrm>
            <a:off x="2992582" y="996869"/>
            <a:ext cx="2076719" cy="523220"/>
          </a:xfrm>
          <a:prstGeom prst="rect">
            <a:avLst/>
          </a:prstGeom>
          <a:noFill/>
        </p:spPr>
        <p:txBody>
          <a:bodyPr wrap="square" rtlCol="0">
            <a:spAutoFit/>
          </a:bodyPr>
          <a:lstStyle/>
          <a:p>
            <a:r>
              <a:rPr lang="en-US" sz="2800" dirty="0"/>
              <a:t>b. </a:t>
            </a:r>
            <a:r>
              <a:rPr lang="en-US" sz="2800" dirty="0" err="1"/>
              <a:t>Văn</a:t>
            </a:r>
            <a:r>
              <a:rPr lang="en-US" sz="2800" dirty="0"/>
              <a:t> </a:t>
            </a:r>
            <a:r>
              <a:rPr lang="en-US" sz="2800" dirty="0" err="1"/>
              <a:t>bản</a:t>
            </a:r>
            <a:endParaRPr lang="en-US" sz="2800" dirty="0"/>
          </a:p>
        </p:txBody>
      </p:sp>
    </p:spTree>
    <p:extLst>
      <p:ext uri="{BB962C8B-B14F-4D97-AF65-F5344CB8AC3E}">
        <p14:creationId xmlns:p14="http://schemas.microsoft.com/office/powerpoint/2010/main" val="94896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794"/>
                                        </p:tgtEl>
                                        <p:attrNameLst>
                                          <p:attrName>style.visibility</p:attrName>
                                        </p:attrNameLst>
                                      </p:cBhvr>
                                      <p:to>
                                        <p:strVal val="visible"/>
                                      </p:to>
                                    </p:set>
                                    <p:animEffect transition="in" filter="barn(inVertical)">
                                      <p:cBhvr>
                                        <p:cTn id="28" dur="500"/>
                                        <p:tgtEl>
                                          <p:spTgt spid="1794"/>
                                        </p:tgtEl>
                                      </p:cBhvr>
                                    </p:animEffect>
                                  </p:childTnLst>
                                </p:cTn>
                              </p:par>
                              <p:par>
                                <p:cTn id="29" presetID="16" presetClass="entr" presetSubtype="21" fill="hold" nodeType="withEffect">
                                  <p:stCondLst>
                                    <p:cond delay="0"/>
                                  </p:stCondLst>
                                  <p:childTnLst>
                                    <p:set>
                                      <p:cBhvr>
                                        <p:cTn id="30" dur="1" fill="hold">
                                          <p:stCondLst>
                                            <p:cond delay="0"/>
                                          </p:stCondLst>
                                        </p:cTn>
                                        <p:tgtEl>
                                          <p:spTgt spid="1805"/>
                                        </p:tgtEl>
                                        <p:attrNameLst>
                                          <p:attrName>style.visibility</p:attrName>
                                        </p:attrNameLst>
                                      </p:cBhvr>
                                      <p:to>
                                        <p:strVal val="visible"/>
                                      </p:to>
                                    </p:set>
                                    <p:animEffect transition="in" filter="barn(inVertical)">
                                      <p:cBhvr>
                                        <p:cTn id="31" dur="500"/>
                                        <p:tgtEl>
                                          <p:spTgt spid="180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840"/>
                                        </p:tgtEl>
                                        <p:attrNameLst>
                                          <p:attrName>style.visibility</p:attrName>
                                        </p:attrNameLst>
                                      </p:cBhvr>
                                      <p:to>
                                        <p:strVal val="visible"/>
                                      </p:to>
                                    </p:set>
                                    <p:animEffect transition="in" filter="circle(in)">
                                      <p:cBhvr>
                                        <p:cTn id="36" dur="2000"/>
                                        <p:tgtEl>
                                          <p:spTgt spid="184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841"/>
                                        </p:tgtEl>
                                        <p:attrNameLst>
                                          <p:attrName>style.visibility</p:attrName>
                                        </p:attrNameLst>
                                      </p:cBhvr>
                                      <p:to>
                                        <p:strVal val="visible"/>
                                      </p:to>
                                    </p:set>
                                    <p:animEffect transition="in" filter="randombar(horizontal)">
                                      <p:cBhvr>
                                        <p:cTn id="41" dur="500"/>
                                        <p:tgtEl>
                                          <p:spTgt spid="184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842"/>
                                        </p:tgtEl>
                                        <p:attrNameLst>
                                          <p:attrName>style.visibility</p:attrName>
                                        </p:attrNameLst>
                                      </p:cBhvr>
                                      <p:to>
                                        <p:strVal val="visible"/>
                                      </p:to>
                                    </p:set>
                                    <p:animEffect transition="in" filter="randombar(horizontal)">
                                      <p:cBhvr>
                                        <p:cTn id="46" dur="500"/>
                                        <p:tgtEl>
                                          <p:spTgt spid="1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840" grpId="0"/>
      <p:bldP spid="1841" grpId="0"/>
      <p:bldP spid="18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pic>
        <p:nvPicPr>
          <p:cNvPr id="50" name="Picture 49">
            <a:extLst>
              <a:ext uri="{FF2B5EF4-FFF2-40B4-BE49-F238E27FC236}">
                <a16:creationId xmlns:a16="http://schemas.microsoft.com/office/drawing/2014/main" id="{61867C5B-6679-E124-A0D8-41AB4857392E}"/>
              </a:ext>
            </a:extLst>
          </p:cNvPr>
          <p:cNvPicPr>
            <a:picLocks noChangeAspect="1"/>
          </p:cNvPicPr>
          <p:nvPr/>
        </p:nvPicPr>
        <p:blipFill>
          <a:blip r:embed="rId3"/>
          <a:stretch>
            <a:fillRect/>
          </a:stretch>
        </p:blipFill>
        <p:spPr>
          <a:xfrm>
            <a:off x="-1" y="3053839"/>
            <a:ext cx="9161149" cy="2161202"/>
          </a:xfrm>
          <a:prstGeom prst="rect">
            <a:avLst/>
          </a:prstGeom>
        </p:spPr>
      </p:pic>
      <p:sp>
        <p:nvSpPr>
          <p:cNvPr id="1393" name="Google Shape;1393;p30"/>
          <p:cNvSpPr/>
          <p:nvPr/>
        </p:nvSpPr>
        <p:spPr>
          <a:xfrm>
            <a:off x="6007550" y="1403763"/>
            <a:ext cx="1817093" cy="732756"/>
          </a:xfrm>
          <a:custGeom>
            <a:avLst/>
            <a:gdLst/>
            <a:ahLst/>
            <a:cxnLst/>
            <a:rect l="l" t="t" r="r" b="b"/>
            <a:pathLst>
              <a:path w="26524" h="10696" extrusionOk="0">
                <a:moveTo>
                  <a:pt x="9988" y="1"/>
                </a:moveTo>
                <a:cubicBezTo>
                  <a:pt x="9362" y="1"/>
                  <a:pt x="8738" y="95"/>
                  <a:pt x="8138" y="295"/>
                </a:cubicBezTo>
                <a:cubicBezTo>
                  <a:pt x="5125" y="1301"/>
                  <a:pt x="3005" y="4960"/>
                  <a:pt x="3787" y="8039"/>
                </a:cubicBezTo>
                <a:cubicBezTo>
                  <a:pt x="3342" y="7665"/>
                  <a:pt x="2759" y="7473"/>
                  <a:pt x="2178" y="7473"/>
                </a:cubicBezTo>
                <a:cubicBezTo>
                  <a:pt x="1728" y="7473"/>
                  <a:pt x="1278" y="7588"/>
                  <a:pt x="894" y="7824"/>
                </a:cubicBezTo>
                <a:cubicBezTo>
                  <a:pt x="15" y="8367"/>
                  <a:pt x="0" y="9691"/>
                  <a:pt x="239" y="10696"/>
                </a:cubicBezTo>
                <a:cubicBezTo>
                  <a:pt x="8279" y="10214"/>
                  <a:pt x="16321" y="9973"/>
                  <a:pt x="24369" y="9973"/>
                </a:cubicBezTo>
                <a:cubicBezTo>
                  <a:pt x="24971" y="9973"/>
                  <a:pt x="25573" y="9974"/>
                  <a:pt x="26175" y="9977"/>
                </a:cubicBezTo>
                <a:cubicBezTo>
                  <a:pt x="26459" y="9124"/>
                  <a:pt x="26523" y="7897"/>
                  <a:pt x="26295" y="7028"/>
                </a:cubicBezTo>
                <a:cubicBezTo>
                  <a:pt x="26067" y="6158"/>
                  <a:pt x="25499" y="5360"/>
                  <a:pt x="24694" y="4957"/>
                </a:cubicBezTo>
                <a:cubicBezTo>
                  <a:pt x="24333" y="4776"/>
                  <a:pt x="23926" y="4681"/>
                  <a:pt x="23524" y="4681"/>
                </a:cubicBezTo>
                <a:cubicBezTo>
                  <a:pt x="23031" y="4681"/>
                  <a:pt x="22543" y="4824"/>
                  <a:pt x="22151" y="5126"/>
                </a:cubicBezTo>
                <a:cubicBezTo>
                  <a:pt x="21847" y="3944"/>
                  <a:pt x="20835" y="2974"/>
                  <a:pt x="19642" y="2721"/>
                </a:cubicBezTo>
                <a:cubicBezTo>
                  <a:pt x="19424" y="2675"/>
                  <a:pt x="19189" y="2652"/>
                  <a:pt x="18948" y="2652"/>
                </a:cubicBezTo>
                <a:cubicBezTo>
                  <a:pt x="17870" y="2652"/>
                  <a:pt x="16647" y="3102"/>
                  <a:pt x="16028" y="3882"/>
                </a:cubicBezTo>
                <a:cubicBezTo>
                  <a:pt x="15047" y="1533"/>
                  <a:pt x="12509" y="1"/>
                  <a:pt x="99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0"/>
          <p:cNvSpPr/>
          <p:nvPr/>
        </p:nvSpPr>
        <p:spPr>
          <a:xfrm>
            <a:off x="3526169" y="357119"/>
            <a:ext cx="1681839" cy="1272850"/>
          </a:xfrm>
          <a:custGeom>
            <a:avLst/>
            <a:gdLst/>
            <a:ahLst/>
            <a:cxnLst/>
            <a:rect l="l" t="t" r="r" b="b"/>
            <a:pathLst>
              <a:path w="17762" h="13443" extrusionOk="0">
                <a:moveTo>
                  <a:pt x="8415" y="1"/>
                </a:moveTo>
                <a:cubicBezTo>
                  <a:pt x="6500" y="1"/>
                  <a:pt x="4570" y="798"/>
                  <a:pt x="3219" y="2114"/>
                </a:cubicBezTo>
                <a:cubicBezTo>
                  <a:pt x="1" y="5248"/>
                  <a:pt x="649" y="10780"/>
                  <a:pt x="4815" y="12691"/>
                </a:cubicBezTo>
                <a:cubicBezTo>
                  <a:pt x="5573" y="13039"/>
                  <a:pt x="6402" y="13264"/>
                  <a:pt x="7257" y="13364"/>
                </a:cubicBezTo>
                <a:cubicBezTo>
                  <a:pt x="7730" y="13419"/>
                  <a:pt x="8208" y="13443"/>
                  <a:pt x="8690" y="13443"/>
                </a:cubicBezTo>
                <a:cubicBezTo>
                  <a:pt x="9911" y="13443"/>
                  <a:pt x="11148" y="13292"/>
                  <a:pt x="12337" y="13128"/>
                </a:cubicBezTo>
                <a:cubicBezTo>
                  <a:pt x="13596" y="12952"/>
                  <a:pt x="14902" y="12764"/>
                  <a:pt x="16011" y="12101"/>
                </a:cubicBezTo>
                <a:cubicBezTo>
                  <a:pt x="16685" y="11698"/>
                  <a:pt x="17266" y="11063"/>
                  <a:pt x="17503" y="10303"/>
                </a:cubicBezTo>
                <a:cubicBezTo>
                  <a:pt x="17761" y="9470"/>
                  <a:pt x="17391" y="8653"/>
                  <a:pt x="16853" y="8006"/>
                </a:cubicBezTo>
                <a:cubicBezTo>
                  <a:pt x="16415" y="7482"/>
                  <a:pt x="15859" y="7082"/>
                  <a:pt x="15460" y="6529"/>
                </a:cubicBezTo>
                <a:cubicBezTo>
                  <a:pt x="14780" y="5591"/>
                  <a:pt x="14445" y="4460"/>
                  <a:pt x="13936" y="3428"/>
                </a:cubicBezTo>
                <a:cubicBezTo>
                  <a:pt x="13180" y="1900"/>
                  <a:pt x="11918" y="759"/>
                  <a:pt x="10268" y="266"/>
                </a:cubicBezTo>
                <a:cubicBezTo>
                  <a:pt x="9666" y="86"/>
                  <a:pt x="9041" y="1"/>
                  <a:pt x="8415" y="1"/>
                </a:cubicBezTo>
                <a:close/>
              </a:path>
            </a:pathLst>
          </a:custGeom>
          <a:solidFill>
            <a:srgbClr val="D9D9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6" name="Google Shape;1396;p30"/>
          <p:cNvSpPr txBox="1">
            <a:spLocks noGrp="1"/>
          </p:cNvSpPr>
          <p:nvPr>
            <p:ph type="title"/>
          </p:nvPr>
        </p:nvSpPr>
        <p:spPr>
          <a:xfrm>
            <a:off x="1938474" y="2055464"/>
            <a:ext cx="473338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a:latin typeface="Times New Roman" panose="02020603050405020304" pitchFamily="18" charset="0"/>
                <a:cs typeface="Times New Roman" panose="02020603050405020304" pitchFamily="18" charset="0"/>
              </a:rPr>
              <a:t>Khám phá văn bản</a:t>
            </a:r>
            <a:endParaRPr>
              <a:latin typeface="Times New Roman" panose="02020603050405020304" pitchFamily="18" charset="0"/>
              <a:cs typeface="Times New Roman" panose="02020603050405020304" pitchFamily="18" charset="0"/>
            </a:endParaRPr>
          </a:p>
        </p:txBody>
      </p:sp>
      <p:sp>
        <p:nvSpPr>
          <p:cNvPr id="1397" name="Google Shape;1397;p30"/>
          <p:cNvSpPr txBox="1">
            <a:spLocks noGrp="1"/>
          </p:cNvSpPr>
          <p:nvPr>
            <p:ph type="title" idx="2"/>
          </p:nvPr>
        </p:nvSpPr>
        <p:spPr>
          <a:xfrm>
            <a:off x="2762618" y="547578"/>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a:latin typeface="Times New Roman" panose="02020603050405020304" pitchFamily="18" charset="0"/>
                <a:cs typeface="Times New Roman" panose="02020603050405020304" pitchFamily="18" charset="0"/>
              </a:rPr>
              <a:t>II</a:t>
            </a:r>
            <a:endParaRPr>
              <a:latin typeface="Times New Roman" panose="02020603050405020304" pitchFamily="18" charset="0"/>
              <a:cs typeface="Times New Roman" panose="02020603050405020304" pitchFamily="18" charset="0"/>
            </a:endParaRPr>
          </a:p>
        </p:txBody>
      </p:sp>
      <p:grpSp>
        <p:nvGrpSpPr>
          <p:cNvPr id="1398" name="Google Shape;1398;p30"/>
          <p:cNvGrpSpPr/>
          <p:nvPr/>
        </p:nvGrpSpPr>
        <p:grpSpPr>
          <a:xfrm rot="-757626">
            <a:off x="1183803" y="-331241"/>
            <a:ext cx="1193969" cy="2674365"/>
            <a:chOff x="713229" y="-300459"/>
            <a:chExt cx="1250634" cy="2801290"/>
          </a:xfrm>
        </p:grpSpPr>
        <p:grpSp>
          <p:nvGrpSpPr>
            <p:cNvPr id="1399" name="Google Shape;1399;p30"/>
            <p:cNvGrpSpPr/>
            <p:nvPr/>
          </p:nvGrpSpPr>
          <p:grpSpPr>
            <a:xfrm>
              <a:off x="1359298" y="-300459"/>
              <a:ext cx="604565" cy="1206960"/>
              <a:chOff x="5188525" y="1406200"/>
              <a:chExt cx="245200" cy="489500"/>
            </a:xfrm>
          </p:grpSpPr>
          <p:sp>
            <p:nvSpPr>
              <p:cNvPr id="1400" name="Google Shape;1400;p30"/>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0"/>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2" name="Google Shape;1402;p30"/>
            <p:cNvGrpSpPr/>
            <p:nvPr/>
          </p:nvGrpSpPr>
          <p:grpSpPr>
            <a:xfrm>
              <a:off x="713229" y="785756"/>
              <a:ext cx="898908" cy="1715075"/>
              <a:chOff x="1072750" y="2620650"/>
              <a:chExt cx="389475" cy="743100"/>
            </a:xfrm>
          </p:grpSpPr>
          <p:sp>
            <p:nvSpPr>
              <p:cNvPr id="1403" name="Google Shape;1403;p30"/>
              <p:cNvSpPr/>
              <p:nvPr/>
            </p:nvSpPr>
            <p:spPr>
              <a:xfrm>
                <a:off x="1376450" y="2662825"/>
                <a:ext cx="85775" cy="184775"/>
              </a:xfrm>
              <a:custGeom>
                <a:avLst/>
                <a:gdLst/>
                <a:ahLst/>
                <a:cxnLst/>
                <a:rect l="l" t="t" r="r" b="b"/>
                <a:pathLst>
                  <a:path w="3431" h="7391" extrusionOk="0">
                    <a:moveTo>
                      <a:pt x="1357" y="0"/>
                    </a:moveTo>
                    <a:cubicBezTo>
                      <a:pt x="956" y="1076"/>
                      <a:pt x="1" y="3864"/>
                      <a:pt x="91" y="5764"/>
                    </a:cubicBezTo>
                    <a:cubicBezTo>
                      <a:pt x="1071" y="6241"/>
                      <a:pt x="2100" y="6780"/>
                      <a:pt x="3150" y="7390"/>
                    </a:cubicBezTo>
                    <a:cubicBezTo>
                      <a:pt x="3150" y="7390"/>
                      <a:pt x="2828" y="3420"/>
                      <a:pt x="3430" y="1101"/>
                    </a:cubicBezTo>
                    <a:cubicBezTo>
                      <a:pt x="3430" y="1101"/>
                      <a:pt x="2581" y="597"/>
                      <a:pt x="1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0"/>
              <p:cNvSpPr/>
              <p:nvPr/>
            </p:nvSpPr>
            <p:spPr>
              <a:xfrm>
                <a:off x="1189750" y="2620650"/>
                <a:ext cx="152425" cy="137225"/>
              </a:xfrm>
              <a:custGeom>
                <a:avLst/>
                <a:gdLst/>
                <a:ahLst/>
                <a:cxnLst/>
                <a:rect l="l" t="t" r="r" b="b"/>
                <a:pathLst>
                  <a:path w="6097" h="5489" extrusionOk="0">
                    <a:moveTo>
                      <a:pt x="4375" y="1"/>
                    </a:moveTo>
                    <a:cubicBezTo>
                      <a:pt x="4375" y="1"/>
                      <a:pt x="2331" y="2842"/>
                      <a:pt x="1" y="4538"/>
                    </a:cubicBezTo>
                    <a:cubicBezTo>
                      <a:pt x="1" y="4538"/>
                      <a:pt x="1139" y="4831"/>
                      <a:pt x="2934" y="5487"/>
                    </a:cubicBezTo>
                    <a:lnTo>
                      <a:pt x="2934" y="5487"/>
                    </a:lnTo>
                    <a:cubicBezTo>
                      <a:pt x="2992" y="5416"/>
                      <a:pt x="5067" y="2879"/>
                      <a:pt x="6097" y="520"/>
                    </a:cubicBezTo>
                    <a:cubicBezTo>
                      <a:pt x="5524" y="315"/>
                      <a:pt x="4942" y="134"/>
                      <a:pt x="4375" y="1"/>
                    </a:cubicBezTo>
                    <a:close/>
                    <a:moveTo>
                      <a:pt x="2934" y="5487"/>
                    </a:moveTo>
                    <a:cubicBezTo>
                      <a:pt x="2933" y="5488"/>
                      <a:pt x="2933" y="5488"/>
                      <a:pt x="2933" y="5488"/>
                    </a:cubicBezTo>
                    <a:lnTo>
                      <a:pt x="2934" y="5487"/>
                    </a:lnTo>
                    <a:cubicBezTo>
                      <a:pt x="2934" y="5487"/>
                      <a:pt x="2934" y="5487"/>
                      <a:pt x="2934" y="5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0"/>
              <p:cNvSpPr/>
              <p:nvPr/>
            </p:nvSpPr>
            <p:spPr>
              <a:xfrm>
                <a:off x="1288775" y="2806925"/>
                <a:ext cx="166450" cy="195650"/>
              </a:xfrm>
              <a:custGeom>
                <a:avLst/>
                <a:gdLst/>
                <a:ahLst/>
                <a:cxnLst/>
                <a:rect l="l" t="t" r="r" b="b"/>
                <a:pathLst>
                  <a:path w="6658" h="7826" extrusionOk="0">
                    <a:moveTo>
                      <a:pt x="3598" y="0"/>
                    </a:moveTo>
                    <a:cubicBezTo>
                      <a:pt x="3543" y="81"/>
                      <a:pt x="3488" y="164"/>
                      <a:pt x="3433" y="247"/>
                    </a:cubicBezTo>
                    <a:cubicBezTo>
                      <a:pt x="1842" y="2669"/>
                      <a:pt x="392" y="6245"/>
                      <a:pt x="1" y="7243"/>
                    </a:cubicBezTo>
                    <a:cubicBezTo>
                      <a:pt x="1118" y="7610"/>
                      <a:pt x="1962" y="7825"/>
                      <a:pt x="1962" y="7825"/>
                    </a:cubicBezTo>
                    <a:cubicBezTo>
                      <a:pt x="1962" y="7825"/>
                      <a:pt x="4568" y="3787"/>
                      <a:pt x="6657" y="1625"/>
                    </a:cubicBezTo>
                    <a:cubicBezTo>
                      <a:pt x="5607" y="1016"/>
                      <a:pt x="4578" y="477"/>
                      <a:pt x="3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0"/>
              <p:cNvSpPr/>
              <p:nvPr/>
            </p:nvSpPr>
            <p:spPr>
              <a:xfrm>
                <a:off x="1168700" y="2734100"/>
                <a:ext cx="94375" cy="230050"/>
              </a:xfrm>
              <a:custGeom>
                <a:avLst/>
                <a:gdLst/>
                <a:ahLst/>
                <a:cxnLst/>
                <a:rect l="l" t="t" r="r" b="b"/>
                <a:pathLst>
                  <a:path w="3775" h="9202" extrusionOk="0">
                    <a:moveTo>
                      <a:pt x="843" y="0"/>
                    </a:moveTo>
                    <a:cubicBezTo>
                      <a:pt x="820" y="2295"/>
                      <a:pt x="1" y="7848"/>
                      <a:pt x="1" y="7848"/>
                    </a:cubicBezTo>
                    <a:cubicBezTo>
                      <a:pt x="544" y="8341"/>
                      <a:pt x="1381" y="8798"/>
                      <a:pt x="2284" y="9202"/>
                    </a:cubicBezTo>
                    <a:cubicBezTo>
                      <a:pt x="3182" y="6670"/>
                      <a:pt x="3638" y="2390"/>
                      <a:pt x="3749" y="1243"/>
                    </a:cubicBezTo>
                    <a:cubicBezTo>
                      <a:pt x="3766" y="1057"/>
                      <a:pt x="3775" y="950"/>
                      <a:pt x="3775" y="950"/>
                    </a:cubicBezTo>
                    <a:cubicBezTo>
                      <a:pt x="1981" y="293"/>
                      <a:pt x="843" y="0"/>
                      <a:pt x="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0"/>
              <p:cNvSpPr/>
              <p:nvPr/>
            </p:nvSpPr>
            <p:spPr>
              <a:xfrm>
                <a:off x="1263050" y="2633650"/>
                <a:ext cx="147325" cy="173300"/>
              </a:xfrm>
              <a:custGeom>
                <a:avLst/>
                <a:gdLst/>
                <a:ahLst/>
                <a:cxnLst/>
                <a:rect l="l" t="t" r="r" b="b"/>
                <a:pathLst>
                  <a:path w="5893" h="6932" extrusionOk="0">
                    <a:moveTo>
                      <a:pt x="3165" y="0"/>
                    </a:moveTo>
                    <a:cubicBezTo>
                      <a:pt x="2119" y="2394"/>
                      <a:pt x="1" y="4968"/>
                      <a:pt x="1" y="4968"/>
                    </a:cubicBezTo>
                    <a:cubicBezTo>
                      <a:pt x="1575" y="5544"/>
                      <a:pt x="3119" y="6200"/>
                      <a:pt x="4627" y="6931"/>
                    </a:cubicBezTo>
                    <a:cubicBezTo>
                      <a:pt x="4538" y="5031"/>
                      <a:pt x="5492" y="2243"/>
                      <a:pt x="5893" y="1167"/>
                    </a:cubicBezTo>
                    <a:cubicBezTo>
                      <a:pt x="5098" y="780"/>
                      <a:pt x="4146" y="353"/>
                      <a:pt x="3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0"/>
              <p:cNvSpPr/>
              <p:nvPr/>
            </p:nvSpPr>
            <p:spPr>
              <a:xfrm>
                <a:off x="1225825" y="2757850"/>
                <a:ext cx="152925" cy="230150"/>
              </a:xfrm>
              <a:custGeom>
                <a:avLst/>
                <a:gdLst/>
                <a:ahLst/>
                <a:cxnLst/>
                <a:rect l="l" t="t" r="r" b="b"/>
                <a:pathLst>
                  <a:path w="6117" h="9206" extrusionOk="0">
                    <a:moveTo>
                      <a:pt x="1490" y="0"/>
                    </a:moveTo>
                    <a:cubicBezTo>
                      <a:pt x="1490" y="0"/>
                      <a:pt x="1481" y="108"/>
                      <a:pt x="1464" y="293"/>
                    </a:cubicBezTo>
                    <a:cubicBezTo>
                      <a:pt x="1353" y="1441"/>
                      <a:pt x="897" y="5720"/>
                      <a:pt x="0" y="8252"/>
                    </a:cubicBezTo>
                    <a:cubicBezTo>
                      <a:pt x="845" y="8627"/>
                      <a:pt x="1746" y="8953"/>
                      <a:pt x="2519" y="9206"/>
                    </a:cubicBezTo>
                    <a:cubicBezTo>
                      <a:pt x="2910" y="8208"/>
                      <a:pt x="4360" y="4632"/>
                      <a:pt x="5951" y="2210"/>
                    </a:cubicBezTo>
                    <a:cubicBezTo>
                      <a:pt x="6007" y="2127"/>
                      <a:pt x="6061" y="2044"/>
                      <a:pt x="6116" y="1963"/>
                    </a:cubicBezTo>
                    <a:cubicBezTo>
                      <a:pt x="4608" y="1232"/>
                      <a:pt x="3064" y="576"/>
                      <a:pt x="14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0"/>
              <p:cNvSpPr/>
              <p:nvPr/>
            </p:nvSpPr>
            <p:spPr>
              <a:xfrm>
                <a:off x="1248850" y="2647625"/>
                <a:ext cx="81050" cy="90900"/>
              </a:xfrm>
              <a:custGeom>
                <a:avLst/>
                <a:gdLst/>
                <a:ahLst/>
                <a:cxnLst/>
                <a:rect l="l" t="t" r="r" b="b"/>
                <a:pathLst>
                  <a:path w="3242" h="3636" extrusionOk="0">
                    <a:moveTo>
                      <a:pt x="2195" y="1"/>
                    </a:moveTo>
                    <a:cubicBezTo>
                      <a:pt x="2163" y="1"/>
                      <a:pt x="2130" y="2"/>
                      <a:pt x="2095" y="5"/>
                    </a:cubicBezTo>
                    <a:cubicBezTo>
                      <a:pt x="1872" y="27"/>
                      <a:pt x="1734" y="167"/>
                      <a:pt x="1612" y="345"/>
                    </a:cubicBezTo>
                    <a:cubicBezTo>
                      <a:pt x="1404" y="648"/>
                      <a:pt x="1217" y="952"/>
                      <a:pt x="980" y="1235"/>
                    </a:cubicBezTo>
                    <a:cubicBezTo>
                      <a:pt x="689" y="1587"/>
                      <a:pt x="378" y="1930"/>
                      <a:pt x="171" y="2342"/>
                    </a:cubicBezTo>
                    <a:cubicBezTo>
                      <a:pt x="74" y="2535"/>
                      <a:pt x="0" y="2753"/>
                      <a:pt x="32" y="2970"/>
                    </a:cubicBezTo>
                    <a:cubicBezTo>
                      <a:pt x="85" y="3317"/>
                      <a:pt x="414" y="3578"/>
                      <a:pt x="761" y="3626"/>
                    </a:cubicBezTo>
                    <a:cubicBezTo>
                      <a:pt x="810" y="3633"/>
                      <a:pt x="859" y="3636"/>
                      <a:pt x="908" y="3636"/>
                    </a:cubicBezTo>
                    <a:cubicBezTo>
                      <a:pt x="1206" y="3636"/>
                      <a:pt x="1500" y="3514"/>
                      <a:pt x="1748" y="3343"/>
                    </a:cubicBezTo>
                    <a:cubicBezTo>
                      <a:pt x="2114" y="3091"/>
                      <a:pt x="2397" y="2735"/>
                      <a:pt x="2645" y="2366"/>
                    </a:cubicBezTo>
                    <a:cubicBezTo>
                      <a:pt x="2853" y="2055"/>
                      <a:pt x="3044" y="1723"/>
                      <a:pt x="3116" y="1356"/>
                    </a:cubicBezTo>
                    <a:cubicBezTo>
                      <a:pt x="3242" y="718"/>
                      <a:pt x="2895" y="1"/>
                      <a:pt x="219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0"/>
              <p:cNvSpPr/>
              <p:nvPr/>
            </p:nvSpPr>
            <p:spPr>
              <a:xfrm>
                <a:off x="1167850" y="2930175"/>
                <a:ext cx="171650" cy="74650"/>
              </a:xfrm>
              <a:custGeom>
                <a:avLst/>
                <a:gdLst/>
                <a:ahLst/>
                <a:cxnLst/>
                <a:rect l="l" t="t" r="r" b="b"/>
                <a:pathLst>
                  <a:path w="6866" h="2986" extrusionOk="0">
                    <a:moveTo>
                      <a:pt x="56" y="1"/>
                    </a:moveTo>
                    <a:cubicBezTo>
                      <a:pt x="44" y="1"/>
                      <a:pt x="38" y="3"/>
                      <a:pt x="36" y="7"/>
                    </a:cubicBezTo>
                    <a:cubicBezTo>
                      <a:pt x="0" y="261"/>
                      <a:pt x="797" y="776"/>
                      <a:pt x="1853" y="1300"/>
                    </a:cubicBezTo>
                    <a:cubicBezTo>
                      <a:pt x="2041" y="1396"/>
                      <a:pt x="2237" y="1491"/>
                      <a:pt x="2440" y="1587"/>
                    </a:cubicBezTo>
                    <a:cubicBezTo>
                      <a:pt x="2692" y="1701"/>
                      <a:pt x="2949" y="1818"/>
                      <a:pt x="3212" y="1930"/>
                    </a:cubicBezTo>
                    <a:cubicBezTo>
                      <a:pt x="3403" y="2010"/>
                      <a:pt x="3591" y="2087"/>
                      <a:pt x="3781" y="2164"/>
                    </a:cubicBezTo>
                    <a:cubicBezTo>
                      <a:pt x="3870" y="2201"/>
                      <a:pt x="3962" y="2237"/>
                      <a:pt x="4054" y="2271"/>
                    </a:cubicBezTo>
                    <a:cubicBezTo>
                      <a:pt x="4231" y="2343"/>
                      <a:pt x="4403" y="2407"/>
                      <a:pt x="4575" y="2468"/>
                    </a:cubicBezTo>
                    <a:cubicBezTo>
                      <a:pt x="5427" y="2777"/>
                      <a:pt x="6169" y="2986"/>
                      <a:pt x="6545" y="2986"/>
                    </a:cubicBezTo>
                    <a:cubicBezTo>
                      <a:pt x="6683" y="2986"/>
                      <a:pt x="6772" y="2958"/>
                      <a:pt x="6799" y="2895"/>
                    </a:cubicBezTo>
                    <a:cubicBezTo>
                      <a:pt x="6865" y="2739"/>
                      <a:pt x="5980" y="2287"/>
                      <a:pt x="4826" y="1789"/>
                    </a:cubicBezTo>
                    <a:cubicBezTo>
                      <a:pt x="4685" y="1726"/>
                      <a:pt x="4539" y="1663"/>
                      <a:pt x="4390" y="1602"/>
                    </a:cubicBezTo>
                    <a:cubicBezTo>
                      <a:pt x="4193" y="1518"/>
                      <a:pt x="3994" y="1433"/>
                      <a:pt x="3789" y="1348"/>
                    </a:cubicBezTo>
                    <a:cubicBezTo>
                      <a:pt x="3619" y="1282"/>
                      <a:pt x="3451" y="1214"/>
                      <a:pt x="3285" y="1148"/>
                    </a:cubicBezTo>
                    <a:cubicBezTo>
                      <a:pt x="3058" y="1057"/>
                      <a:pt x="2833" y="967"/>
                      <a:pt x="2612" y="885"/>
                    </a:cubicBezTo>
                    <a:cubicBezTo>
                      <a:pt x="2432" y="815"/>
                      <a:pt x="2257" y="746"/>
                      <a:pt x="2087" y="681"/>
                    </a:cubicBezTo>
                    <a:cubicBezTo>
                      <a:pt x="1038" y="287"/>
                      <a:pt x="195" y="1"/>
                      <a:pt x="56"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0"/>
              <p:cNvSpPr/>
              <p:nvPr/>
            </p:nvSpPr>
            <p:spPr>
              <a:xfrm>
                <a:off x="1264025" y="2970200"/>
                <a:ext cx="78125" cy="294800"/>
              </a:xfrm>
              <a:custGeom>
                <a:avLst/>
                <a:gdLst/>
                <a:ahLst/>
                <a:cxnLst/>
                <a:rect l="l" t="t" r="r" b="b"/>
                <a:pathLst>
                  <a:path w="3125" h="11792" extrusionOk="0">
                    <a:moveTo>
                      <a:pt x="541" y="0"/>
                    </a:moveTo>
                    <a:cubicBezTo>
                      <a:pt x="402" y="208"/>
                      <a:pt x="289" y="432"/>
                      <a:pt x="207" y="669"/>
                    </a:cubicBezTo>
                    <a:cubicBezTo>
                      <a:pt x="84" y="1020"/>
                      <a:pt x="18" y="1388"/>
                      <a:pt x="12" y="1759"/>
                    </a:cubicBezTo>
                    <a:cubicBezTo>
                      <a:pt x="0" y="2527"/>
                      <a:pt x="226" y="3288"/>
                      <a:pt x="579" y="3971"/>
                    </a:cubicBezTo>
                    <a:cubicBezTo>
                      <a:pt x="953" y="4697"/>
                      <a:pt x="1474" y="5351"/>
                      <a:pt x="1768" y="6113"/>
                    </a:cubicBezTo>
                    <a:cubicBezTo>
                      <a:pt x="2091" y="6944"/>
                      <a:pt x="2124" y="7871"/>
                      <a:pt x="1962" y="8751"/>
                    </a:cubicBezTo>
                    <a:cubicBezTo>
                      <a:pt x="1798" y="9630"/>
                      <a:pt x="1440" y="10463"/>
                      <a:pt x="1001" y="11242"/>
                    </a:cubicBezTo>
                    <a:cubicBezTo>
                      <a:pt x="1276" y="11542"/>
                      <a:pt x="1666" y="11754"/>
                      <a:pt x="2074" y="11791"/>
                    </a:cubicBezTo>
                    <a:cubicBezTo>
                      <a:pt x="2781" y="10847"/>
                      <a:pt x="3124" y="9652"/>
                      <a:pt x="3097" y="8472"/>
                    </a:cubicBezTo>
                    <a:cubicBezTo>
                      <a:pt x="3068" y="7294"/>
                      <a:pt x="2661" y="6132"/>
                      <a:pt x="1976" y="5173"/>
                    </a:cubicBezTo>
                    <a:cubicBezTo>
                      <a:pt x="1487" y="4486"/>
                      <a:pt x="850" y="3873"/>
                      <a:pt x="596" y="3068"/>
                    </a:cubicBezTo>
                    <a:cubicBezTo>
                      <a:pt x="373" y="2352"/>
                      <a:pt x="490" y="1596"/>
                      <a:pt x="728" y="867"/>
                    </a:cubicBezTo>
                    <a:cubicBezTo>
                      <a:pt x="800" y="636"/>
                      <a:pt x="887" y="409"/>
                      <a:pt x="979" y="187"/>
                    </a:cubicBezTo>
                    <a:cubicBezTo>
                      <a:pt x="838" y="123"/>
                      <a:pt x="692" y="60"/>
                      <a:pt x="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0"/>
              <p:cNvSpPr/>
              <p:nvPr/>
            </p:nvSpPr>
            <p:spPr>
              <a:xfrm>
                <a:off x="1098100" y="2958850"/>
                <a:ext cx="165050" cy="404900"/>
              </a:xfrm>
              <a:custGeom>
                <a:avLst/>
                <a:gdLst/>
                <a:ahLst/>
                <a:cxnLst/>
                <a:rect l="l" t="t" r="r" b="b"/>
                <a:pathLst>
                  <a:path w="6602" h="16196" extrusionOk="0">
                    <a:moveTo>
                      <a:pt x="6073" y="1"/>
                    </a:moveTo>
                    <a:cubicBezTo>
                      <a:pt x="6086" y="263"/>
                      <a:pt x="6062" y="526"/>
                      <a:pt x="6002" y="783"/>
                    </a:cubicBezTo>
                    <a:cubicBezTo>
                      <a:pt x="5845" y="1481"/>
                      <a:pt x="5454" y="2152"/>
                      <a:pt x="4966" y="2688"/>
                    </a:cubicBezTo>
                    <a:cubicBezTo>
                      <a:pt x="4184" y="3549"/>
                      <a:pt x="3175" y="4163"/>
                      <a:pt x="2266" y="4888"/>
                    </a:cubicBezTo>
                    <a:cubicBezTo>
                      <a:pt x="1355" y="5610"/>
                      <a:pt x="501" y="6507"/>
                      <a:pt x="226" y="7636"/>
                    </a:cubicBezTo>
                    <a:cubicBezTo>
                      <a:pt x="1" y="8553"/>
                      <a:pt x="183" y="9523"/>
                      <a:pt x="476" y="10420"/>
                    </a:cubicBezTo>
                    <a:cubicBezTo>
                      <a:pt x="767" y="11317"/>
                      <a:pt x="1167" y="12179"/>
                      <a:pt x="1401" y="13095"/>
                    </a:cubicBezTo>
                    <a:cubicBezTo>
                      <a:pt x="1629" y="14010"/>
                      <a:pt x="1678" y="15013"/>
                      <a:pt x="1273" y="15869"/>
                    </a:cubicBezTo>
                    <a:cubicBezTo>
                      <a:pt x="1550" y="16039"/>
                      <a:pt x="1955" y="16124"/>
                      <a:pt x="2275" y="16196"/>
                    </a:cubicBezTo>
                    <a:cubicBezTo>
                      <a:pt x="2822" y="15375"/>
                      <a:pt x="2899" y="14282"/>
                      <a:pt x="2773" y="13303"/>
                    </a:cubicBezTo>
                    <a:cubicBezTo>
                      <a:pt x="2647" y="12324"/>
                      <a:pt x="2312" y="11387"/>
                      <a:pt x="2053" y="10436"/>
                    </a:cubicBezTo>
                    <a:cubicBezTo>
                      <a:pt x="1791" y="9486"/>
                      <a:pt x="1599" y="8490"/>
                      <a:pt x="1763" y="7517"/>
                    </a:cubicBezTo>
                    <a:cubicBezTo>
                      <a:pt x="1923" y="6603"/>
                      <a:pt x="2387" y="5768"/>
                      <a:pt x="3079" y="5149"/>
                    </a:cubicBezTo>
                    <a:cubicBezTo>
                      <a:pt x="3749" y="4557"/>
                      <a:pt x="4603" y="4196"/>
                      <a:pt x="5270" y="3597"/>
                    </a:cubicBezTo>
                    <a:cubicBezTo>
                      <a:pt x="6003" y="2939"/>
                      <a:pt x="6462" y="1995"/>
                      <a:pt x="6570" y="1017"/>
                    </a:cubicBezTo>
                    <a:cubicBezTo>
                      <a:pt x="6599" y="745"/>
                      <a:pt x="6602" y="473"/>
                      <a:pt x="6577" y="201"/>
                    </a:cubicBezTo>
                    <a:cubicBezTo>
                      <a:pt x="6408" y="135"/>
                      <a:pt x="6240" y="67"/>
                      <a:pt x="6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0"/>
              <p:cNvSpPr/>
              <p:nvPr/>
            </p:nvSpPr>
            <p:spPr>
              <a:xfrm>
                <a:off x="1072750" y="2947150"/>
                <a:ext cx="160375" cy="106900"/>
              </a:xfrm>
              <a:custGeom>
                <a:avLst/>
                <a:gdLst/>
                <a:ahLst/>
                <a:cxnLst/>
                <a:rect l="l" t="t" r="r" b="b"/>
                <a:pathLst>
                  <a:path w="6415" h="4276" extrusionOk="0">
                    <a:moveTo>
                      <a:pt x="5891" y="1"/>
                    </a:moveTo>
                    <a:cubicBezTo>
                      <a:pt x="5816" y="210"/>
                      <a:pt x="5741" y="415"/>
                      <a:pt x="5657" y="619"/>
                    </a:cubicBezTo>
                    <a:cubicBezTo>
                      <a:pt x="5530" y="931"/>
                      <a:pt x="5390" y="1238"/>
                      <a:pt x="5221" y="1528"/>
                    </a:cubicBezTo>
                    <a:cubicBezTo>
                      <a:pt x="4878" y="2117"/>
                      <a:pt x="4408" y="2651"/>
                      <a:pt x="3807" y="2963"/>
                    </a:cubicBezTo>
                    <a:cubicBezTo>
                      <a:pt x="3303" y="3225"/>
                      <a:pt x="2726" y="3319"/>
                      <a:pt x="2158" y="3319"/>
                    </a:cubicBezTo>
                    <a:cubicBezTo>
                      <a:pt x="2133" y="3319"/>
                      <a:pt x="2108" y="3319"/>
                      <a:pt x="2082" y="3318"/>
                    </a:cubicBezTo>
                    <a:cubicBezTo>
                      <a:pt x="1491" y="3308"/>
                      <a:pt x="870" y="3186"/>
                      <a:pt x="286" y="3079"/>
                    </a:cubicBezTo>
                    <a:cubicBezTo>
                      <a:pt x="194" y="3360"/>
                      <a:pt x="95" y="3725"/>
                      <a:pt x="0" y="4004"/>
                    </a:cubicBezTo>
                    <a:cubicBezTo>
                      <a:pt x="513" y="4186"/>
                      <a:pt x="1057" y="4275"/>
                      <a:pt x="1601" y="4275"/>
                    </a:cubicBezTo>
                    <a:cubicBezTo>
                      <a:pt x="2565" y="4275"/>
                      <a:pt x="3531" y="3996"/>
                      <a:pt x="4332" y="3458"/>
                    </a:cubicBezTo>
                    <a:cubicBezTo>
                      <a:pt x="5229" y="2852"/>
                      <a:pt x="5908" y="1935"/>
                      <a:pt x="6242" y="906"/>
                    </a:cubicBezTo>
                    <a:cubicBezTo>
                      <a:pt x="6320" y="677"/>
                      <a:pt x="6377" y="443"/>
                      <a:pt x="6414" y="205"/>
                    </a:cubicBezTo>
                    <a:cubicBezTo>
                      <a:pt x="6235" y="133"/>
                      <a:pt x="6061" y="65"/>
                      <a:pt x="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4" name="Google Shape;1414;p30"/>
          <p:cNvGrpSpPr/>
          <p:nvPr/>
        </p:nvGrpSpPr>
        <p:grpSpPr>
          <a:xfrm rot="-761402">
            <a:off x="580297" y="-412015"/>
            <a:ext cx="978640" cy="2192050"/>
            <a:chOff x="713229" y="-300459"/>
            <a:chExt cx="1250634" cy="2801290"/>
          </a:xfrm>
        </p:grpSpPr>
        <p:grpSp>
          <p:nvGrpSpPr>
            <p:cNvPr id="1415" name="Google Shape;1415;p30"/>
            <p:cNvGrpSpPr/>
            <p:nvPr/>
          </p:nvGrpSpPr>
          <p:grpSpPr>
            <a:xfrm>
              <a:off x="1359298" y="-300459"/>
              <a:ext cx="604565" cy="1206960"/>
              <a:chOff x="5188525" y="1406200"/>
              <a:chExt cx="245200" cy="489500"/>
            </a:xfrm>
          </p:grpSpPr>
          <p:sp>
            <p:nvSpPr>
              <p:cNvPr id="1416" name="Google Shape;1416;p30"/>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0"/>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30"/>
            <p:cNvGrpSpPr/>
            <p:nvPr/>
          </p:nvGrpSpPr>
          <p:grpSpPr>
            <a:xfrm>
              <a:off x="713229" y="785756"/>
              <a:ext cx="898908" cy="1715075"/>
              <a:chOff x="1072750" y="2620650"/>
              <a:chExt cx="389475" cy="743100"/>
            </a:xfrm>
          </p:grpSpPr>
          <p:sp>
            <p:nvSpPr>
              <p:cNvPr id="1419" name="Google Shape;1419;p30"/>
              <p:cNvSpPr/>
              <p:nvPr/>
            </p:nvSpPr>
            <p:spPr>
              <a:xfrm>
                <a:off x="1376450" y="2662825"/>
                <a:ext cx="85775" cy="184775"/>
              </a:xfrm>
              <a:custGeom>
                <a:avLst/>
                <a:gdLst/>
                <a:ahLst/>
                <a:cxnLst/>
                <a:rect l="l" t="t" r="r" b="b"/>
                <a:pathLst>
                  <a:path w="3431" h="7391" extrusionOk="0">
                    <a:moveTo>
                      <a:pt x="1357" y="0"/>
                    </a:moveTo>
                    <a:cubicBezTo>
                      <a:pt x="956" y="1076"/>
                      <a:pt x="1" y="3864"/>
                      <a:pt x="91" y="5764"/>
                    </a:cubicBezTo>
                    <a:cubicBezTo>
                      <a:pt x="1071" y="6241"/>
                      <a:pt x="2100" y="6780"/>
                      <a:pt x="3150" y="7390"/>
                    </a:cubicBezTo>
                    <a:cubicBezTo>
                      <a:pt x="3150" y="7390"/>
                      <a:pt x="2828" y="3420"/>
                      <a:pt x="3430" y="1101"/>
                    </a:cubicBezTo>
                    <a:cubicBezTo>
                      <a:pt x="3430" y="1101"/>
                      <a:pt x="2581" y="597"/>
                      <a:pt x="1357"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0"/>
              <p:cNvSpPr/>
              <p:nvPr/>
            </p:nvSpPr>
            <p:spPr>
              <a:xfrm>
                <a:off x="1189750" y="2620650"/>
                <a:ext cx="152425" cy="137225"/>
              </a:xfrm>
              <a:custGeom>
                <a:avLst/>
                <a:gdLst/>
                <a:ahLst/>
                <a:cxnLst/>
                <a:rect l="l" t="t" r="r" b="b"/>
                <a:pathLst>
                  <a:path w="6097" h="5489" extrusionOk="0">
                    <a:moveTo>
                      <a:pt x="4375" y="1"/>
                    </a:moveTo>
                    <a:cubicBezTo>
                      <a:pt x="4375" y="1"/>
                      <a:pt x="2331" y="2842"/>
                      <a:pt x="1" y="4538"/>
                    </a:cubicBezTo>
                    <a:cubicBezTo>
                      <a:pt x="1" y="4538"/>
                      <a:pt x="1139" y="4831"/>
                      <a:pt x="2934" y="5487"/>
                    </a:cubicBezTo>
                    <a:lnTo>
                      <a:pt x="2934" y="5487"/>
                    </a:lnTo>
                    <a:cubicBezTo>
                      <a:pt x="2992" y="5416"/>
                      <a:pt x="5067" y="2879"/>
                      <a:pt x="6097" y="520"/>
                    </a:cubicBezTo>
                    <a:cubicBezTo>
                      <a:pt x="5524" y="315"/>
                      <a:pt x="4942" y="134"/>
                      <a:pt x="4375" y="1"/>
                    </a:cubicBezTo>
                    <a:close/>
                    <a:moveTo>
                      <a:pt x="2934" y="5487"/>
                    </a:moveTo>
                    <a:cubicBezTo>
                      <a:pt x="2933" y="5488"/>
                      <a:pt x="2933" y="5488"/>
                      <a:pt x="2933" y="5488"/>
                    </a:cubicBezTo>
                    <a:lnTo>
                      <a:pt x="2934" y="5487"/>
                    </a:lnTo>
                    <a:cubicBezTo>
                      <a:pt x="2934" y="5487"/>
                      <a:pt x="2934" y="5487"/>
                      <a:pt x="2934" y="5487"/>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0"/>
              <p:cNvSpPr/>
              <p:nvPr/>
            </p:nvSpPr>
            <p:spPr>
              <a:xfrm>
                <a:off x="1288775" y="2806925"/>
                <a:ext cx="166450" cy="195650"/>
              </a:xfrm>
              <a:custGeom>
                <a:avLst/>
                <a:gdLst/>
                <a:ahLst/>
                <a:cxnLst/>
                <a:rect l="l" t="t" r="r" b="b"/>
                <a:pathLst>
                  <a:path w="6658" h="7826" extrusionOk="0">
                    <a:moveTo>
                      <a:pt x="3598" y="0"/>
                    </a:moveTo>
                    <a:cubicBezTo>
                      <a:pt x="3543" y="81"/>
                      <a:pt x="3488" y="164"/>
                      <a:pt x="3433" y="247"/>
                    </a:cubicBezTo>
                    <a:cubicBezTo>
                      <a:pt x="1842" y="2669"/>
                      <a:pt x="392" y="6245"/>
                      <a:pt x="1" y="7243"/>
                    </a:cubicBezTo>
                    <a:cubicBezTo>
                      <a:pt x="1118" y="7610"/>
                      <a:pt x="1962" y="7825"/>
                      <a:pt x="1962" y="7825"/>
                    </a:cubicBezTo>
                    <a:cubicBezTo>
                      <a:pt x="1962" y="7825"/>
                      <a:pt x="4568" y="3787"/>
                      <a:pt x="6657" y="1625"/>
                    </a:cubicBezTo>
                    <a:cubicBezTo>
                      <a:pt x="5607" y="1016"/>
                      <a:pt x="4578" y="477"/>
                      <a:pt x="359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0"/>
              <p:cNvSpPr/>
              <p:nvPr/>
            </p:nvSpPr>
            <p:spPr>
              <a:xfrm>
                <a:off x="1168700" y="2734100"/>
                <a:ext cx="94375" cy="230050"/>
              </a:xfrm>
              <a:custGeom>
                <a:avLst/>
                <a:gdLst/>
                <a:ahLst/>
                <a:cxnLst/>
                <a:rect l="l" t="t" r="r" b="b"/>
                <a:pathLst>
                  <a:path w="3775" h="9202" extrusionOk="0">
                    <a:moveTo>
                      <a:pt x="843" y="0"/>
                    </a:moveTo>
                    <a:cubicBezTo>
                      <a:pt x="820" y="2295"/>
                      <a:pt x="1" y="7848"/>
                      <a:pt x="1" y="7848"/>
                    </a:cubicBezTo>
                    <a:cubicBezTo>
                      <a:pt x="544" y="8341"/>
                      <a:pt x="1381" y="8798"/>
                      <a:pt x="2284" y="9202"/>
                    </a:cubicBezTo>
                    <a:cubicBezTo>
                      <a:pt x="3182" y="6670"/>
                      <a:pt x="3638" y="2390"/>
                      <a:pt x="3749" y="1243"/>
                    </a:cubicBezTo>
                    <a:cubicBezTo>
                      <a:pt x="3766" y="1057"/>
                      <a:pt x="3775" y="950"/>
                      <a:pt x="3775" y="950"/>
                    </a:cubicBezTo>
                    <a:cubicBezTo>
                      <a:pt x="1981" y="293"/>
                      <a:pt x="843" y="0"/>
                      <a:pt x="843"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0"/>
              <p:cNvSpPr/>
              <p:nvPr/>
            </p:nvSpPr>
            <p:spPr>
              <a:xfrm>
                <a:off x="1263050" y="2633650"/>
                <a:ext cx="147325" cy="173300"/>
              </a:xfrm>
              <a:custGeom>
                <a:avLst/>
                <a:gdLst/>
                <a:ahLst/>
                <a:cxnLst/>
                <a:rect l="l" t="t" r="r" b="b"/>
                <a:pathLst>
                  <a:path w="5893" h="6932" extrusionOk="0">
                    <a:moveTo>
                      <a:pt x="3165" y="0"/>
                    </a:moveTo>
                    <a:cubicBezTo>
                      <a:pt x="2119" y="2394"/>
                      <a:pt x="1" y="4968"/>
                      <a:pt x="1" y="4968"/>
                    </a:cubicBezTo>
                    <a:cubicBezTo>
                      <a:pt x="1575" y="5544"/>
                      <a:pt x="3119" y="6200"/>
                      <a:pt x="4627" y="6931"/>
                    </a:cubicBezTo>
                    <a:cubicBezTo>
                      <a:pt x="4538" y="5031"/>
                      <a:pt x="5492" y="2243"/>
                      <a:pt x="5893" y="1167"/>
                    </a:cubicBezTo>
                    <a:cubicBezTo>
                      <a:pt x="5098" y="780"/>
                      <a:pt x="4146" y="353"/>
                      <a:pt x="3165"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0"/>
              <p:cNvSpPr/>
              <p:nvPr/>
            </p:nvSpPr>
            <p:spPr>
              <a:xfrm>
                <a:off x="1225825" y="2757850"/>
                <a:ext cx="152925" cy="230150"/>
              </a:xfrm>
              <a:custGeom>
                <a:avLst/>
                <a:gdLst/>
                <a:ahLst/>
                <a:cxnLst/>
                <a:rect l="l" t="t" r="r" b="b"/>
                <a:pathLst>
                  <a:path w="6117" h="9206" extrusionOk="0">
                    <a:moveTo>
                      <a:pt x="1490" y="0"/>
                    </a:moveTo>
                    <a:cubicBezTo>
                      <a:pt x="1490" y="0"/>
                      <a:pt x="1481" y="108"/>
                      <a:pt x="1464" y="293"/>
                    </a:cubicBezTo>
                    <a:cubicBezTo>
                      <a:pt x="1353" y="1441"/>
                      <a:pt x="897" y="5720"/>
                      <a:pt x="0" y="8252"/>
                    </a:cubicBezTo>
                    <a:cubicBezTo>
                      <a:pt x="845" y="8627"/>
                      <a:pt x="1746" y="8953"/>
                      <a:pt x="2519" y="9206"/>
                    </a:cubicBezTo>
                    <a:cubicBezTo>
                      <a:pt x="2910" y="8208"/>
                      <a:pt x="4360" y="4632"/>
                      <a:pt x="5951" y="2210"/>
                    </a:cubicBezTo>
                    <a:cubicBezTo>
                      <a:pt x="6007" y="2127"/>
                      <a:pt x="6061" y="2044"/>
                      <a:pt x="6116" y="1963"/>
                    </a:cubicBezTo>
                    <a:cubicBezTo>
                      <a:pt x="4608" y="1232"/>
                      <a:pt x="3064" y="576"/>
                      <a:pt x="149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0"/>
              <p:cNvSpPr/>
              <p:nvPr/>
            </p:nvSpPr>
            <p:spPr>
              <a:xfrm>
                <a:off x="1248850" y="2647625"/>
                <a:ext cx="81050" cy="90900"/>
              </a:xfrm>
              <a:custGeom>
                <a:avLst/>
                <a:gdLst/>
                <a:ahLst/>
                <a:cxnLst/>
                <a:rect l="l" t="t" r="r" b="b"/>
                <a:pathLst>
                  <a:path w="3242" h="3636" extrusionOk="0">
                    <a:moveTo>
                      <a:pt x="2195" y="1"/>
                    </a:moveTo>
                    <a:cubicBezTo>
                      <a:pt x="2163" y="1"/>
                      <a:pt x="2130" y="2"/>
                      <a:pt x="2095" y="5"/>
                    </a:cubicBezTo>
                    <a:cubicBezTo>
                      <a:pt x="1872" y="27"/>
                      <a:pt x="1734" y="167"/>
                      <a:pt x="1612" y="345"/>
                    </a:cubicBezTo>
                    <a:cubicBezTo>
                      <a:pt x="1404" y="648"/>
                      <a:pt x="1217" y="952"/>
                      <a:pt x="980" y="1235"/>
                    </a:cubicBezTo>
                    <a:cubicBezTo>
                      <a:pt x="689" y="1587"/>
                      <a:pt x="378" y="1930"/>
                      <a:pt x="171" y="2342"/>
                    </a:cubicBezTo>
                    <a:cubicBezTo>
                      <a:pt x="74" y="2535"/>
                      <a:pt x="0" y="2753"/>
                      <a:pt x="32" y="2970"/>
                    </a:cubicBezTo>
                    <a:cubicBezTo>
                      <a:pt x="85" y="3317"/>
                      <a:pt x="414" y="3578"/>
                      <a:pt x="761" y="3626"/>
                    </a:cubicBezTo>
                    <a:cubicBezTo>
                      <a:pt x="810" y="3633"/>
                      <a:pt x="859" y="3636"/>
                      <a:pt x="908" y="3636"/>
                    </a:cubicBezTo>
                    <a:cubicBezTo>
                      <a:pt x="1206" y="3636"/>
                      <a:pt x="1500" y="3514"/>
                      <a:pt x="1748" y="3343"/>
                    </a:cubicBezTo>
                    <a:cubicBezTo>
                      <a:pt x="2114" y="3091"/>
                      <a:pt x="2397" y="2735"/>
                      <a:pt x="2645" y="2366"/>
                    </a:cubicBezTo>
                    <a:cubicBezTo>
                      <a:pt x="2853" y="2055"/>
                      <a:pt x="3044" y="1723"/>
                      <a:pt x="3116" y="1356"/>
                    </a:cubicBezTo>
                    <a:cubicBezTo>
                      <a:pt x="3242" y="718"/>
                      <a:pt x="2895" y="1"/>
                      <a:pt x="219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0"/>
              <p:cNvSpPr/>
              <p:nvPr/>
            </p:nvSpPr>
            <p:spPr>
              <a:xfrm>
                <a:off x="1167850" y="2930175"/>
                <a:ext cx="171650" cy="74650"/>
              </a:xfrm>
              <a:custGeom>
                <a:avLst/>
                <a:gdLst/>
                <a:ahLst/>
                <a:cxnLst/>
                <a:rect l="l" t="t" r="r" b="b"/>
                <a:pathLst>
                  <a:path w="6866" h="2986" extrusionOk="0">
                    <a:moveTo>
                      <a:pt x="56" y="1"/>
                    </a:moveTo>
                    <a:cubicBezTo>
                      <a:pt x="44" y="1"/>
                      <a:pt x="38" y="3"/>
                      <a:pt x="36" y="7"/>
                    </a:cubicBezTo>
                    <a:cubicBezTo>
                      <a:pt x="0" y="261"/>
                      <a:pt x="797" y="776"/>
                      <a:pt x="1853" y="1300"/>
                    </a:cubicBezTo>
                    <a:cubicBezTo>
                      <a:pt x="2041" y="1396"/>
                      <a:pt x="2237" y="1491"/>
                      <a:pt x="2440" y="1587"/>
                    </a:cubicBezTo>
                    <a:cubicBezTo>
                      <a:pt x="2692" y="1701"/>
                      <a:pt x="2949" y="1818"/>
                      <a:pt x="3212" y="1930"/>
                    </a:cubicBezTo>
                    <a:cubicBezTo>
                      <a:pt x="3403" y="2010"/>
                      <a:pt x="3591" y="2087"/>
                      <a:pt x="3781" y="2164"/>
                    </a:cubicBezTo>
                    <a:cubicBezTo>
                      <a:pt x="3870" y="2201"/>
                      <a:pt x="3962" y="2237"/>
                      <a:pt x="4054" y="2271"/>
                    </a:cubicBezTo>
                    <a:cubicBezTo>
                      <a:pt x="4231" y="2343"/>
                      <a:pt x="4403" y="2407"/>
                      <a:pt x="4575" y="2468"/>
                    </a:cubicBezTo>
                    <a:cubicBezTo>
                      <a:pt x="5427" y="2777"/>
                      <a:pt x="6169" y="2986"/>
                      <a:pt x="6545" y="2986"/>
                    </a:cubicBezTo>
                    <a:cubicBezTo>
                      <a:pt x="6683" y="2986"/>
                      <a:pt x="6772" y="2958"/>
                      <a:pt x="6799" y="2895"/>
                    </a:cubicBezTo>
                    <a:cubicBezTo>
                      <a:pt x="6865" y="2739"/>
                      <a:pt x="5980" y="2287"/>
                      <a:pt x="4826" y="1789"/>
                    </a:cubicBezTo>
                    <a:cubicBezTo>
                      <a:pt x="4685" y="1726"/>
                      <a:pt x="4539" y="1663"/>
                      <a:pt x="4390" y="1602"/>
                    </a:cubicBezTo>
                    <a:cubicBezTo>
                      <a:pt x="4193" y="1518"/>
                      <a:pt x="3994" y="1433"/>
                      <a:pt x="3789" y="1348"/>
                    </a:cubicBezTo>
                    <a:cubicBezTo>
                      <a:pt x="3619" y="1282"/>
                      <a:pt x="3451" y="1214"/>
                      <a:pt x="3285" y="1148"/>
                    </a:cubicBezTo>
                    <a:cubicBezTo>
                      <a:pt x="3058" y="1057"/>
                      <a:pt x="2833" y="967"/>
                      <a:pt x="2612" y="885"/>
                    </a:cubicBezTo>
                    <a:cubicBezTo>
                      <a:pt x="2432" y="815"/>
                      <a:pt x="2257" y="746"/>
                      <a:pt x="2087" y="681"/>
                    </a:cubicBezTo>
                    <a:cubicBezTo>
                      <a:pt x="1038" y="287"/>
                      <a:pt x="195" y="1"/>
                      <a:pt x="56"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0"/>
              <p:cNvSpPr/>
              <p:nvPr/>
            </p:nvSpPr>
            <p:spPr>
              <a:xfrm>
                <a:off x="1264025" y="2970200"/>
                <a:ext cx="78125" cy="294800"/>
              </a:xfrm>
              <a:custGeom>
                <a:avLst/>
                <a:gdLst/>
                <a:ahLst/>
                <a:cxnLst/>
                <a:rect l="l" t="t" r="r" b="b"/>
                <a:pathLst>
                  <a:path w="3125" h="11792" extrusionOk="0">
                    <a:moveTo>
                      <a:pt x="541" y="0"/>
                    </a:moveTo>
                    <a:cubicBezTo>
                      <a:pt x="402" y="208"/>
                      <a:pt x="289" y="432"/>
                      <a:pt x="207" y="669"/>
                    </a:cubicBezTo>
                    <a:cubicBezTo>
                      <a:pt x="84" y="1020"/>
                      <a:pt x="18" y="1388"/>
                      <a:pt x="12" y="1759"/>
                    </a:cubicBezTo>
                    <a:cubicBezTo>
                      <a:pt x="0" y="2527"/>
                      <a:pt x="226" y="3288"/>
                      <a:pt x="579" y="3971"/>
                    </a:cubicBezTo>
                    <a:cubicBezTo>
                      <a:pt x="953" y="4697"/>
                      <a:pt x="1474" y="5351"/>
                      <a:pt x="1768" y="6113"/>
                    </a:cubicBezTo>
                    <a:cubicBezTo>
                      <a:pt x="2091" y="6944"/>
                      <a:pt x="2124" y="7871"/>
                      <a:pt x="1962" y="8751"/>
                    </a:cubicBezTo>
                    <a:cubicBezTo>
                      <a:pt x="1798" y="9630"/>
                      <a:pt x="1440" y="10463"/>
                      <a:pt x="1001" y="11242"/>
                    </a:cubicBezTo>
                    <a:cubicBezTo>
                      <a:pt x="1276" y="11542"/>
                      <a:pt x="1666" y="11754"/>
                      <a:pt x="2074" y="11791"/>
                    </a:cubicBezTo>
                    <a:cubicBezTo>
                      <a:pt x="2781" y="10847"/>
                      <a:pt x="3124" y="9652"/>
                      <a:pt x="3097" y="8472"/>
                    </a:cubicBezTo>
                    <a:cubicBezTo>
                      <a:pt x="3068" y="7294"/>
                      <a:pt x="2661" y="6132"/>
                      <a:pt x="1976" y="5173"/>
                    </a:cubicBezTo>
                    <a:cubicBezTo>
                      <a:pt x="1487" y="4486"/>
                      <a:pt x="850" y="3873"/>
                      <a:pt x="596" y="3068"/>
                    </a:cubicBezTo>
                    <a:cubicBezTo>
                      <a:pt x="373" y="2352"/>
                      <a:pt x="490" y="1596"/>
                      <a:pt x="728" y="867"/>
                    </a:cubicBezTo>
                    <a:cubicBezTo>
                      <a:pt x="800" y="636"/>
                      <a:pt x="887" y="409"/>
                      <a:pt x="979" y="187"/>
                    </a:cubicBezTo>
                    <a:cubicBezTo>
                      <a:pt x="838" y="123"/>
                      <a:pt x="692" y="60"/>
                      <a:pt x="541"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0"/>
              <p:cNvSpPr/>
              <p:nvPr/>
            </p:nvSpPr>
            <p:spPr>
              <a:xfrm>
                <a:off x="1098100" y="2958850"/>
                <a:ext cx="165050" cy="404900"/>
              </a:xfrm>
              <a:custGeom>
                <a:avLst/>
                <a:gdLst/>
                <a:ahLst/>
                <a:cxnLst/>
                <a:rect l="l" t="t" r="r" b="b"/>
                <a:pathLst>
                  <a:path w="6602" h="16196" extrusionOk="0">
                    <a:moveTo>
                      <a:pt x="6073" y="1"/>
                    </a:moveTo>
                    <a:cubicBezTo>
                      <a:pt x="6086" y="263"/>
                      <a:pt x="6062" y="526"/>
                      <a:pt x="6002" y="783"/>
                    </a:cubicBezTo>
                    <a:cubicBezTo>
                      <a:pt x="5845" y="1481"/>
                      <a:pt x="5454" y="2152"/>
                      <a:pt x="4966" y="2688"/>
                    </a:cubicBezTo>
                    <a:cubicBezTo>
                      <a:pt x="4184" y="3549"/>
                      <a:pt x="3175" y="4163"/>
                      <a:pt x="2266" y="4888"/>
                    </a:cubicBezTo>
                    <a:cubicBezTo>
                      <a:pt x="1355" y="5610"/>
                      <a:pt x="501" y="6507"/>
                      <a:pt x="226" y="7636"/>
                    </a:cubicBezTo>
                    <a:cubicBezTo>
                      <a:pt x="1" y="8553"/>
                      <a:pt x="183" y="9523"/>
                      <a:pt x="476" y="10420"/>
                    </a:cubicBezTo>
                    <a:cubicBezTo>
                      <a:pt x="767" y="11317"/>
                      <a:pt x="1167" y="12179"/>
                      <a:pt x="1401" y="13095"/>
                    </a:cubicBezTo>
                    <a:cubicBezTo>
                      <a:pt x="1629" y="14010"/>
                      <a:pt x="1678" y="15013"/>
                      <a:pt x="1273" y="15869"/>
                    </a:cubicBezTo>
                    <a:cubicBezTo>
                      <a:pt x="1550" y="16039"/>
                      <a:pt x="1955" y="16124"/>
                      <a:pt x="2275" y="16196"/>
                    </a:cubicBezTo>
                    <a:cubicBezTo>
                      <a:pt x="2822" y="15375"/>
                      <a:pt x="2899" y="14282"/>
                      <a:pt x="2773" y="13303"/>
                    </a:cubicBezTo>
                    <a:cubicBezTo>
                      <a:pt x="2647" y="12324"/>
                      <a:pt x="2312" y="11387"/>
                      <a:pt x="2053" y="10436"/>
                    </a:cubicBezTo>
                    <a:cubicBezTo>
                      <a:pt x="1791" y="9486"/>
                      <a:pt x="1599" y="8490"/>
                      <a:pt x="1763" y="7517"/>
                    </a:cubicBezTo>
                    <a:cubicBezTo>
                      <a:pt x="1923" y="6603"/>
                      <a:pt x="2387" y="5768"/>
                      <a:pt x="3079" y="5149"/>
                    </a:cubicBezTo>
                    <a:cubicBezTo>
                      <a:pt x="3749" y="4557"/>
                      <a:pt x="4603" y="4196"/>
                      <a:pt x="5270" y="3597"/>
                    </a:cubicBezTo>
                    <a:cubicBezTo>
                      <a:pt x="6003" y="2939"/>
                      <a:pt x="6462" y="1995"/>
                      <a:pt x="6570" y="1017"/>
                    </a:cubicBezTo>
                    <a:cubicBezTo>
                      <a:pt x="6599" y="745"/>
                      <a:pt x="6602" y="473"/>
                      <a:pt x="6577" y="201"/>
                    </a:cubicBezTo>
                    <a:cubicBezTo>
                      <a:pt x="6408" y="135"/>
                      <a:pt x="6240" y="67"/>
                      <a:pt x="607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072750" y="2947150"/>
                <a:ext cx="160375" cy="106900"/>
              </a:xfrm>
              <a:custGeom>
                <a:avLst/>
                <a:gdLst/>
                <a:ahLst/>
                <a:cxnLst/>
                <a:rect l="l" t="t" r="r" b="b"/>
                <a:pathLst>
                  <a:path w="6415" h="4276" extrusionOk="0">
                    <a:moveTo>
                      <a:pt x="5891" y="1"/>
                    </a:moveTo>
                    <a:cubicBezTo>
                      <a:pt x="5816" y="210"/>
                      <a:pt x="5741" y="415"/>
                      <a:pt x="5657" y="619"/>
                    </a:cubicBezTo>
                    <a:cubicBezTo>
                      <a:pt x="5530" y="931"/>
                      <a:pt x="5390" y="1238"/>
                      <a:pt x="5221" y="1528"/>
                    </a:cubicBezTo>
                    <a:cubicBezTo>
                      <a:pt x="4878" y="2117"/>
                      <a:pt x="4408" y="2651"/>
                      <a:pt x="3807" y="2963"/>
                    </a:cubicBezTo>
                    <a:cubicBezTo>
                      <a:pt x="3303" y="3225"/>
                      <a:pt x="2726" y="3319"/>
                      <a:pt x="2158" y="3319"/>
                    </a:cubicBezTo>
                    <a:cubicBezTo>
                      <a:pt x="2133" y="3319"/>
                      <a:pt x="2108" y="3319"/>
                      <a:pt x="2082" y="3318"/>
                    </a:cubicBezTo>
                    <a:cubicBezTo>
                      <a:pt x="1491" y="3308"/>
                      <a:pt x="870" y="3186"/>
                      <a:pt x="286" y="3079"/>
                    </a:cubicBezTo>
                    <a:cubicBezTo>
                      <a:pt x="194" y="3360"/>
                      <a:pt x="95" y="3725"/>
                      <a:pt x="0" y="4004"/>
                    </a:cubicBezTo>
                    <a:cubicBezTo>
                      <a:pt x="513" y="4186"/>
                      <a:pt x="1057" y="4275"/>
                      <a:pt x="1601" y="4275"/>
                    </a:cubicBezTo>
                    <a:cubicBezTo>
                      <a:pt x="2565" y="4275"/>
                      <a:pt x="3531" y="3996"/>
                      <a:pt x="4332" y="3458"/>
                    </a:cubicBezTo>
                    <a:cubicBezTo>
                      <a:pt x="5229" y="2852"/>
                      <a:pt x="5908" y="1935"/>
                      <a:pt x="6242" y="906"/>
                    </a:cubicBezTo>
                    <a:cubicBezTo>
                      <a:pt x="6320" y="677"/>
                      <a:pt x="6377" y="443"/>
                      <a:pt x="6414" y="205"/>
                    </a:cubicBezTo>
                    <a:cubicBezTo>
                      <a:pt x="6235" y="133"/>
                      <a:pt x="6061" y="65"/>
                      <a:pt x="5891"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0" name="Google Shape;1450;p30"/>
          <p:cNvGrpSpPr/>
          <p:nvPr/>
        </p:nvGrpSpPr>
        <p:grpSpPr>
          <a:xfrm>
            <a:off x="5017895" y="235062"/>
            <a:ext cx="654195" cy="635660"/>
            <a:chOff x="1860550" y="3536650"/>
            <a:chExt cx="477375" cy="463850"/>
          </a:xfrm>
        </p:grpSpPr>
        <p:sp>
          <p:nvSpPr>
            <p:cNvPr id="1451" name="Google Shape;1451;p30"/>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0"/>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0"/>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0"/>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1450;p30">
            <a:extLst>
              <a:ext uri="{FF2B5EF4-FFF2-40B4-BE49-F238E27FC236}">
                <a16:creationId xmlns:a16="http://schemas.microsoft.com/office/drawing/2014/main" id="{076FD3A6-A43F-7FDF-B6B5-9B0C073B3074}"/>
              </a:ext>
            </a:extLst>
          </p:cNvPr>
          <p:cNvGrpSpPr/>
          <p:nvPr/>
        </p:nvGrpSpPr>
        <p:grpSpPr>
          <a:xfrm>
            <a:off x="2809377" y="1005942"/>
            <a:ext cx="654195" cy="635660"/>
            <a:chOff x="1860550" y="3536650"/>
            <a:chExt cx="477375" cy="463850"/>
          </a:xfrm>
        </p:grpSpPr>
        <p:sp>
          <p:nvSpPr>
            <p:cNvPr id="6" name="Google Shape;1451;p30">
              <a:extLst>
                <a:ext uri="{FF2B5EF4-FFF2-40B4-BE49-F238E27FC236}">
                  <a16:creationId xmlns:a16="http://schemas.microsoft.com/office/drawing/2014/main" id="{197B035A-45D8-26ED-C97F-FEE930244E80}"/>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52;p30">
              <a:extLst>
                <a:ext uri="{FF2B5EF4-FFF2-40B4-BE49-F238E27FC236}">
                  <a16:creationId xmlns:a16="http://schemas.microsoft.com/office/drawing/2014/main" id="{50D88AF1-BFA5-0184-CD3A-6761D97A3373}"/>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53;p30">
              <a:extLst>
                <a:ext uri="{FF2B5EF4-FFF2-40B4-BE49-F238E27FC236}">
                  <a16:creationId xmlns:a16="http://schemas.microsoft.com/office/drawing/2014/main" id="{08602039-F1A7-C46D-AC4B-3403FD10337B}"/>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54;p30">
              <a:extLst>
                <a:ext uri="{FF2B5EF4-FFF2-40B4-BE49-F238E27FC236}">
                  <a16:creationId xmlns:a16="http://schemas.microsoft.com/office/drawing/2014/main" id="{91DCD917-5035-F7C0-BA53-E9DA64B5F9E2}"/>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55;p30">
              <a:extLst>
                <a:ext uri="{FF2B5EF4-FFF2-40B4-BE49-F238E27FC236}">
                  <a16:creationId xmlns:a16="http://schemas.microsoft.com/office/drawing/2014/main" id="{3565E08D-0723-609B-539D-F4218CD82F6F}"/>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6;p30">
              <a:extLst>
                <a:ext uri="{FF2B5EF4-FFF2-40B4-BE49-F238E27FC236}">
                  <a16:creationId xmlns:a16="http://schemas.microsoft.com/office/drawing/2014/main" id="{EF6386A3-C8D3-6740-D48F-21DAD5F029B9}"/>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57;p30">
              <a:extLst>
                <a:ext uri="{FF2B5EF4-FFF2-40B4-BE49-F238E27FC236}">
                  <a16:creationId xmlns:a16="http://schemas.microsoft.com/office/drawing/2014/main" id="{7A7861EF-C1F6-3932-ECB5-553CD3D9995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8;p30">
              <a:extLst>
                <a:ext uri="{FF2B5EF4-FFF2-40B4-BE49-F238E27FC236}">
                  <a16:creationId xmlns:a16="http://schemas.microsoft.com/office/drawing/2014/main" id="{CD77D8EF-82B5-36CF-81FE-ADFC72DF35FA}"/>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 name="Picture 50">
            <a:extLst>
              <a:ext uri="{FF2B5EF4-FFF2-40B4-BE49-F238E27FC236}">
                <a16:creationId xmlns:a16="http://schemas.microsoft.com/office/drawing/2014/main" id="{8DD3C0EB-C700-7361-BAAF-EE107C2F7658}"/>
              </a:ext>
            </a:extLst>
          </p:cNvPr>
          <p:cNvPicPr>
            <a:picLocks noChangeAspect="1"/>
          </p:cNvPicPr>
          <p:nvPr/>
        </p:nvPicPr>
        <p:blipFill>
          <a:blip r:embed="rId4"/>
          <a:stretch>
            <a:fillRect/>
          </a:stretch>
        </p:blipFill>
        <p:spPr>
          <a:xfrm>
            <a:off x="5775449" y="1770141"/>
            <a:ext cx="3747927" cy="3747927"/>
          </a:xfrm>
          <a:prstGeom prst="rect">
            <a:avLst/>
          </a:prstGeom>
        </p:spPr>
      </p:pic>
    </p:spTree>
    <p:extLst>
      <p:ext uri="{BB962C8B-B14F-4D97-AF65-F5344CB8AC3E}">
        <p14:creationId xmlns:p14="http://schemas.microsoft.com/office/powerpoint/2010/main" val="3435079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93"/>
                                        </p:tgtEl>
                                        <p:attrNameLst>
                                          <p:attrName>style.visibility</p:attrName>
                                        </p:attrNameLst>
                                      </p:cBhvr>
                                      <p:to>
                                        <p:strVal val="visible"/>
                                      </p:to>
                                    </p:set>
                                    <p:anim calcmode="lin" valueType="num">
                                      <p:cBhvr>
                                        <p:cTn id="12" dur="500" fill="hold"/>
                                        <p:tgtEl>
                                          <p:spTgt spid="1393"/>
                                        </p:tgtEl>
                                        <p:attrNameLst>
                                          <p:attrName>ppt_w</p:attrName>
                                        </p:attrNameLst>
                                      </p:cBhvr>
                                      <p:tavLst>
                                        <p:tav tm="0">
                                          <p:val>
                                            <p:fltVal val="0"/>
                                          </p:val>
                                        </p:tav>
                                        <p:tav tm="100000">
                                          <p:val>
                                            <p:strVal val="#ppt_w"/>
                                          </p:val>
                                        </p:tav>
                                      </p:tavLst>
                                    </p:anim>
                                    <p:anim calcmode="lin" valueType="num">
                                      <p:cBhvr>
                                        <p:cTn id="13" dur="500" fill="hold"/>
                                        <p:tgtEl>
                                          <p:spTgt spid="1393"/>
                                        </p:tgtEl>
                                        <p:attrNameLst>
                                          <p:attrName>ppt_h</p:attrName>
                                        </p:attrNameLst>
                                      </p:cBhvr>
                                      <p:tavLst>
                                        <p:tav tm="0">
                                          <p:val>
                                            <p:fltVal val="0"/>
                                          </p:val>
                                        </p:tav>
                                        <p:tav tm="100000">
                                          <p:val>
                                            <p:strVal val="#ppt_h"/>
                                          </p:val>
                                        </p:tav>
                                      </p:tavLst>
                                    </p:anim>
                                    <p:animEffect transition="in" filter="fade">
                                      <p:cBhvr>
                                        <p:cTn id="14" dur="500"/>
                                        <p:tgtEl>
                                          <p:spTgt spid="139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94"/>
                                        </p:tgtEl>
                                        <p:attrNameLst>
                                          <p:attrName>style.visibility</p:attrName>
                                        </p:attrNameLst>
                                      </p:cBhvr>
                                      <p:to>
                                        <p:strVal val="visible"/>
                                      </p:to>
                                    </p:set>
                                    <p:anim calcmode="lin" valueType="num">
                                      <p:cBhvr>
                                        <p:cTn id="17" dur="500" fill="hold"/>
                                        <p:tgtEl>
                                          <p:spTgt spid="1394"/>
                                        </p:tgtEl>
                                        <p:attrNameLst>
                                          <p:attrName>ppt_w</p:attrName>
                                        </p:attrNameLst>
                                      </p:cBhvr>
                                      <p:tavLst>
                                        <p:tav tm="0">
                                          <p:val>
                                            <p:fltVal val="0"/>
                                          </p:val>
                                        </p:tav>
                                        <p:tav tm="100000">
                                          <p:val>
                                            <p:strVal val="#ppt_w"/>
                                          </p:val>
                                        </p:tav>
                                      </p:tavLst>
                                    </p:anim>
                                    <p:anim calcmode="lin" valueType="num">
                                      <p:cBhvr>
                                        <p:cTn id="18" dur="500" fill="hold"/>
                                        <p:tgtEl>
                                          <p:spTgt spid="1394"/>
                                        </p:tgtEl>
                                        <p:attrNameLst>
                                          <p:attrName>ppt_h</p:attrName>
                                        </p:attrNameLst>
                                      </p:cBhvr>
                                      <p:tavLst>
                                        <p:tav tm="0">
                                          <p:val>
                                            <p:fltVal val="0"/>
                                          </p:val>
                                        </p:tav>
                                        <p:tav tm="100000">
                                          <p:val>
                                            <p:strVal val="#ppt_h"/>
                                          </p:val>
                                        </p:tav>
                                      </p:tavLst>
                                    </p:anim>
                                    <p:animEffect transition="in" filter="fade">
                                      <p:cBhvr>
                                        <p:cTn id="19" dur="500"/>
                                        <p:tgtEl>
                                          <p:spTgt spid="139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96"/>
                                        </p:tgtEl>
                                        <p:attrNameLst>
                                          <p:attrName>style.visibility</p:attrName>
                                        </p:attrNameLst>
                                      </p:cBhvr>
                                      <p:to>
                                        <p:strVal val="visible"/>
                                      </p:to>
                                    </p:set>
                                    <p:anim calcmode="lin" valueType="num">
                                      <p:cBhvr>
                                        <p:cTn id="22" dur="500" fill="hold"/>
                                        <p:tgtEl>
                                          <p:spTgt spid="1396"/>
                                        </p:tgtEl>
                                        <p:attrNameLst>
                                          <p:attrName>ppt_w</p:attrName>
                                        </p:attrNameLst>
                                      </p:cBhvr>
                                      <p:tavLst>
                                        <p:tav tm="0">
                                          <p:val>
                                            <p:fltVal val="0"/>
                                          </p:val>
                                        </p:tav>
                                        <p:tav tm="100000">
                                          <p:val>
                                            <p:strVal val="#ppt_w"/>
                                          </p:val>
                                        </p:tav>
                                      </p:tavLst>
                                    </p:anim>
                                    <p:anim calcmode="lin" valueType="num">
                                      <p:cBhvr>
                                        <p:cTn id="23" dur="500" fill="hold"/>
                                        <p:tgtEl>
                                          <p:spTgt spid="1396"/>
                                        </p:tgtEl>
                                        <p:attrNameLst>
                                          <p:attrName>ppt_h</p:attrName>
                                        </p:attrNameLst>
                                      </p:cBhvr>
                                      <p:tavLst>
                                        <p:tav tm="0">
                                          <p:val>
                                            <p:fltVal val="0"/>
                                          </p:val>
                                        </p:tav>
                                        <p:tav tm="100000">
                                          <p:val>
                                            <p:strVal val="#ppt_h"/>
                                          </p:val>
                                        </p:tav>
                                      </p:tavLst>
                                    </p:anim>
                                    <p:animEffect transition="in" filter="fade">
                                      <p:cBhvr>
                                        <p:cTn id="24" dur="500"/>
                                        <p:tgtEl>
                                          <p:spTgt spid="139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97"/>
                                        </p:tgtEl>
                                        <p:attrNameLst>
                                          <p:attrName>style.visibility</p:attrName>
                                        </p:attrNameLst>
                                      </p:cBhvr>
                                      <p:to>
                                        <p:strVal val="visible"/>
                                      </p:to>
                                    </p:set>
                                    <p:anim calcmode="lin" valueType="num">
                                      <p:cBhvr>
                                        <p:cTn id="27" dur="500" fill="hold"/>
                                        <p:tgtEl>
                                          <p:spTgt spid="1397"/>
                                        </p:tgtEl>
                                        <p:attrNameLst>
                                          <p:attrName>ppt_w</p:attrName>
                                        </p:attrNameLst>
                                      </p:cBhvr>
                                      <p:tavLst>
                                        <p:tav tm="0">
                                          <p:val>
                                            <p:fltVal val="0"/>
                                          </p:val>
                                        </p:tav>
                                        <p:tav tm="100000">
                                          <p:val>
                                            <p:strVal val="#ppt_w"/>
                                          </p:val>
                                        </p:tav>
                                      </p:tavLst>
                                    </p:anim>
                                    <p:anim calcmode="lin" valueType="num">
                                      <p:cBhvr>
                                        <p:cTn id="28" dur="500" fill="hold"/>
                                        <p:tgtEl>
                                          <p:spTgt spid="1397"/>
                                        </p:tgtEl>
                                        <p:attrNameLst>
                                          <p:attrName>ppt_h</p:attrName>
                                        </p:attrNameLst>
                                      </p:cBhvr>
                                      <p:tavLst>
                                        <p:tav tm="0">
                                          <p:val>
                                            <p:fltVal val="0"/>
                                          </p:val>
                                        </p:tav>
                                        <p:tav tm="100000">
                                          <p:val>
                                            <p:strVal val="#ppt_h"/>
                                          </p:val>
                                        </p:tav>
                                      </p:tavLst>
                                    </p:anim>
                                    <p:animEffect transition="in" filter="fade">
                                      <p:cBhvr>
                                        <p:cTn id="29" dur="500"/>
                                        <p:tgtEl>
                                          <p:spTgt spid="1397"/>
                                        </p:tgtEl>
                                      </p:cBhvr>
                                    </p:animEffect>
                                  </p:childTnLst>
                                </p:cTn>
                              </p:par>
                              <p:par>
                                <p:cTn id="30" presetID="53" presetClass="entr" presetSubtype="16" fill="hold" nodeType="withEffect">
                                  <p:stCondLst>
                                    <p:cond delay="0"/>
                                  </p:stCondLst>
                                  <p:childTnLst>
                                    <p:set>
                                      <p:cBhvr>
                                        <p:cTn id="31" dur="1" fill="hold">
                                          <p:stCondLst>
                                            <p:cond delay="0"/>
                                          </p:stCondLst>
                                        </p:cTn>
                                        <p:tgtEl>
                                          <p:spTgt spid="1398"/>
                                        </p:tgtEl>
                                        <p:attrNameLst>
                                          <p:attrName>style.visibility</p:attrName>
                                        </p:attrNameLst>
                                      </p:cBhvr>
                                      <p:to>
                                        <p:strVal val="visible"/>
                                      </p:to>
                                    </p:set>
                                    <p:anim calcmode="lin" valueType="num">
                                      <p:cBhvr>
                                        <p:cTn id="32" dur="500" fill="hold"/>
                                        <p:tgtEl>
                                          <p:spTgt spid="1398"/>
                                        </p:tgtEl>
                                        <p:attrNameLst>
                                          <p:attrName>ppt_w</p:attrName>
                                        </p:attrNameLst>
                                      </p:cBhvr>
                                      <p:tavLst>
                                        <p:tav tm="0">
                                          <p:val>
                                            <p:fltVal val="0"/>
                                          </p:val>
                                        </p:tav>
                                        <p:tav tm="100000">
                                          <p:val>
                                            <p:strVal val="#ppt_w"/>
                                          </p:val>
                                        </p:tav>
                                      </p:tavLst>
                                    </p:anim>
                                    <p:anim calcmode="lin" valueType="num">
                                      <p:cBhvr>
                                        <p:cTn id="33" dur="500" fill="hold"/>
                                        <p:tgtEl>
                                          <p:spTgt spid="1398"/>
                                        </p:tgtEl>
                                        <p:attrNameLst>
                                          <p:attrName>ppt_h</p:attrName>
                                        </p:attrNameLst>
                                      </p:cBhvr>
                                      <p:tavLst>
                                        <p:tav tm="0">
                                          <p:val>
                                            <p:fltVal val="0"/>
                                          </p:val>
                                        </p:tav>
                                        <p:tav tm="100000">
                                          <p:val>
                                            <p:strVal val="#ppt_h"/>
                                          </p:val>
                                        </p:tav>
                                      </p:tavLst>
                                    </p:anim>
                                    <p:animEffect transition="in" filter="fade">
                                      <p:cBhvr>
                                        <p:cTn id="34" dur="500"/>
                                        <p:tgtEl>
                                          <p:spTgt spid="1398"/>
                                        </p:tgtEl>
                                      </p:cBhvr>
                                    </p:animEffect>
                                  </p:childTnLst>
                                </p:cTn>
                              </p:par>
                              <p:par>
                                <p:cTn id="35" presetID="53" presetClass="entr" presetSubtype="16" fill="hold" nodeType="withEffect">
                                  <p:stCondLst>
                                    <p:cond delay="0"/>
                                  </p:stCondLst>
                                  <p:childTnLst>
                                    <p:set>
                                      <p:cBhvr>
                                        <p:cTn id="36" dur="1" fill="hold">
                                          <p:stCondLst>
                                            <p:cond delay="0"/>
                                          </p:stCondLst>
                                        </p:cTn>
                                        <p:tgtEl>
                                          <p:spTgt spid="1414"/>
                                        </p:tgtEl>
                                        <p:attrNameLst>
                                          <p:attrName>style.visibility</p:attrName>
                                        </p:attrNameLst>
                                      </p:cBhvr>
                                      <p:to>
                                        <p:strVal val="visible"/>
                                      </p:to>
                                    </p:set>
                                    <p:anim calcmode="lin" valueType="num">
                                      <p:cBhvr>
                                        <p:cTn id="37" dur="500" fill="hold"/>
                                        <p:tgtEl>
                                          <p:spTgt spid="1414"/>
                                        </p:tgtEl>
                                        <p:attrNameLst>
                                          <p:attrName>ppt_w</p:attrName>
                                        </p:attrNameLst>
                                      </p:cBhvr>
                                      <p:tavLst>
                                        <p:tav tm="0">
                                          <p:val>
                                            <p:fltVal val="0"/>
                                          </p:val>
                                        </p:tav>
                                        <p:tav tm="100000">
                                          <p:val>
                                            <p:strVal val="#ppt_w"/>
                                          </p:val>
                                        </p:tav>
                                      </p:tavLst>
                                    </p:anim>
                                    <p:anim calcmode="lin" valueType="num">
                                      <p:cBhvr>
                                        <p:cTn id="38" dur="500" fill="hold"/>
                                        <p:tgtEl>
                                          <p:spTgt spid="1414"/>
                                        </p:tgtEl>
                                        <p:attrNameLst>
                                          <p:attrName>ppt_h</p:attrName>
                                        </p:attrNameLst>
                                      </p:cBhvr>
                                      <p:tavLst>
                                        <p:tav tm="0">
                                          <p:val>
                                            <p:fltVal val="0"/>
                                          </p:val>
                                        </p:tav>
                                        <p:tav tm="100000">
                                          <p:val>
                                            <p:strVal val="#ppt_h"/>
                                          </p:val>
                                        </p:tav>
                                      </p:tavLst>
                                    </p:anim>
                                    <p:animEffect transition="in" filter="fade">
                                      <p:cBhvr>
                                        <p:cTn id="39" dur="500"/>
                                        <p:tgtEl>
                                          <p:spTgt spid="1414"/>
                                        </p:tgtEl>
                                      </p:cBhvr>
                                    </p:animEffect>
                                  </p:childTnLst>
                                </p:cTn>
                              </p:par>
                              <p:par>
                                <p:cTn id="40" presetID="53" presetClass="entr" presetSubtype="16"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 calcmode="lin" valueType="num">
                                      <p:cBhvr>
                                        <p:cTn id="42" dur="500" fill="hold"/>
                                        <p:tgtEl>
                                          <p:spTgt spid="1450"/>
                                        </p:tgtEl>
                                        <p:attrNameLst>
                                          <p:attrName>ppt_w</p:attrName>
                                        </p:attrNameLst>
                                      </p:cBhvr>
                                      <p:tavLst>
                                        <p:tav tm="0">
                                          <p:val>
                                            <p:fltVal val="0"/>
                                          </p:val>
                                        </p:tav>
                                        <p:tav tm="100000">
                                          <p:val>
                                            <p:strVal val="#ppt_w"/>
                                          </p:val>
                                        </p:tav>
                                      </p:tavLst>
                                    </p:anim>
                                    <p:anim calcmode="lin" valueType="num">
                                      <p:cBhvr>
                                        <p:cTn id="43" dur="500" fill="hold"/>
                                        <p:tgtEl>
                                          <p:spTgt spid="1450"/>
                                        </p:tgtEl>
                                        <p:attrNameLst>
                                          <p:attrName>ppt_h</p:attrName>
                                        </p:attrNameLst>
                                      </p:cBhvr>
                                      <p:tavLst>
                                        <p:tav tm="0">
                                          <p:val>
                                            <p:fltVal val="0"/>
                                          </p:val>
                                        </p:tav>
                                        <p:tav tm="100000">
                                          <p:val>
                                            <p:strVal val="#ppt_h"/>
                                          </p:val>
                                        </p:tav>
                                      </p:tavLst>
                                    </p:anim>
                                    <p:animEffect transition="in" filter="fade">
                                      <p:cBhvr>
                                        <p:cTn id="44" dur="500"/>
                                        <p:tgtEl>
                                          <p:spTgt spid="1450"/>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par>
                                <p:cTn id="50" presetID="53" presetClass="entr" presetSubtype="16"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 calcmode="lin" valueType="num">
                                      <p:cBhvr>
                                        <p:cTn id="52" dur="500" fill="hold"/>
                                        <p:tgtEl>
                                          <p:spTgt spid="51"/>
                                        </p:tgtEl>
                                        <p:attrNameLst>
                                          <p:attrName>ppt_w</p:attrName>
                                        </p:attrNameLst>
                                      </p:cBhvr>
                                      <p:tavLst>
                                        <p:tav tm="0">
                                          <p:val>
                                            <p:fltVal val="0"/>
                                          </p:val>
                                        </p:tav>
                                        <p:tav tm="100000">
                                          <p:val>
                                            <p:strVal val="#ppt_w"/>
                                          </p:val>
                                        </p:tav>
                                      </p:tavLst>
                                    </p:anim>
                                    <p:anim calcmode="lin" valueType="num">
                                      <p:cBhvr>
                                        <p:cTn id="53" dur="500" fill="hold"/>
                                        <p:tgtEl>
                                          <p:spTgt spid="51"/>
                                        </p:tgtEl>
                                        <p:attrNameLst>
                                          <p:attrName>ppt_h</p:attrName>
                                        </p:attrNameLst>
                                      </p:cBhvr>
                                      <p:tavLst>
                                        <p:tav tm="0">
                                          <p:val>
                                            <p:fltVal val="0"/>
                                          </p:val>
                                        </p:tav>
                                        <p:tav tm="100000">
                                          <p:val>
                                            <p:strVal val="#ppt_h"/>
                                          </p:val>
                                        </p:tav>
                                      </p:tavLst>
                                    </p:anim>
                                    <p:animEffect transition="in" filter="fade">
                                      <p:cBhvr>
                                        <p:cTn id="5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3" grpId="0" animBg="1"/>
      <p:bldP spid="1394" grpId="0" animBg="1"/>
      <p:bldP spid="1396" grpId="0"/>
      <p:bldP spid="139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sp>
        <p:nvSpPr>
          <p:cNvPr id="2458" name="Google Shape;2458;p45"/>
          <p:cNvSpPr/>
          <p:nvPr/>
        </p:nvSpPr>
        <p:spPr>
          <a:xfrm rot="621551">
            <a:off x="5989959" y="276104"/>
            <a:ext cx="1338264" cy="849448"/>
          </a:xfrm>
          <a:custGeom>
            <a:avLst/>
            <a:gdLst/>
            <a:ahLst/>
            <a:cxnLst/>
            <a:rect l="l" t="t" r="r" b="b"/>
            <a:pathLst>
              <a:path w="15942" h="10119" extrusionOk="0">
                <a:moveTo>
                  <a:pt x="8105" y="1"/>
                </a:moveTo>
                <a:cubicBezTo>
                  <a:pt x="7759" y="1"/>
                  <a:pt x="7412" y="68"/>
                  <a:pt x="7095" y="201"/>
                </a:cubicBezTo>
                <a:cubicBezTo>
                  <a:pt x="6205" y="573"/>
                  <a:pt x="5549" y="1389"/>
                  <a:pt x="5216" y="2295"/>
                </a:cubicBezTo>
                <a:cubicBezTo>
                  <a:pt x="4883" y="3200"/>
                  <a:pt x="4843" y="4190"/>
                  <a:pt x="4926" y="5150"/>
                </a:cubicBezTo>
                <a:cubicBezTo>
                  <a:pt x="4635" y="4689"/>
                  <a:pt x="4087" y="4433"/>
                  <a:pt x="3540" y="4433"/>
                </a:cubicBezTo>
                <a:cubicBezTo>
                  <a:pt x="3352" y="4433"/>
                  <a:pt x="3165" y="4464"/>
                  <a:pt x="2988" y="4526"/>
                </a:cubicBezTo>
                <a:cubicBezTo>
                  <a:pt x="2296" y="4769"/>
                  <a:pt x="1800" y="5444"/>
                  <a:pt x="1691" y="6169"/>
                </a:cubicBezTo>
                <a:cubicBezTo>
                  <a:pt x="1583" y="6895"/>
                  <a:pt x="1834" y="7649"/>
                  <a:pt x="2293" y="8221"/>
                </a:cubicBezTo>
                <a:cubicBezTo>
                  <a:pt x="1501" y="8766"/>
                  <a:pt x="716" y="9472"/>
                  <a:pt x="0" y="10118"/>
                </a:cubicBezTo>
                <a:cubicBezTo>
                  <a:pt x="5180" y="8366"/>
                  <a:pt x="10474" y="6595"/>
                  <a:pt x="15941" y="6595"/>
                </a:cubicBezTo>
                <a:cubicBezTo>
                  <a:pt x="14789" y="6422"/>
                  <a:pt x="13637" y="6186"/>
                  <a:pt x="12485" y="6013"/>
                </a:cubicBezTo>
                <a:cubicBezTo>
                  <a:pt x="12838" y="5443"/>
                  <a:pt x="12704" y="4624"/>
                  <a:pt x="12189" y="4195"/>
                </a:cubicBezTo>
                <a:cubicBezTo>
                  <a:pt x="11940" y="3988"/>
                  <a:pt x="11618" y="3886"/>
                  <a:pt x="11295" y="3886"/>
                </a:cubicBezTo>
                <a:cubicBezTo>
                  <a:pt x="10950" y="3886"/>
                  <a:pt x="10604" y="4003"/>
                  <a:pt x="10348" y="4236"/>
                </a:cubicBezTo>
                <a:cubicBezTo>
                  <a:pt x="10435" y="3618"/>
                  <a:pt x="10523" y="2992"/>
                  <a:pt x="10470" y="2371"/>
                </a:cubicBezTo>
                <a:cubicBezTo>
                  <a:pt x="10415" y="1748"/>
                  <a:pt x="10209" y="1119"/>
                  <a:pt x="9777" y="669"/>
                </a:cubicBezTo>
                <a:cubicBezTo>
                  <a:pt x="9347" y="220"/>
                  <a:pt x="8728" y="1"/>
                  <a:pt x="8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4" name="Google Shape;2474;p45"/>
          <p:cNvGrpSpPr/>
          <p:nvPr/>
        </p:nvGrpSpPr>
        <p:grpSpPr>
          <a:xfrm rot="249434">
            <a:off x="547801" y="2139479"/>
            <a:ext cx="1384489" cy="2734202"/>
            <a:chOff x="6118750" y="720925"/>
            <a:chExt cx="386175" cy="762650"/>
          </a:xfrm>
        </p:grpSpPr>
        <p:sp>
          <p:nvSpPr>
            <p:cNvPr id="2475" name="Google Shape;2475;p45"/>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5"/>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5"/>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5"/>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5"/>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5"/>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5"/>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5"/>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5"/>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5"/>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5"/>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5"/>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5"/>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5"/>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5"/>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5"/>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5"/>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5"/>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5"/>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5"/>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5"/>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5"/>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5"/>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5"/>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5"/>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5"/>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358;p56">
            <a:extLst>
              <a:ext uri="{FF2B5EF4-FFF2-40B4-BE49-F238E27FC236}">
                <a16:creationId xmlns:a16="http://schemas.microsoft.com/office/drawing/2014/main" id="{0E38D506-E6B6-3980-84D7-56BB995403A0}"/>
              </a:ext>
            </a:extLst>
          </p:cNvPr>
          <p:cNvSpPr/>
          <p:nvPr/>
        </p:nvSpPr>
        <p:spPr>
          <a:xfrm rot="5400000">
            <a:off x="3782320" y="1679"/>
            <a:ext cx="1401658" cy="1398300"/>
          </a:xfrm>
          <a:prstGeom prst="homePlate">
            <a:avLst>
              <a:gd name="adj" fmla="val 50000"/>
            </a:avLst>
          </a:prstGeom>
          <a:solidFill>
            <a:srgbClr val="FFC4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360;p56">
            <a:extLst>
              <a:ext uri="{FF2B5EF4-FFF2-40B4-BE49-F238E27FC236}">
                <a16:creationId xmlns:a16="http://schemas.microsoft.com/office/drawing/2014/main" id="{84FB0A1A-73CD-CFA4-8CFF-36E6F1F88A14}"/>
              </a:ext>
            </a:extLst>
          </p:cNvPr>
          <p:cNvSpPr txBox="1">
            <a:spLocks/>
          </p:cNvSpPr>
          <p:nvPr/>
        </p:nvSpPr>
        <p:spPr>
          <a:xfrm>
            <a:off x="2169752" y="1740346"/>
            <a:ext cx="4489339"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600"/>
              <a:buFont typeface="Delius Unicase"/>
              <a:buNone/>
              <a:defRPr sz="5800" b="1" i="0" u="none" strike="noStrike" cap="none">
                <a:solidFill>
                  <a:schemeClr val="dk2"/>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2pPr>
            <a:lvl3pPr marR="0" lvl="2"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3pPr>
            <a:lvl4pPr marR="0" lvl="3"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4pPr>
            <a:lvl5pPr marR="0" lvl="4"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5pPr>
            <a:lvl6pPr marR="0" lvl="5"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6pPr>
            <a:lvl7pPr marR="0" lvl="6"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7pPr>
            <a:lvl8pPr marR="0" lvl="7"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8pPr>
            <a:lvl9pPr marR="0" lvl="8"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9pPr>
          </a:lstStyle>
          <a:p>
            <a:pPr>
              <a:buClr>
                <a:srgbClr val="7CC4F4"/>
              </a:buClr>
            </a:pPr>
            <a:r>
              <a:rPr lang="en-US" sz="4800">
                <a:solidFill>
                  <a:schemeClr val="tx1">
                    <a:lumMod val="50000"/>
                  </a:schemeClr>
                </a:solidFill>
                <a:latin typeface="Times New Roman" panose="02020603050405020304" pitchFamily="18" charset="0"/>
                <a:cs typeface="Times New Roman" panose="02020603050405020304" pitchFamily="18" charset="0"/>
              </a:rPr>
              <a:t>Thông tin chính của văn bản</a:t>
            </a:r>
          </a:p>
        </p:txBody>
      </p:sp>
      <p:sp>
        <p:nvSpPr>
          <p:cNvPr id="8" name="Google Shape;1361;p56">
            <a:extLst>
              <a:ext uri="{FF2B5EF4-FFF2-40B4-BE49-F238E27FC236}">
                <a16:creationId xmlns:a16="http://schemas.microsoft.com/office/drawing/2014/main" id="{E2CD23CC-F5AB-68DD-7FB1-87083C5D33C3}"/>
              </a:ext>
            </a:extLst>
          </p:cNvPr>
          <p:cNvSpPr txBox="1">
            <a:spLocks/>
          </p:cNvSpPr>
          <p:nvPr/>
        </p:nvSpPr>
        <p:spPr>
          <a:xfrm>
            <a:off x="3779199" y="0"/>
            <a:ext cx="14031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6000"/>
              <a:buFont typeface="Delius Unicase"/>
              <a:buNone/>
              <a:defRPr sz="6400" b="1" i="0" u="none" strike="noStrike" cap="none">
                <a:solidFill>
                  <a:schemeClr val="dk2"/>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2pPr>
            <a:lvl3pPr marR="0" lvl="2"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3pPr>
            <a:lvl4pPr marR="0" lvl="3"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4pPr>
            <a:lvl5pPr marR="0" lvl="4"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5pPr>
            <a:lvl6pPr marR="0" lvl="5"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6pPr>
            <a:lvl7pPr marR="0" lvl="6"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7pPr>
            <a:lvl8pPr marR="0" lvl="7"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8pPr>
            <a:lvl9pPr marR="0" lvl="8"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9pPr>
          </a:lstStyle>
          <a:p>
            <a:pPr marL="0" marR="0" lvl="0" indent="0" algn="ctr" defTabSz="914400" rtl="0" eaLnBrk="1" fontAlgn="auto" latinLnBrk="0" hangingPunct="1">
              <a:lnSpc>
                <a:spcPct val="100000"/>
              </a:lnSpc>
              <a:spcBef>
                <a:spcPts val="0"/>
              </a:spcBef>
              <a:spcAft>
                <a:spcPts val="0"/>
              </a:spcAft>
              <a:buClr>
                <a:srgbClr val="2161B6"/>
              </a:buClr>
              <a:buSzPts val="6000"/>
              <a:buFont typeface="Delius Unicase"/>
              <a:buNone/>
              <a:tabLst/>
              <a:defRPr/>
            </a:pPr>
            <a:r>
              <a:rPr kumimoji="0" lang="en" sz="6400" b="1" i="0" u="none" strike="noStrike" kern="0" cap="none" spc="0" normalizeH="0" baseline="0" noProof="0">
                <a:ln>
                  <a:noFill/>
                </a:ln>
                <a:solidFill>
                  <a:srgbClr val="FFFFFF"/>
                </a:solidFill>
                <a:effectLst/>
                <a:uLnTx/>
                <a:uFillTx/>
                <a:latin typeface="Delius Unicase"/>
                <a:sym typeface="Delius Unicase"/>
              </a:rPr>
              <a:t>01</a:t>
            </a:r>
          </a:p>
        </p:txBody>
      </p:sp>
      <p:pic>
        <p:nvPicPr>
          <p:cNvPr id="10" name="Picture 9">
            <a:extLst>
              <a:ext uri="{FF2B5EF4-FFF2-40B4-BE49-F238E27FC236}">
                <a16:creationId xmlns:a16="http://schemas.microsoft.com/office/drawing/2014/main" id="{1BE1896B-4CBE-1341-AFA8-E7B0CB7A3510}"/>
              </a:ext>
            </a:extLst>
          </p:cNvPr>
          <p:cNvPicPr>
            <a:picLocks noChangeAspect="1"/>
          </p:cNvPicPr>
          <p:nvPr/>
        </p:nvPicPr>
        <p:blipFill>
          <a:blip r:embed="rId3"/>
          <a:stretch>
            <a:fillRect/>
          </a:stretch>
        </p:blipFill>
        <p:spPr>
          <a:xfrm>
            <a:off x="5211835" y="1907445"/>
            <a:ext cx="3793055" cy="37854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3200">
                <a:solidFill>
                  <a:schemeClr val="accent4">
                    <a:lumMod val="75000"/>
                  </a:schemeClr>
                </a:solidFill>
                <a:latin typeface="Times New Roman" panose="02020603050405020304" pitchFamily="18" charset="0"/>
                <a:cs typeface="Times New Roman" panose="02020603050405020304" pitchFamily="18" charset="0"/>
              </a:rPr>
              <a:t>1. Thông tin chính của văn bản</a:t>
            </a:r>
            <a:endParaRPr sz="320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8B69A00B-3529-60F9-F89C-AC6844236E89}"/>
              </a:ext>
            </a:extLst>
          </p:cNvPr>
          <p:cNvPicPr>
            <a:picLocks noChangeAspect="1"/>
          </p:cNvPicPr>
          <p:nvPr/>
        </p:nvPicPr>
        <p:blipFill>
          <a:blip r:embed="rId3"/>
          <a:stretch>
            <a:fillRect/>
          </a:stretch>
        </p:blipFill>
        <p:spPr>
          <a:xfrm>
            <a:off x="63478" y="1811002"/>
            <a:ext cx="4232375" cy="4225102"/>
          </a:xfrm>
          <a:prstGeom prst="rect">
            <a:avLst/>
          </a:prstGeom>
        </p:spPr>
      </p:pic>
      <p:pic>
        <p:nvPicPr>
          <p:cNvPr id="3" name="图片 4" descr="2">
            <a:extLst>
              <a:ext uri="{FF2B5EF4-FFF2-40B4-BE49-F238E27FC236}">
                <a16:creationId xmlns:a16="http://schemas.microsoft.com/office/drawing/2014/main" id="{960432BD-6DF3-90C7-7813-5F66C8A8A3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22914" y="525402"/>
            <a:ext cx="5421086" cy="478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内容占位符 2">
            <a:extLst>
              <a:ext uri="{FF2B5EF4-FFF2-40B4-BE49-F238E27FC236}">
                <a16:creationId xmlns:a16="http://schemas.microsoft.com/office/drawing/2014/main" id="{16C50B15-2BC4-CD25-B2E5-448CCD6E023C}"/>
              </a:ext>
            </a:extLst>
          </p:cNvPr>
          <p:cNvSpPr txBox="1">
            <a:spLocks noChangeArrowheads="1"/>
          </p:cNvSpPr>
          <p:nvPr/>
        </p:nvSpPr>
        <p:spPr bwMode="auto">
          <a:xfrm>
            <a:off x="4905155" y="1928961"/>
            <a:ext cx="3056014" cy="12855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latin typeface="+mj-lt"/>
              </a:rPr>
              <a:t>HS</a:t>
            </a:r>
            <a:r>
              <a:rPr lang="vi-VN" i="1" dirty="0">
                <a:latin typeface="+mj-lt"/>
              </a:rPr>
              <a:t> thảo luận nhóm đôi để tìm hiểu về thông tin </a:t>
            </a:r>
            <a:r>
              <a:rPr lang="vi-VN" i="1" dirty="0">
                <a:latin typeface="Times New Roman" panose="02020603050405020304" pitchFamily="18" charset="0"/>
                <a:cs typeface="Times New Roman" panose="02020603050405020304" pitchFamily="18" charset="0"/>
              </a:rPr>
              <a:t>chính của văn bản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điền</a:t>
            </a:r>
            <a:r>
              <a:rPr lang="en-US" i="1" dirty="0">
                <a:latin typeface="Times New Roman" panose="02020603050405020304" pitchFamily="18" charset="0"/>
                <a:cs typeface="Times New Roman" panose="02020603050405020304" pitchFamily="18" charset="0"/>
              </a:rPr>
              <a:t> PHT </a:t>
            </a:r>
            <a:r>
              <a:rPr lang="en-US" i="1" dirty="0" err="1">
                <a:latin typeface="Times New Roman" panose="02020603050405020304" pitchFamily="18" charset="0"/>
                <a:cs typeface="Times New Roman" panose="02020603050405020304" pitchFamily="18" charset="0"/>
              </a:rPr>
              <a:t>số</a:t>
            </a:r>
            <a:r>
              <a:rPr lang="en-US" i="1" dirty="0">
                <a:latin typeface="Times New Roman" panose="02020603050405020304" pitchFamily="18" charset="0"/>
                <a:cs typeface="Times New Roman" panose="02020603050405020304" pitchFamily="18" charset="0"/>
              </a:rPr>
              <a:t> 1</a:t>
            </a:r>
            <a:endParaRPr lang="en-US" dirty="0">
              <a:solidFill>
                <a:srgbClr val="074785">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926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3200" dirty="0">
                <a:solidFill>
                  <a:schemeClr val="accent4">
                    <a:lumMod val="75000"/>
                  </a:schemeClr>
                </a:solidFill>
                <a:latin typeface="Times New Roman" panose="02020603050405020304" pitchFamily="18" charset="0"/>
                <a:cs typeface="Times New Roman" panose="02020603050405020304" pitchFamily="18" charset="0"/>
              </a:rPr>
              <a:t>1. Thông tin chính của văn bản</a:t>
            </a:r>
            <a:endParaRPr sz="32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110134" y="3440192"/>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C49E8768-1D58-1DAE-2464-6452B2688B61}"/>
              </a:ext>
            </a:extLst>
          </p:cNvPr>
          <p:cNvGrpSpPr/>
          <p:nvPr/>
        </p:nvGrpSpPr>
        <p:grpSpPr>
          <a:xfrm>
            <a:off x="1008948" y="1067786"/>
            <a:ext cx="6739242" cy="3499686"/>
            <a:chOff x="0" y="-104"/>
            <a:chExt cx="4176177" cy="2647760"/>
          </a:xfrm>
        </p:grpSpPr>
        <p:grpSp>
          <p:nvGrpSpPr>
            <p:cNvPr id="5" name="Group 4">
              <a:extLst>
                <a:ext uri="{FF2B5EF4-FFF2-40B4-BE49-F238E27FC236}">
                  <a16:creationId xmlns:a16="http://schemas.microsoft.com/office/drawing/2014/main" id="{F7C31C91-86EE-ADB7-35AB-9EA0FD3AD1C5}"/>
                </a:ext>
              </a:extLst>
            </p:cNvPr>
            <p:cNvGrpSpPr/>
            <p:nvPr/>
          </p:nvGrpSpPr>
          <p:grpSpPr>
            <a:xfrm>
              <a:off x="0" y="-104"/>
              <a:ext cx="4176177" cy="2647760"/>
              <a:chOff x="0" y="-104"/>
              <a:chExt cx="4176177" cy="2647760"/>
            </a:xfrm>
          </p:grpSpPr>
          <p:sp>
            <p:nvSpPr>
              <p:cNvPr id="16" name="Rectangle 15">
                <a:extLst>
                  <a:ext uri="{FF2B5EF4-FFF2-40B4-BE49-F238E27FC236}">
                    <a16:creationId xmlns:a16="http://schemas.microsoft.com/office/drawing/2014/main" id="{AF81D08B-697F-3C61-25AB-6AF07F20673A}"/>
                  </a:ext>
                </a:extLst>
              </p:cNvPr>
              <p:cNvSpPr/>
              <p:nvPr/>
            </p:nvSpPr>
            <p:spPr>
              <a:xfrm>
                <a:off x="630631" y="-104"/>
                <a:ext cx="3289366" cy="293427"/>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28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 bản lễ rửa làng của người Lô </a:t>
                </a:r>
                <a:endParaRPr lang="en-US" sz="28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D2FA7A29-1A55-2448-7860-F08895BE1ACC}"/>
                  </a:ext>
                </a:extLst>
              </p:cNvPr>
              <p:cNvSpPr/>
              <p:nvPr/>
            </p:nvSpPr>
            <p:spPr>
              <a:xfrm>
                <a:off x="0" y="641445"/>
                <a:ext cx="804820" cy="661670"/>
              </a:xfrm>
              <a:prstGeom prst="rect">
                <a:avLst/>
              </a:prstGeom>
              <a:solidFill>
                <a:schemeClr val="accent4">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pP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D48DF620-1D4F-A076-1175-ADE83D8F057A}"/>
                  </a:ext>
                </a:extLst>
              </p:cNvPr>
              <p:cNvSpPr/>
              <p:nvPr/>
            </p:nvSpPr>
            <p:spPr>
              <a:xfrm>
                <a:off x="1439510" y="641151"/>
                <a:ext cx="1243368" cy="661917"/>
              </a:xfrm>
              <a:prstGeom prst="rect">
                <a:avLst/>
              </a:prstGeom>
              <a:solidFill>
                <a:schemeClr val="accent4">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pP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02F792F5-9893-84DE-2CCC-1D67FE8393E6}"/>
                  </a:ext>
                </a:extLst>
              </p:cNvPr>
              <p:cNvSpPr/>
              <p:nvPr/>
            </p:nvSpPr>
            <p:spPr>
              <a:xfrm>
                <a:off x="3370997" y="627797"/>
                <a:ext cx="805180" cy="661670"/>
              </a:xfrm>
              <a:prstGeom prst="rect">
                <a:avLst/>
              </a:prstGeom>
              <a:solidFill>
                <a:schemeClr val="accent4">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800"/>
                  </a:spcAft>
                </a:pP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pPr>
                <a:r>
                  <a:rPr lang="vi-V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5C97C2CC-9700-A616-9D93-E83D19B031A0}"/>
                  </a:ext>
                </a:extLst>
              </p:cNvPr>
              <p:cNvSpPr/>
              <p:nvPr/>
            </p:nvSpPr>
            <p:spPr>
              <a:xfrm>
                <a:off x="0" y="1760561"/>
                <a:ext cx="804545" cy="887095"/>
              </a:xfrm>
              <a:prstGeom prst="rect">
                <a:avLst/>
              </a:prstGeom>
              <a:solidFill>
                <a:schemeClr val="accent3">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7350DD4C-CA14-10A6-C522-BB6E57E8D504}"/>
                  </a:ext>
                </a:extLst>
              </p:cNvPr>
              <p:cNvSpPr/>
              <p:nvPr/>
            </p:nvSpPr>
            <p:spPr>
              <a:xfrm>
                <a:off x="3370997" y="1746913"/>
                <a:ext cx="805180" cy="887095"/>
              </a:xfrm>
              <a:prstGeom prst="rect">
                <a:avLst/>
              </a:prstGeom>
              <a:solidFill>
                <a:schemeClr val="accent3">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E4A757CD-F232-0A5F-2EB7-117AC5937827}"/>
                  </a:ext>
                </a:extLst>
              </p:cNvPr>
              <p:cNvSpPr/>
              <p:nvPr/>
            </p:nvSpPr>
            <p:spPr>
              <a:xfrm>
                <a:off x="1146412" y="1746913"/>
                <a:ext cx="743803" cy="887095"/>
              </a:xfrm>
              <a:prstGeom prst="rect">
                <a:avLst/>
              </a:prstGeom>
              <a:solidFill>
                <a:schemeClr val="accent3">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9DDE5C60-B455-79BF-C72E-CF79CBC7420E}"/>
                  </a:ext>
                </a:extLst>
              </p:cNvPr>
              <p:cNvSpPr/>
              <p:nvPr/>
            </p:nvSpPr>
            <p:spPr>
              <a:xfrm>
                <a:off x="2204114" y="1746913"/>
                <a:ext cx="743803" cy="887095"/>
              </a:xfrm>
              <a:prstGeom prst="rect">
                <a:avLst/>
              </a:prstGeom>
              <a:solidFill>
                <a:schemeClr val="accent3">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6" name="Straight Connector 5">
              <a:extLst>
                <a:ext uri="{FF2B5EF4-FFF2-40B4-BE49-F238E27FC236}">
                  <a16:creationId xmlns:a16="http://schemas.microsoft.com/office/drawing/2014/main" id="{A4DA809A-F6BA-3304-F367-39481A99D69E}"/>
                </a:ext>
              </a:extLst>
            </p:cNvPr>
            <p:cNvCxnSpPr/>
            <p:nvPr/>
          </p:nvCxnSpPr>
          <p:spPr>
            <a:xfrm>
              <a:off x="395785" y="457200"/>
              <a:ext cx="3364174" cy="0"/>
            </a:xfrm>
            <a:prstGeom prst="line">
              <a:avLst/>
            </a:prstGeom>
            <a:noFill/>
            <a:ln w="9525" cap="flat" cmpd="sng" algn="ctr">
              <a:solidFill>
                <a:sysClr val="windowText" lastClr="000000"/>
              </a:solidFill>
              <a:prstDash val="solid"/>
              <a:miter lim="800000"/>
            </a:ln>
            <a:effectLst/>
          </p:spPr>
        </p:cxnSp>
        <p:cxnSp>
          <p:nvCxnSpPr>
            <p:cNvPr id="7" name="Straight Arrow Connector 6">
              <a:extLst>
                <a:ext uri="{FF2B5EF4-FFF2-40B4-BE49-F238E27FC236}">
                  <a16:creationId xmlns:a16="http://schemas.microsoft.com/office/drawing/2014/main" id="{CC6916A5-BCBF-B886-F730-706192AFE4EA}"/>
                </a:ext>
              </a:extLst>
            </p:cNvPr>
            <p:cNvCxnSpPr/>
            <p:nvPr/>
          </p:nvCxnSpPr>
          <p:spPr>
            <a:xfrm>
              <a:off x="396923" y="457200"/>
              <a:ext cx="0" cy="184245"/>
            </a:xfrm>
            <a:prstGeom prst="straightConnector1">
              <a:avLst/>
            </a:prstGeom>
            <a:noFill/>
            <a:ln w="9525" cap="flat" cmpd="sng" algn="ctr">
              <a:solidFill>
                <a:sysClr val="windowText" lastClr="000000"/>
              </a:solidFill>
              <a:prstDash val="solid"/>
              <a:miter lim="800000"/>
              <a:tailEnd type="triangle"/>
            </a:ln>
            <a:effectLst/>
          </p:spPr>
        </p:cxnSp>
        <p:cxnSp>
          <p:nvCxnSpPr>
            <p:cNvPr id="8" name="Straight Arrow Connector 7">
              <a:extLst>
                <a:ext uri="{FF2B5EF4-FFF2-40B4-BE49-F238E27FC236}">
                  <a16:creationId xmlns:a16="http://schemas.microsoft.com/office/drawing/2014/main" id="{3CE9920A-F546-6449-1CFD-871FB090DCE6}"/>
                </a:ext>
              </a:extLst>
            </p:cNvPr>
            <p:cNvCxnSpPr/>
            <p:nvPr/>
          </p:nvCxnSpPr>
          <p:spPr>
            <a:xfrm>
              <a:off x="2027830" y="293427"/>
              <a:ext cx="0" cy="348075"/>
            </a:xfrm>
            <a:prstGeom prst="straightConnector1">
              <a:avLst/>
            </a:prstGeom>
            <a:noFill/>
            <a:ln w="9525" cap="flat" cmpd="sng" algn="ctr">
              <a:solidFill>
                <a:sysClr val="windowText" lastClr="000000"/>
              </a:solidFill>
              <a:prstDash val="solid"/>
              <a:miter lim="800000"/>
              <a:tailEnd type="triangle"/>
            </a:ln>
            <a:effectLst/>
          </p:spPr>
        </p:cxnSp>
        <p:cxnSp>
          <p:nvCxnSpPr>
            <p:cNvPr id="9" name="Straight Arrow Connector 8">
              <a:extLst>
                <a:ext uri="{FF2B5EF4-FFF2-40B4-BE49-F238E27FC236}">
                  <a16:creationId xmlns:a16="http://schemas.microsoft.com/office/drawing/2014/main" id="{E7B5C21E-2E57-4819-D5CE-049E219F0D07}"/>
                </a:ext>
              </a:extLst>
            </p:cNvPr>
            <p:cNvCxnSpPr/>
            <p:nvPr/>
          </p:nvCxnSpPr>
          <p:spPr>
            <a:xfrm>
              <a:off x="3761096" y="457200"/>
              <a:ext cx="0" cy="170597"/>
            </a:xfrm>
            <a:prstGeom prst="straightConnector1">
              <a:avLst/>
            </a:prstGeom>
            <a:noFill/>
            <a:ln w="9525" cap="flat" cmpd="sng" algn="ctr">
              <a:solidFill>
                <a:sysClr val="windowText" lastClr="000000"/>
              </a:solidFill>
              <a:prstDash val="solid"/>
              <a:miter lim="800000"/>
              <a:tailEnd type="triangle"/>
            </a:ln>
            <a:effectLst/>
          </p:spPr>
        </p:cxnSp>
        <p:cxnSp>
          <p:nvCxnSpPr>
            <p:cNvPr id="10" name="Straight Arrow Connector 9">
              <a:extLst>
                <a:ext uri="{FF2B5EF4-FFF2-40B4-BE49-F238E27FC236}">
                  <a16:creationId xmlns:a16="http://schemas.microsoft.com/office/drawing/2014/main" id="{946EA344-262E-49EF-BFAC-8587733151BE}"/>
                </a:ext>
              </a:extLst>
            </p:cNvPr>
            <p:cNvCxnSpPr/>
            <p:nvPr/>
          </p:nvCxnSpPr>
          <p:spPr>
            <a:xfrm>
              <a:off x="396923" y="1303361"/>
              <a:ext cx="0" cy="457446"/>
            </a:xfrm>
            <a:prstGeom prst="straightConnector1">
              <a:avLst/>
            </a:prstGeom>
            <a:noFill/>
            <a:ln w="9525" cap="flat" cmpd="sng" algn="ctr">
              <a:solidFill>
                <a:sysClr val="windowText" lastClr="000000"/>
              </a:solidFill>
              <a:prstDash val="solid"/>
              <a:miter lim="800000"/>
              <a:tailEnd type="triangle"/>
            </a:ln>
            <a:effectLst/>
          </p:spPr>
        </p:cxnSp>
        <p:cxnSp>
          <p:nvCxnSpPr>
            <p:cNvPr id="11" name="Straight Arrow Connector 10">
              <a:extLst>
                <a:ext uri="{FF2B5EF4-FFF2-40B4-BE49-F238E27FC236}">
                  <a16:creationId xmlns:a16="http://schemas.microsoft.com/office/drawing/2014/main" id="{4399FEA0-C175-F4D4-D756-E87709684883}"/>
                </a:ext>
              </a:extLst>
            </p:cNvPr>
            <p:cNvCxnSpPr/>
            <p:nvPr/>
          </p:nvCxnSpPr>
          <p:spPr>
            <a:xfrm>
              <a:off x="1529687" y="1549021"/>
              <a:ext cx="0" cy="197892"/>
            </a:xfrm>
            <a:prstGeom prst="straightConnector1">
              <a:avLst/>
            </a:prstGeom>
            <a:noFill/>
            <a:ln w="9525" cap="flat" cmpd="sng" algn="ctr">
              <a:solidFill>
                <a:sysClr val="windowText" lastClr="000000"/>
              </a:solidFill>
              <a:prstDash val="solid"/>
              <a:miter lim="800000"/>
              <a:tailEnd type="triangle"/>
            </a:ln>
            <a:effectLst/>
          </p:spPr>
        </p:cxnSp>
        <p:cxnSp>
          <p:nvCxnSpPr>
            <p:cNvPr id="12" name="Straight Arrow Connector 11">
              <a:extLst>
                <a:ext uri="{FF2B5EF4-FFF2-40B4-BE49-F238E27FC236}">
                  <a16:creationId xmlns:a16="http://schemas.microsoft.com/office/drawing/2014/main" id="{93C6EDD7-3F70-7F0E-592A-EA96F6057A28}"/>
                </a:ext>
              </a:extLst>
            </p:cNvPr>
            <p:cNvCxnSpPr/>
            <p:nvPr/>
          </p:nvCxnSpPr>
          <p:spPr>
            <a:xfrm>
              <a:off x="2601036" y="1562668"/>
              <a:ext cx="0" cy="197892"/>
            </a:xfrm>
            <a:prstGeom prst="straightConnector1">
              <a:avLst/>
            </a:prstGeom>
            <a:noFill/>
            <a:ln w="9525" cap="flat" cmpd="sng" algn="ctr">
              <a:solidFill>
                <a:sysClr val="windowText" lastClr="000000"/>
              </a:solidFill>
              <a:prstDash val="solid"/>
              <a:miter lim="800000"/>
              <a:tailEnd type="triangle"/>
            </a:ln>
            <a:effectLst/>
          </p:spPr>
        </p:cxnSp>
        <p:cxnSp>
          <p:nvCxnSpPr>
            <p:cNvPr id="13" name="Straight Arrow Connector 12">
              <a:extLst>
                <a:ext uri="{FF2B5EF4-FFF2-40B4-BE49-F238E27FC236}">
                  <a16:creationId xmlns:a16="http://schemas.microsoft.com/office/drawing/2014/main" id="{67D4AAF0-9BC8-1803-FD48-7F27E7B99E13}"/>
                </a:ext>
              </a:extLst>
            </p:cNvPr>
            <p:cNvCxnSpPr/>
            <p:nvPr/>
          </p:nvCxnSpPr>
          <p:spPr>
            <a:xfrm>
              <a:off x="3781567" y="1289713"/>
              <a:ext cx="0" cy="457446"/>
            </a:xfrm>
            <a:prstGeom prst="straightConnector1">
              <a:avLst/>
            </a:prstGeom>
            <a:noFill/>
            <a:ln w="9525" cap="flat" cmpd="sng" algn="ctr">
              <a:solidFill>
                <a:sysClr val="windowText" lastClr="000000"/>
              </a:solidFill>
              <a:prstDash val="solid"/>
              <a:miter lim="800000"/>
              <a:tailEnd type="triangle"/>
            </a:ln>
            <a:effectLst/>
          </p:spPr>
        </p:cxnSp>
        <p:cxnSp>
          <p:nvCxnSpPr>
            <p:cNvPr id="14" name="Straight Connector 13">
              <a:extLst>
                <a:ext uri="{FF2B5EF4-FFF2-40B4-BE49-F238E27FC236}">
                  <a16:creationId xmlns:a16="http://schemas.microsoft.com/office/drawing/2014/main" id="{BE3E19EA-30E6-4303-4C35-88E0AA8DC6AF}"/>
                </a:ext>
              </a:extLst>
            </p:cNvPr>
            <p:cNvCxnSpPr/>
            <p:nvPr/>
          </p:nvCxnSpPr>
          <p:spPr>
            <a:xfrm>
              <a:off x="1528550" y="1555845"/>
              <a:ext cx="1071349" cy="0"/>
            </a:xfrm>
            <a:prstGeom prst="line">
              <a:avLst/>
            </a:prstGeom>
            <a:noFill/>
            <a:ln w="9525" cap="flat" cmpd="sng" algn="ctr">
              <a:solidFill>
                <a:sysClr val="windowText" lastClr="000000"/>
              </a:solidFill>
              <a:prstDash val="solid"/>
              <a:miter lim="800000"/>
            </a:ln>
            <a:effectLst/>
          </p:spPr>
        </p:cxnSp>
        <p:cxnSp>
          <p:nvCxnSpPr>
            <p:cNvPr id="15" name="Straight Connector 14">
              <a:extLst>
                <a:ext uri="{FF2B5EF4-FFF2-40B4-BE49-F238E27FC236}">
                  <a16:creationId xmlns:a16="http://schemas.microsoft.com/office/drawing/2014/main" id="{122D930E-21E7-87C9-6827-3115A1127072}"/>
                </a:ext>
              </a:extLst>
            </p:cNvPr>
            <p:cNvCxnSpPr/>
            <p:nvPr/>
          </p:nvCxnSpPr>
          <p:spPr>
            <a:xfrm>
              <a:off x="2026693" y="1303361"/>
              <a:ext cx="0" cy="259307"/>
            </a:xfrm>
            <a:prstGeom prst="line">
              <a:avLst/>
            </a:prstGeom>
            <a:noFill/>
            <a:ln w="9525" cap="flat" cmpd="sng" algn="ctr">
              <a:solidFill>
                <a:sysClr val="windowText" lastClr="000000"/>
              </a:solidFill>
              <a:prstDash val="solid"/>
              <a:miter lim="800000"/>
            </a:ln>
            <a:effectLst/>
          </p:spPr>
        </p:cxnSp>
      </p:grpSp>
      <p:pic>
        <p:nvPicPr>
          <p:cNvPr id="25" name="Picture 24">
            <a:extLst>
              <a:ext uri="{FF2B5EF4-FFF2-40B4-BE49-F238E27FC236}">
                <a16:creationId xmlns:a16="http://schemas.microsoft.com/office/drawing/2014/main" id="{C4BDC8C7-D36A-AC90-64D6-9A542FC8FC6A}"/>
              </a:ext>
            </a:extLst>
          </p:cNvPr>
          <p:cNvPicPr>
            <a:picLocks noChangeAspect="1"/>
          </p:cNvPicPr>
          <p:nvPr/>
        </p:nvPicPr>
        <p:blipFill>
          <a:blip r:embed="rId3"/>
          <a:stretch>
            <a:fillRect/>
          </a:stretch>
        </p:blipFill>
        <p:spPr>
          <a:xfrm>
            <a:off x="7505915" y="2472787"/>
            <a:ext cx="1571062" cy="2362138"/>
          </a:xfrm>
          <a:prstGeom prst="rect">
            <a:avLst/>
          </a:prstGeom>
        </p:spPr>
      </p:pic>
    </p:spTree>
    <p:extLst>
      <p:ext uri="{BB962C8B-B14F-4D97-AF65-F5344CB8AC3E}">
        <p14:creationId xmlns:p14="http://schemas.microsoft.com/office/powerpoint/2010/main" val="151603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13175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3200" dirty="0">
                <a:solidFill>
                  <a:schemeClr val="accent4">
                    <a:lumMod val="75000"/>
                  </a:schemeClr>
                </a:solidFill>
                <a:latin typeface="Times New Roman" panose="02020603050405020304" pitchFamily="18" charset="0"/>
                <a:cs typeface="Times New Roman" panose="02020603050405020304" pitchFamily="18" charset="0"/>
              </a:rPr>
              <a:t>1. Thông tin chính của văn bản</a:t>
            </a:r>
            <a:endParaRPr sz="32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59C1C11A-B027-411E-B63C-FC6D2AC391AC}"/>
              </a:ext>
            </a:extLst>
          </p:cNvPr>
          <p:cNvGrpSpPr/>
          <p:nvPr/>
        </p:nvGrpSpPr>
        <p:grpSpPr>
          <a:xfrm>
            <a:off x="548438" y="723620"/>
            <a:ext cx="8595562" cy="3849832"/>
            <a:chOff x="0" y="-148932"/>
            <a:chExt cx="4176177" cy="2796588"/>
          </a:xfrm>
        </p:grpSpPr>
        <p:grpSp>
          <p:nvGrpSpPr>
            <p:cNvPr id="3" name="Group 2">
              <a:extLst>
                <a:ext uri="{FF2B5EF4-FFF2-40B4-BE49-F238E27FC236}">
                  <a16:creationId xmlns:a16="http://schemas.microsoft.com/office/drawing/2014/main" id="{25323631-12D5-BAA8-8871-B49003EA90A1}"/>
                </a:ext>
              </a:extLst>
            </p:cNvPr>
            <p:cNvGrpSpPr/>
            <p:nvPr/>
          </p:nvGrpSpPr>
          <p:grpSpPr>
            <a:xfrm>
              <a:off x="0" y="-148932"/>
              <a:ext cx="4176177" cy="2796588"/>
              <a:chOff x="0" y="-148932"/>
              <a:chExt cx="4176177" cy="2796588"/>
            </a:xfrm>
          </p:grpSpPr>
          <p:sp>
            <p:nvSpPr>
              <p:cNvPr id="14" name="Rectangle 13">
                <a:extLst>
                  <a:ext uri="{FF2B5EF4-FFF2-40B4-BE49-F238E27FC236}">
                    <a16:creationId xmlns:a16="http://schemas.microsoft.com/office/drawing/2014/main" id="{47D560A3-EB7D-70E6-744D-A65E160E9192}"/>
                  </a:ext>
                </a:extLst>
              </p:cNvPr>
              <p:cNvSpPr/>
              <p:nvPr/>
            </p:nvSpPr>
            <p:spPr>
              <a:xfrm>
                <a:off x="600516" y="-148932"/>
                <a:ext cx="3231472" cy="44236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spcBef>
                    <a:spcPts val="0"/>
                  </a:spcBef>
                  <a:spcAft>
                    <a:spcPts val="800"/>
                  </a:spcAft>
                  <a:buClrTx/>
                  <a:buSzTx/>
                  <a:buFontTx/>
                  <a:buNone/>
                  <a:tabLst/>
                  <a:defRPr/>
                </a:pPr>
                <a:r>
                  <a:rPr kumimoji="0" lang="vi-VN" sz="2400" b="1" i="1"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bản lễ rửa làng của người Lô Lô</a:t>
                </a:r>
                <a:endParaRPr kumimoji="0" lang="en-US" sz="2400" b="1" i="1"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001DAC1E-EDCC-810A-A304-3FB2EBF55753}"/>
                  </a:ext>
                </a:extLst>
              </p:cNvPr>
              <p:cNvSpPr/>
              <p:nvPr/>
            </p:nvSpPr>
            <p:spPr>
              <a:xfrm>
                <a:off x="0" y="499063"/>
                <a:ext cx="1094602" cy="804053"/>
              </a:xfrm>
              <a:prstGeom prst="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spcBef>
                    <a:spcPts val="0"/>
                  </a:spcBef>
                  <a:spcAft>
                    <a:spcPts val="80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hần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endPar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spcBef>
                    <a:spcPts val="0"/>
                  </a:spcBef>
                  <a:spcAft>
                    <a:spcPts val="80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Từ đầu đến ấm no</a:t>
                </a:r>
                <a:endPar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F46E9CB3-3C64-E67E-4879-3AFFA38CA038}"/>
                  </a:ext>
                </a:extLst>
              </p:cNvPr>
              <p:cNvSpPr/>
              <p:nvPr/>
            </p:nvSpPr>
            <p:spPr>
              <a:xfrm>
                <a:off x="1439510" y="545913"/>
                <a:ext cx="1278672" cy="846160"/>
              </a:xfrm>
              <a:prstGeom prst="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spcBef>
                    <a:spcPts val="0"/>
                  </a:spcBef>
                  <a:spcAft>
                    <a:spcPts val="80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hần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endPar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spcBef>
                    <a:spcPts val="0"/>
                  </a:spcBef>
                  <a:spcAft>
                    <a:spcPts val="80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Tiếp theo đến “làm mất thiêng”</a:t>
                </a:r>
                <a:endPar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B4B29D2B-DA1E-671C-BC9D-51E3BD3FF7AD}"/>
                  </a:ext>
                </a:extLst>
              </p:cNvPr>
              <p:cNvSpPr/>
              <p:nvPr/>
            </p:nvSpPr>
            <p:spPr>
              <a:xfrm>
                <a:off x="2996859" y="627797"/>
                <a:ext cx="1179318" cy="661670"/>
              </a:xfrm>
              <a:prstGeom prst="rect">
                <a:avLst/>
              </a:prstGeom>
              <a:solidFill>
                <a:schemeClr val="accent5">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spcBef>
                    <a:spcPts val="0"/>
                  </a:spcBef>
                  <a:spcAft>
                    <a:spcPts val="80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a:t>
                </a:r>
                <a:r>
                  <a:rPr kumimoji="0" 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hần</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endPar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eaLnBrk="1" fontAlgn="auto" latinLnBrk="0" hangingPunct="1">
                  <a:spcBef>
                    <a:spcPts val="0"/>
                  </a:spcBef>
                  <a:spcAft>
                    <a:spcPts val="80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Còn lại</a:t>
                </a:r>
                <a:endPar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5F5E4A87-AAD2-FAEE-7BF2-E035B79F14C0}"/>
                  </a:ext>
                </a:extLst>
              </p:cNvPr>
              <p:cNvSpPr/>
              <p:nvPr/>
            </p:nvSpPr>
            <p:spPr>
              <a:xfrm>
                <a:off x="0" y="1760561"/>
                <a:ext cx="804545" cy="887095"/>
              </a:xfrm>
              <a:prstGeom prst="rect">
                <a:avLst/>
              </a:prstGeom>
              <a:solidFill>
                <a:schemeClr val="accent4">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spcBef>
                    <a:spcPts val="0"/>
                  </a:spcBef>
                  <a:spcAft>
                    <a:spcPts val="80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Thời điểm diễn ra lễ hội</a:t>
                </a:r>
                <a:endPar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82526104-17DB-6BC8-F149-5A74E909CF0E}"/>
                  </a:ext>
                </a:extLst>
              </p:cNvPr>
              <p:cNvSpPr/>
              <p:nvPr/>
            </p:nvSpPr>
            <p:spPr>
              <a:xfrm>
                <a:off x="3370997" y="1746913"/>
                <a:ext cx="805180" cy="887095"/>
              </a:xfrm>
              <a:prstGeom prst="rect">
                <a:avLst/>
              </a:prstGeom>
              <a:solidFill>
                <a:schemeClr val="accent4">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spcBef>
                    <a:spcPts val="0"/>
                  </a:spcBef>
                  <a:spcAft>
                    <a:spcPts val="80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Ý nghĩa của hoạt động</a:t>
                </a:r>
                <a:endPar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2293BF44-DB7C-8431-5215-00C6F64DC566}"/>
                  </a:ext>
                </a:extLst>
              </p:cNvPr>
              <p:cNvSpPr/>
              <p:nvPr/>
            </p:nvSpPr>
            <p:spPr>
              <a:xfrm>
                <a:off x="1146412" y="1746913"/>
                <a:ext cx="743803" cy="887095"/>
              </a:xfrm>
              <a:prstGeom prst="rect">
                <a:avLst/>
              </a:prstGeom>
              <a:solidFill>
                <a:schemeClr val="accent4">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spcBef>
                    <a:spcPts val="0"/>
                  </a:spcBef>
                  <a:spcAft>
                    <a:spcPts val="80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 chuẩn bị của hoạt động </a:t>
                </a:r>
                <a:endPar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D2EE1ABA-3118-57CD-1FFA-A9C5AB53FE13}"/>
                  </a:ext>
                </a:extLst>
              </p:cNvPr>
              <p:cNvSpPr/>
              <p:nvPr/>
            </p:nvSpPr>
            <p:spPr>
              <a:xfrm>
                <a:off x="2204114" y="1746913"/>
                <a:ext cx="743803" cy="887095"/>
              </a:xfrm>
              <a:prstGeom prst="rect">
                <a:avLst/>
              </a:prstGeom>
              <a:solidFill>
                <a:schemeClr val="accent4">
                  <a:lumMod val="20000"/>
                  <a:lumOff val="8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spcBef>
                    <a:spcPts val="0"/>
                  </a:spcBef>
                  <a:spcAft>
                    <a:spcPts val="800"/>
                  </a:spcAft>
                  <a:buClrTx/>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 biến của hoạt động</a:t>
                </a:r>
                <a:endParaRPr kumimoji="0" lang="en-US" sz="2400" b="0"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4" name="Straight Connector 3">
              <a:extLst>
                <a:ext uri="{FF2B5EF4-FFF2-40B4-BE49-F238E27FC236}">
                  <a16:creationId xmlns:a16="http://schemas.microsoft.com/office/drawing/2014/main" id="{A5BD419C-D15B-2490-ABC0-AE2ADC20E1E7}"/>
                </a:ext>
              </a:extLst>
            </p:cNvPr>
            <p:cNvCxnSpPr/>
            <p:nvPr/>
          </p:nvCxnSpPr>
          <p:spPr>
            <a:xfrm>
              <a:off x="395785" y="457200"/>
              <a:ext cx="3364174" cy="0"/>
            </a:xfrm>
            <a:prstGeom prst="line">
              <a:avLst/>
            </a:prstGeom>
            <a:noFill/>
            <a:ln w="9525" cap="flat" cmpd="sng" algn="ctr">
              <a:solidFill>
                <a:sysClr val="windowText" lastClr="000000"/>
              </a:solidFill>
              <a:prstDash val="solid"/>
              <a:miter lim="800000"/>
            </a:ln>
            <a:effectLst/>
          </p:spPr>
        </p:cxnSp>
        <p:cxnSp>
          <p:nvCxnSpPr>
            <p:cNvPr id="5" name="Straight Arrow Connector 4">
              <a:extLst>
                <a:ext uri="{FF2B5EF4-FFF2-40B4-BE49-F238E27FC236}">
                  <a16:creationId xmlns:a16="http://schemas.microsoft.com/office/drawing/2014/main" id="{18F6685E-16F3-D6FA-097C-56B720216591}"/>
                </a:ext>
              </a:extLst>
            </p:cNvPr>
            <p:cNvCxnSpPr/>
            <p:nvPr/>
          </p:nvCxnSpPr>
          <p:spPr>
            <a:xfrm>
              <a:off x="396923" y="457200"/>
              <a:ext cx="0" cy="184245"/>
            </a:xfrm>
            <a:prstGeom prst="straightConnector1">
              <a:avLst/>
            </a:prstGeom>
            <a:noFill/>
            <a:ln w="9525" cap="flat" cmpd="sng" algn="ctr">
              <a:solidFill>
                <a:sysClr val="windowText" lastClr="000000"/>
              </a:solidFill>
              <a:prstDash val="solid"/>
              <a:miter lim="800000"/>
              <a:tailEnd type="triangle"/>
            </a:ln>
            <a:effectLst/>
          </p:spPr>
        </p:cxnSp>
        <p:cxnSp>
          <p:nvCxnSpPr>
            <p:cNvPr id="6" name="Straight Arrow Connector 5">
              <a:extLst>
                <a:ext uri="{FF2B5EF4-FFF2-40B4-BE49-F238E27FC236}">
                  <a16:creationId xmlns:a16="http://schemas.microsoft.com/office/drawing/2014/main" id="{7EE95DE7-9B5A-B42D-0D84-6774EB790856}"/>
                </a:ext>
              </a:extLst>
            </p:cNvPr>
            <p:cNvCxnSpPr/>
            <p:nvPr/>
          </p:nvCxnSpPr>
          <p:spPr>
            <a:xfrm>
              <a:off x="2027830" y="293427"/>
              <a:ext cx="0" cy="348075"/>
            </a:xfrm>
            <a:prstGeom prst="straightConnector1">
              <a:avLst/>
            </a:prstGeom>
            <a:noFill/>
            <a:ln w="9525" cap="flat" cmpd="sng" algn="ctr">
              <a:solidFill>
                <a:sysClr val="windowText" lastClr="000000"/>
              </a:solidFill>
              <a:prstDash val="solid"/>
              <a:miter lim="800000"/>
              <a:tailEnd type="triangle"/>
            </a:ln>
            <a:effectLst/>
          </p:spPr>
        </p:cxnSp>
        <p:cxnSp>
          <p:nvCxnSpPr>
            <p:cNvPr id="7" name="Straight Arrow Connector 6">
              <a:extLst>
                <a:ext uri="{FF2B5EF4-FFF2-40B4-BE49-F238E27FC236}">
                  <a16:creationId xmlns:a16="http://schemas.microsoft.com/office/drawing/2014/main" id="{70C02DC6-A5DD-C337-5AF3-8B91DCAD5E01}"/>
                </a:ext>
              </a:extLst>
            </p:cNvPr>
            <p:cNvCxnSpPr/>
            <p:nvPr/>
          </p:nvCxnSpPr>
          <p:spPr>
            <a:xfrm>
              <a:off x="3761096" y="457200"/>
              <a:ext cx="0" cy="170597"/>
            </a:xfrm>
            <a:prstGeom prst="straightConnector1">
              <a:avLst/>
            </a:prstGeom>
            <a:noFill/>
            <a:ln w="9525" cap="flat" cmpd="sng" algn="ctr">
              <a:solidFill>
                <a:sysClr val="windowText" lastClr="000000"/>
              </a:solidFill>
              <a:prstDash val="solid"/>
              <a:miter lim="800000"/>
              <a:tailEnd type="triangle"/>
            </a:ln>
            <a:effectLst/>
          </p:spPr>
        </p:cxnSp>
        <p:cxnSp>
          <p:nvCxnSpPr>
            <p:cNvPr id="8" name="Straight Arrow Connector 7">
              <a:extLst>
                <a:ext uri="{FF2B5EF4-FFF2-40B4-BE49-F238E27FC236}">
                  <a16:creationId xmlns:a16="http://schemas.microsoft.com/office/drawing/2014/main" id="{DE21A9F8-16B9-1524-5F6D-384D0D5DF139}"/>
                </a:ext>
              </a:extLst>
            </p:cNvPr>
            <p:cNvCxnSpPr/>
            <p:nvPr/>
          </p:nvCxnSpPr>
          <p:spPr>
            <a:xfrm>
              <a:off x="396923" y="1303361"/>
              <a:ext cx="0" cy="457446"/>
            </a:xfrm>
            <a:prstGeom prst="straightConnector1">
              <a:avLst/>
            </a:prstGeom>
            <a:noFill/>
            <a:ln w="9525" cap="flat" cmpd="sng" algn="ctr">
              <a:solidFill>
                <a:sysClr val="windowText" lastClr="000000"/>
              </a:solidFill>
              <a:prstDash val="solid"/>
              <a:miter lim="800000"/>
              <a:tailEnd type="triangle"/>
            </a:ln>
            <a:effectLst/>
          </p:spPr>
        </p:cxnSp>
        <p:cxnSp>
          <p:nvCxnSpPr>
            <p:cNvPr id="9" name="Straight Arrow Connector 8">
              <a:extLst>
                <a:ext uri="{FF2B5EF4-FFF2-40B4-BE49-F238E27FC236}">
                  <a16:creationId xmlns:a16="http://schemas.microsoft.com/office/drawing/2014/main" id="{F82969EE-2B3C-39A9-3676-2E0B4E92A6C0}"/>
                </a:ext>
              </a:extLst>
            </p:cNvPr>
            <p:cNvCxnSpPr/>
            <p:nvPr/>
          </p:nvCxnSpPr>
          <p:spPr>
            <a:xfrm>
              <a:off x="1529687" y="1549021"/>
              <a:ext cx="0" cy="197892"/>
            </a:xfrm>
            <a:prstGeom prst="straightConnector1">
              <a:avLst/>
            </a:prstGeom>
            <a:noFill/>
            <a:ln w="9525" cap="flat" cmpd="sng" algn="ctr">
              <a:solidFill>
                <a:sysClr val="windowText" lastClr="000000"/>
              </a:solidFill>
              <a:prstDash val="solid"/>
              <a:miter lim="800000"/>
              <a:tailEnd type="triangle"/>
            </a:ln>
            <a:effectLst/>
          </p:spPr>
        </p:cxnSp>
        <p:cxnSp>
          <p:nvCxnSpPr>
            <p:cNvPr id="10" name="Straight Arrow Connector 9">
              <a:extLst>
                <a:ext uri="{FF2B5EF4-FFF2-40B4-BE49-F238E27FC236}">
                  <a16:creationId xmlns:a16="http://schemas.microsoft.com/office/drawing/2014/main" id="{29DB2EF9-3C7A-E4E0-1706-73311D2AD976}"/>
                </a:ext>
              </a:extLst>
            </p:cNvPr>
            <p:cNvCxnSpPr/>
            <p:nvPr/>
          </p:nvCxnSpPr>
          <p:spPr>
            <a:xfrm>
              <a:off x="2601036" y="1562668"/>
              <a:ext cx="0" cy="197892"/>
            </a:xfrm>
            <a:prstGeom prst="straightConnector1">
              <a:avLst/>
            </a:prstGeom>
            <a:noFill/>
            <a:ln w="9525" cap="flat" cmpd="sng" algn="ctr">
              <a:solidFill>
                <a:sysClr val="windowText" lastClr="000000"/>
              </a:solidFill>
              <a:prstDash val="solid"/>
              <a:miter lim="800000"/>
              <a:tailEnd type="triangle"/>
            </a:ln>
            <a:effectLst/>
          </p:spPr>
        </p:cxnSp>
        <p:cxnSp>
          <p:nvCxnSpPr>
            <p:cNvPr id="11" name="Straight Arrow Connector 10">
              <a:extLst>
                <a:ext uri="{FF2B5EF4-FFF2-40B4-BE49-F238E27FC236}">
                  <a16:creationId xmlns:a16="http://schemas.microsoft.com/office/drawing/2014/main" id="{51EEA9A2-C380-7C2E-3D59-60F2078BB6ED}"/>
                </a:ext>
              </a:extLst>
            </p:cNvPr>
            <p:cNvCxnSpPr/>
            <p:nvPr/>
          </p:nvCxnSpPr>
          <p:spPr>
            <a:xfrm>
              <a:off x="3781567" y="1289713"/>
              <a:ext cx="0" cy="457446"/>
            </a:xfrm>
            <a:prstGeom prst="straightConnector1">
              <a:avLst/>
            </a:prstGeom>
            <a:noFill/>
            <a:ln w="9525" cap="flat" cmpd="sng" algn="ctr">
              <a:solidFill>
                <a:sysClr val="windowText" lastClr="000000"/>
              </a:solidFill>
              <a:prstDash val="solid"/>
              <a:miter lim="800000"/>
              <a:tailEnd type="triangle"/>
            </a:ln>
            <a:effectLst/>
          </p:spPr>
        </p:cxnSp>
        <p:cxnSp>
          <p:nvCxnSpPr>
            <p:cNvPr id="12" name="Straight Connector 11">
              <a:extLst>
                <a:ext uri="{FF2B5EF4-FFF2-40B4-BE49-F238E27FC236}">
                  <a16:creationId xmlns:a16="http://schemas.microsoft.com/office/drawing/2014/main" id="{9A7286BB-D6CF-208D-FFAA-3362DC84DD93}"/>
                </a:ext>
              </a:extLst>
            </p:cNvPr>
            <p:cNvCxnSpPr/>
            <p:nvPr/>
          </p:nvCxnSpPr>
          <p:spPr>
            <a:xfrm>
              <a:off x="1528550" y="1555845"/>
              <a:ext cx="1071349" cy="0"/>
            </a:xfrm>
            <a:prstGeom prst="line">
              <a:avLst/>
            </a:prstGeom>
            <a:noFill/>
            <a:ln w="9525" cap="flat" cmpd="sng" algn="ctr">
              <a:solidFill>
                <a:sysClr val="windowText" lastClr="000000"/>
              </a:solidFill>
              <a:prstDash val="solid"/>
              <a:miter lim="800000"/>
            </a:ln>
            <a:effectLst/>
          </p:spPr>
        </p:cxnSp>
        <p:cxnSp>
          <p:nvCxnSpPr>
            <p:cNvPr id="13" name="Straight Connector 12">
              <a:extLst>
                <a:ext uri="{FF2B5EF4-FFF2-40B4-BE49-F238E27FC236}">
                  <a16:creationId xmlns:a16="http://schemas.microsoft.com/office/drawing/2014/main" id="{7C9C5B5F-42C8-8CCF-2D4E-4F57374878AE}"/>
                </a:ext>
              </a:extLst>
            </p:cNvPr>
            <p:cNvCxnSpPr/>
            <p:nvPr/>
          </p:nvCxnSpPr>
          <p:spPr>
            <a:xfrm>
              <a:off x="2026693" y="1303361"/>
              <a:ext cx="0" cy="259307"/>
            </a:xfrm>
            <a:prstGeom prst="line">
              <a:avLst/>
            </a:prstGeom>
            <a:noFill/>
            <a:ln w="9525" cap="flat" cmpd="sng" algn="ctr">
              <a:solidFill>
                <a:sysClr val="windowText" lastClr="000000"/>
              </a:solidFill>
              <a:prstDash val="solid"/>
              <a:miter lim="800000"/>
            </a:ln>
            <a:effectLst/>
          </p:spPr>
        </p:cxnSp>
      </p:grpSp>
    </p:spTree>
    <p:extLst>
      <p:ext uri="{BB962C8B-B14F-4D97-AF65-F5344CB8AC3E}">
        <p14:creationId xmlns:p14="http://schemas.microsoft.com/office/powerpoint/2010/main" val="2966347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sp>
        <p:nvSpPr>
          <p:cNvPr id="2458" name="Google Shape;2458;p45"/>
          <p:cNvSpPr/>
          <p:nvPr/>
        </p:nvSpPr>
        <p:spPr>
          <a:xfrm rot="621551">
            <a:off x="5989959" y="276104"/>
            <a:ext cx="1338264" cy="849448"/>
          </a:xfrm>
          <a:custGeom>
            <a:avLst/>
            <a:gdLst/>
            <a:ahLst/>
            <a:cxnLst/>
            <a:rect l="l" t="t" r="r" b="b"/>
            <a:pathLst>
              <a:path w="15942" h="10119" extrusionOk="0">
                <a:moveTo>
                  <a:pt x="8105" y="1"/>
                </a:moveTo>
                <a:cubicBezTo>
                  <a:pt x="7759" y="1"/>
                  <a:pt x="7412" y="68"/>
                  <a:pt x="7095" y="201"/>
                </a:cubicBezTo>
                <a:cubicBezTo>
                  <a:pt x="6205" y="573"/>
                  <a:pt x="5549" y="1389"/>
                  <a:pt x="5216" y="2295"/>
                </a:cubicBezTo>
                <a:cubicBezTo>
                  <a:pt x="4883" y="3200"/>
                  <a:pt x="4843" y="4190"/>
                  <a:pt x="4926" y="5150"/>
                </a:cubicBezTo>
                <a:cubicBezTo>
                  <a:pt x="4635" y="4689"/>
                  <a:pt x="4087" y="4433"/>
                  <a:pt x="3540" y="4433"/>
                </a:cubicBezTo>
                <a:cubicBezTo>
                  <a:pt x="3352" y="4433"/>
                  <a:pt x="3165" y="4464"/>
                  <a:pt x="2988" y="4526"/>
                </a:cubicBezTo>
                <a:cubicBezTo>
                  <a:pt x="2296" y="4769"/>
                  <a:pt x="1800" y="5444"/>
                  <a:pt x="1691" y="6169"/>
                </a:cubicBezTo>
                <a:cubicBezTo>
                  <a:pt x="1583" y="6895"/>
                  <a:pt x="1834" y="7649"/>
                  <a:pt x="2293" y="8221"/>
                </a:cubicBezTo>
                <a:cubicBezTo>
                  <a:pt x="1501" y="8766"/>
                  <a:pt x="716" y="9472"/>
                  <a:pt x="0" y="10118"/>
                </a:cubicBezTo>
                <a:cubicBezTo>
                  <a:pt x="5180" y="8366"/>
                  <a:pt x="10474" y="6595"/>
                  <a:pt x="15941" y="6595"/>
                </a:cubicBezTo>
                <a:cubicBezTo>
                  <a:pt x="14789" y="6422"/>
                  <a:pt x="13637" y="6186"/>
                  <a:pt x="12485" y="6013"/>
                </a:cubicBezTo>
                <a:cubicBezTo>
                  <a:pt x="12838" y="5443"/>
                  <a:pt x="12704" y="4624"/>
                  <a:pt x="12189" y="4195"/>
                </a:cubicBezTo>
                <a:cubicBezTo>
                  <a:pt x="11940" y="3988"/>
                  <a:pt x="11618" y="3886"/>
                  <a:pt x="11295" y="3886"/>
                </a:cubicBezTo>
                <a:cubicBezTo>
                  <a:pt x="10950" y="3886"/>
                  <a:pt x="10604" y="4003"/>
                  <a:pt x="10348" y="4236"/>
                </a:cubicBezTo>
                <a:cubicBezTo>
                  <a:pt x="10435" y="3618"/>
                  <a:pt x="10523" y="2992"/>
                  <a:pt x="10470" y="2371"/>
                </a:cubicBezTo>
                <a:cubicBezTo>
                  <a:pt x="10415" y="1748"/>
                  <a:pt x="10209" y="1119"/>
                  <a:pt x="9777" y="669"/>
                </a:cubicBezTo>
                <a:cubicBezTo>
                  <a:pt x="9347" y="220"/>
                  <a:pt x="8728" y="1"/>
                  <a:pt x="8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4" name="Google Shape;2474;p45"/>
          <p:cNvGrpSpPr/>
          <p:nvPr/>
        </p:nvGrpSpPr>
        <p:grpSpPr>
          <a:xfrm rot="249434">
            <a:off x="547801" y="2139479"/>
            <a:ext cx="1384489" cy="2734202"/>
            <a:chOff x="6118750" y="720925"/>
            <a:chExt cx="386175" cy="762650"/>
          </a:xfrm>
        </p:grpSpPr>
        <p:sp>
          <p:nvSpPr>
            <p:cNvPr id="2475" name="Google Shape;2475;p45"/>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5"/>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5"/>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5"/>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5"/>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5"/>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5"/>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5"/>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5"/>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5"/>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5"/>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5"/>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5"/>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5"/>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5"/>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5"/>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5"/>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5"/>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5"/>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5"/>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5"/>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5"/>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5"/>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5"/>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5"/>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5"/>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358;p56">
            <a:extLst>
              <a:ext uri="{FF2B5EF4-FFF2-40B4-BE49-F238E27FC236}">
                <a16:creationId xmlns:a16="http://schemas.microsoft.com/office/drawing/2014/main" id="{0E38D506-E6B6-3980-84D7-56BB995403A0}"/>
              </a:ext>
            </a:extLst>
          </p:cNvPr>
          <p:cNvSpPr/>
          <p:nvPr/>
        </p:nvSpPr>
        <p:spPr>
          <a:xfrm rot="5400000">
            <a:off x="3782320" y="1679"/>
            <a:ext cx="1401658" cy="1398300"/>
          </a:xfrm>
          <a:prstGeom prst="homePlate">
            <a:avLst>
              <a:gd name="adj" fmla="val 50000"/>
            </a:avLst>
          </a:prstGeom>
          <a:solidFill>
            <a:srgbClr val="FFC4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360;p56">
            <a:extLst>
              <a:ext uri="{FF2B5EF4-FFF2-40B4-BE49-F238E27FC236}">
                <a16:creationId xmlns:a16="http://schemas.microsoft.com/office/drawing/2014/main" id="{84FB0A1A-73CD-CFA4-8CFF-36E6F1F88A14}"/>
              </a:ext>
            </a:extLst>
          </p:cNvPr>
          <p:cNvSpPr txBox="1">
            <a:spLocks/>
          </p:cNvSpPr>
          <p:nvPr/>
        </p:nvSpPr>
        <p:spPr>
          <a:xfrm>
            <a:off x="1940053" y="2108968"/>
            <a:ext cx="524472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600"/>
              <a:buFont typeface="Delius Unicase"/>
              <a:buNone/>
              <a:defRPr sz="5800" b="1" i="0" u="none" strike="noStrike" cap="none">
                <a:solidFill>
                  <a:schemeClr val="dk2"/>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2pPr>
            <a:lvl3pPr marR="0" lvl="2"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3pPr>
            <a:lvl4pPr marR="0" lvl="3"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4pPr>
            <a:lvl5pPr marR="0" lvl="4"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5pPr>
            <a:lvl6pPr marR="0" lvl="5"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6pPr>
            <a:lvl7pPr marR="0" lvl="6"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7pPr>
            <a:lvl8pPr marR="0" lvl="7"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8pPr>
            <a:lvl9pPr marR="0" lvl="8"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9pPr>
          </a:lstStyle>
          <a:p>
            <a:pPr>
              <a:buClr>
                <a:srgbClr val="7CC4F4"/>
              </a:buClr>
            </a:pPr>
            <a:r>
              <a:rPr lang="en-US" sz="4800" dirty="0" err="1">
                <a:solidFill>
                  <a:schemeClr val="tx1">
                    <a:lumMod val="50000"/>
                  </a:schemeClr>
                </a:solidFill>
                <a:latin typeface="Times New Roman" panose="02020603050405020304" pitchFamily="18" charset="0"/>
                <a:cs typeface="Times New Roman" panose="02020603050405020304" pitchFamily="18" charset="0"/>
              </a:rPr>
              <a:t>Đặc</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điểm</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văn</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bản</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thông</a:t>
            </a:r>
            <a:r>
              <a:rPr lang="en-US" sz="4800" dirty="0">
                <a:solidFill>
                  <a:schemeClr val="tx1">
                    <a:lumMod val="50000"/>
                  </a:schemeClr>
                </a:solidFill>
                <a:latin typeface="Times New Roman" panose="02020603050405020304" pitchFamily="18" charset="0"/>
                <a:cs typeface="Times New Roman" panose="02020603050405020304" pitchFamily="18" charset="0"/>
              </a:rPr>
              <a:t> tin </a:t>
            </a:r>
            <a:r>
              <a:rPr lang="en-US" sz="4800" dirty="0" err="1">
                <a:solidFill>
                  <a:schemeClr val="tx1">
                    <a:lumMod val="50000"/>
                  </a:schemeClr>
                </a:solidFill>
                <a:latin typeface="Times New Roman" panose="02020603050405020304" pitchFamily="18" charset="0"/>
                <a:cs typeface="Times New Roman" panose="02020603050405020304" pitchFamily="18" charset="0"/>
              </a:rPr>
              <a:t>giới</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thiệu</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về</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một</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hoạt</a:t>
            </a:r>
            <a:r>
              <a:rPr lang="en-US" sz="4800" dirty="0">
                <a:solidFill>
                  <a:schemeClr val="tx1">
                    <a:lumMod val="50000"/>
                  </a:schemeClr>
                </a:solidFill>
                <a:latin typeface="Times New Roman" panose="02020603050405020304" pitchFamily="18" charset="0"/>
                <a:cs typeface="Times New Roman" panose="02020603050405020304" pitchFamily="18" charset="0"/>
              </a:rPr>
              <a:t> </a:t>
            </a:r>
            <a:r>
              <a:rPr lang="en-US" sz="4800" dirty="0" err="1">
                <a:solidFill>
                  <a:schemeClr val="tx1">
                    <a:lumMod val="50000"/>
                  </a:schemeClr>
                </a:solidFill>
                <a:latin typeface="Times New Roman" panose="02020603050405020304" pitchFamily="18" charset="0"/>
                <a:cs typeface="Times New Roman" panose="02020603050405020304" pitchFamily="18" charset="0"/>
              </a:rPr>
              <a:t>động</a:t>
            </a:r>
            <a:endParaRPr lang="en-US" sz="4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Google Shape;1361;p56">
            <a:extLst>
              <a:ext uri="{FF2B5EF4-FFF2-40B4-BE49-F238E27FC236}">
                <a16:creationId xmlns:a16="http://schemas.microsoft.com/office/drawing/2014/main" id="{E2CD23CC-F5AB-68DD-7FB1-87083C5D33C3}"/>
              </a:ext>
            </a:extLst>
          </p:cNvPr>
          <p:cNvSpPr txBox="1">
            <a:spLocks/>
          </p:cNvSpPr>
          <p:nvPr/>
        </p:nvSpPr>
        <p:spPr>
          <a:xfrm>
            <a:off x="3779199" y="0"/>
            <a:ext cx="14031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6000"/>
              <a:buFont typeface="Delius Unicase"/>
              <a:buNone/>
              <a:defRPr sz="6400" b="1" i="0" u="none" strike="noStrike" cap="none">
                <a:solidFill>
                  <a:schemeClr val="dk2"/>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2pPr>
            <a:lvl3pPr marR="0" lvl="2"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3pPr>
            <a:lvl4pPr marR="0" lvl="3"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4pPr>
            <a:lvl5pPr marR="0" lvl="4"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5pPr>
            <a:lvl6pPr marR="0" lvl="5"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6pPr>
            <a:lvl7pPr marR="0" lvl="6"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7pPr>
            <a:lvl8pPr marR="0" lvl="7"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8pPr>
            <a:lvl9pPr marR="0" lvl="8"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9pPr>
          </a:lstStyle>
          <a:p>
            <a:pPr marL="0" marR="0" lvl="0" indent="0" algn="ctr" defTabSz="914400" rtl="0" eaLnBrk="1" fontAlgn="auto" latinLnBrk="0" hangingPunct="1">
              <a:lnSpc>
                <a:spcPct val="100000"/>
              </a:lnSpc>
              <a:spcBef>
                <a:spcPts val="0"/>
              </a:spcBef>
              <a:spcAft>
                <a:spcPts val="0"/>
              </a:spcAft>
              <a:buClr>
                <a:srgbClr val="2161B6"/>
              </a:buClr>
              <a:buSzPts val="6000"/>
              <a:buFont typeface="Delius Unicase"/>
              <a:buNone/>
              <a:tabLst/>
              <a:defRPr/>
            </a:pPr>
            <a:r>
              <a:rPr kumimoji="0" lang="en" sz="6400" b="1" i="0" u="none" strike="noStrike" kern="0" cap="none" spc="0" normalizeH="0" baseline="0" noProof="0">
                <a:ln>
                  <a:noFill/>
                </a:ln>
                <a:solidFill>
                  <a:srgbClr val="FFFFFF"/>
                </a:solidFill>
                <a:effectLst/>
                <a:uLnTx/>
                <a:uFillTx/>
                <a:latin typeface="Delius Unicase"/>
                <a:sym typeface="Delius Unicase"/>
              </a:rPr>
              <a:t>02</a:t>
            </a:r>
          </a:p>
        </p:txBody>
      </p:sp>
      <p:pic>
        <p:nvPicPr>
          <p:cNvPr id="2" name="Picture 1">
            <a:extLst>
              <a:ext uri="{FF2B5EF4-FFF2-40B4-BE49-F238E27FC236}">
                <a16:creationId xmlns:a16="http://schemas.microsoft.com/office/drawing/2014/main" id="{383C0259-4A02-2588-BE89-F32027B02F3D}"/>
              </a:ext>
            </a:extLst>
          </p:cNvPr>
          <p:cNvPicPr>
            <a:picLocks noChangeAspect="1"/>
          </p:cNvPicPr>
          <p:nvPr/>
        </p:nvPicPr>
        <p:blipFill>
          <a:blip r:embed="rId3"/>
          <a:stretch>
            <a:fillRect/>
          </a:stretch>
        </p:blipFill>
        <p:spPr>
          <a:xfrm>
            <a:off x="5682839" y="3264343"/>
            <a:ext cx="3461161" cy="2210794"/>
          </a:xfrm>
          <a:prstGeom prst="rect">
            <a:avLst/>
          </a:prstGeom>
        </p:spPr>
      </p:pic>
    </p:spTree>
    <p:extLst>
      <p:ext uri="{BB962C8B-B14F-4D97-AF65-F5344CB8AC3E}">
        <p14:creationId xmlns:p14="http://schemas.microsoft.com/office/powerpoint/2010/main" val="1790172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1123021" y="319920"/>
            <a:ext cx="6208536" cy="572700"/>
          </a:xfrm>
          <a:prstGeom prst="rect">
            <a:avLst/>
          </a:prstGeom>
        </p:spPr>
        <p:txBody>
          <a:bodyPr spcFirstLastPara="1" wrap="square" lIns="91425" tIns="91425" rIns="91425" bIns="91425" anchor="ctr" anchorCtr="0">
            <a:noAutofit/>
          </a:bodyPr>
          <a:lstStyle/>
          <a:p>
            <a:pPr>
              <a:buClr>
                <a:srgbClr val="7CC4F4"/>
              </a:buClr>
            </a:pPr>
            <a:r>
              <a:rPr lang="en-US" sz="3200" dirty="0">
                <a:solidFill>
                  <a:schemeClr val="accent4">
                    <a:lumMod val="75000"/>
                  </a:schemeClr>
                </a:solidFill>
                <a:latin typeface="Times New Roman" panose="02020603050405020304" pitchFamily="18" charset="0"/>
                <a:cs typeface="Times New Roman" panose="02020603050405020304" pitchFamily="18" charset="0"/>
              </a:rPr>
              <a:t>2.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Đặc</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điểm</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văn</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bản</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thông</a:t>
            </a:r>
            <a:r>
              <a:rPr lang="en-US" sz="3200" dirty="0">
                <a:solidFill>
                  <a:schemeClr val="accent4">
                    <a:lumMod val="75000"/>
                  </a:schemeClr>
                </a:solidFill>
                <a:latin typeface="Times New Roman" panose="02020603050405020304" pitchFamily="18" charset="0"/>
                <a:cs typeface="Times New Roman" panose="02020603050405020304" pitchFamily="18" charset="0"/>
              </a:rPr>
              <a:t> tin </a:t>
            </a:r>
            <a:br>
              <a:rPr lang="en-US" sz="3200" dirty="0">
                <a:solidFill>
                  <a:schemeClr val="accent4">
                    <a:lumMod val="75000"/>
                  </a:schemeClr>
                </a:solidFill>
                <a:latin typeface="Times New Roman" panose="02020603050405020304" pitchFamily="18" charset="0"/>
                <a:cs typeface="Times New Roman" panose="02020603050405020304" pitchFamily="18" charset="0"/>
              </a:rPr>
            </a:br>
            <a:r>
              <a:rPr lang="en-US" sz="3200" dirty="0" err="1">
                <a:solidFill>
                  <a:schemeClr val="accent4">
                    <a:lumMod val="75000"/>
                  </a:schemeClr>
                </a:solidFill>
                <a:latin typeface="Times New Roman" panose="02020603050405020304" pitchFamily="18" charset="0"/>
                <a:cs typeface="Times New Roman" panose="02020603050405020304" pitchFamily="18" charset="0"/>
              </a:rPr>
              <a:t>giới</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thiệu</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về</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một</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hoạt</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động</a:t>
            </a:r>
            <a:endParaRPr lang="en-US" sz="32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561914" y="-390071"/>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3520;p77">
            <a:extLst>
              <a:ext uri="{FF2B5EF4-FFF2-40B4-BE49-F238E27FC236}">
                <a16:creationId xmlns:a16="http://schemas.microsoft.com/office/drawing/2014/main" id="{1FCBF2FA-82C9-15F0-D26A-57CB76192B85}"/>
              </a:ext>
            </a:extLst>
          </p:cNvPr>
          <p:cNvSpPr/>
          <p:nvPr/>
        </p:nvSpPr>
        <p:spPr>
          <a:xfrm>
            <a:off x="922449" y="2008264"/>
            <a:ext cx="2820485" cy="2744649"/>
          </a:xfrm>
          <a:prstGeom prst="ellipse">
            <a:avLst/>
          </a:prstGeom>
          <a:gradFill>
            <a:gsLst>
              <a:gs pos="0">
                <a:srgbClr val="34D1F0">
                  <a:alpha val="26666"/>
                </a:srgbClr>
              </a:gs>
              <a:gs pos="100000">
                <a:srgbClr val="F30497">
                  <a:alpha val="33725"/>
                </a:srgbClr>
              </a:gs>
            </a:gsLst>
            <a:lin ang="2700006"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4" name="组合 5">
            <a:extLst>
              <a:ext uri="{FF2B5EF4-FFF2-40B4-BE49-F238E27FC236}">
                <a16:creationId xmlns:a16="http://schemas.microsoft.com/office/drawing/2014/main" id="{CF983F57-EE73-DA3F-9E1A-CF15D4A1755E}"/>
              </a:ext>
            </a:extLst>
          </p:cNvPr>
          <p:cNvGrpSpPr>
            <a:grpSpLocks/>
          </p:cNvGrpSpPr>
          <p:nvPr/>
        </p:nvGrpSpPr>
        <p:grpSpPr bwMode="auto">
          <a:xfrm>
            <a:off x="3250276" y="1277333"/>
            <a:ext cx="5483996" cy="2610324"/>
            <a:chOff x="5664" y="1974"/>
            <a:chExt cx="8641" cy="6853"/>
          </a:xfrm>
        </p:grpSpPr>
        <p:pic>
          <p:nvPicPr>
            <p:cNvPr id="15" name="图片 3" descr="D:\工作\ppt\1.8\5b30162743781782b2672bfe1ba762bf.png5b30162743781782b2672bfe1ba762bf">
              <a:extLst>
                <a:ext uri="{FF2B5EF4-FFF2-40B4-BE49-F238E27FC236}">
                  <a16:creationId xmlns:a16="http://schemas.microsoft.com/office/drawing/2014/main" id="{06B27364-0BA1-E7B4-53BE-24C0AB1CA5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64" y="1974"/>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4">
              <a:extLst>
                <a:ext uri="{FF2B5EF4-FFF2-40B4-BE49-F238E27FC236}">
                  <a16:creationId xmlns:a16="http://schemas.microsoft.com/office/drawing/2014/main" id="{A0D0FC1F-921A-2017-9FE4-173F3C03D5D7}"/>
                </a:ext>
              </a:extLst>
            </p:cNvPr>
            <p:cNvSpPr txBox="1"/>
            <p:nvPr/>
          </p:nvSpPr>
          <p:spPr>
            <a:xfrm>
              <a:off x="6243" y="3361"/>
              <a:ext cx="7597" cy="4767"/>
            </a:xfrm>
            <a:prstGeom prst="rect">
              <a:avLst/>
            </a:prstGeom>
            <a:noFill/>
          </p:spPr>
          <p:txBody>
            <a:bodyPr wrap="square">
              <a:spAutoFit/>
            </a:bodyPr>
            <a:lstStyle/>
            <a:p>
              <a:pPr algn="just"/>
              <a:r>
                <a:rPr lang="vi-VN" sz="2800" i="1" kern="100" dirty="0">
                  <a:solidFill>
                    <a:srgbClr val="000000"/>
                  </a:solidFill>
                  <a:effectLst/>
                  <a:latin typeface="Times New Roman" panose="02020603050405020304" pitchFamily="18" charset="0"/>
                  <a:ea typeface="SimSun" panose="02010600030101010101" pitchFamily="2" charset="-122"/>
                </a:rPr>
                <a:t>Theo em, mục đích của tác giả khi viết văn bản này là gì? Tác giả đã thể hiện mục đích đó như thế nào? </a:t>
              </a:r>
              <a:endParaRPr lang="en-US" sz="2800" dirty="0">
                <a:latin typeface=".VnTime"/>
                <a:ea typeface="Times New Roman" panose="02020603050405020304" pitchFamily="18"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9CE1ACAD-D686-4215-71B7-864523954C91}"/>
              </a:ext>
            </a:extLst>
          </p:cNvPr>
          <p:cNvPicPr>
            <a:picLocks noChangeAspect="1"/>
          </p:cNvPicPr>
          <p:nvPr/>
        </p:nvPicPr>
        <p:blipFill>
          <a:blip r:embed="rId4"/>
          <a:stretch>
            <a:fillRect/>
          </a:stretch>
        </p:blipFill>
        <p:spPr>
          <a:xfrm>
            <a:off x="168233" y="2266374"/>
            <a:ext cx="3519358" cy="3035685"/>
          </a:xfrm>
          <a:prstGeom prst="rect">
            <a:avLst/>
          </a:prstGeom>
        </p:spPr>
      </p:pic>
    </p:spTree>
    <p:extLst>
      <p:ext uri="{BB962C8B-B14F-4D97-AF65-F5344CB8AC3E}">
        <p14:creationId xmlns:p14="http://schemas.microsoft.com/office/powerpoint/2010/main" val="3489698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8" presetClass="entr" presetSubtype="3"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strips(upRight)">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000">
                <a:latin typeface="Times New Roman" panose="02020603050405020304" pitchFamily="18" charset="0"/>
                <a:cs typeface="Times New Roman" panose="02020603050405020304" pitchFamily="18" charset="0"/>
              </a:rPr>
              <a:t>Hoạt động khởi động</a:t>
            </a:r>
            <a:endParaRPr sz="4000">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8" name="Picture 1707">
            <a:extLst>
              <a:ext uri="{FF2B5EF4-FFF2-40B4-BE49-F238E27FC236}">
                <a16:creationId xmlns:a16="http://schemas.microsoft.com/office/drawing/2014/main" id="{E8A27A49-1AE8-0858-71C8-ADCBC8CE4CE3}"/>
              </a:ext>
            </a:extLst>
          </p:cNvPr>
          <p:cNvPicPr>
            <a:picLocks noChangeAspect="1"/>
          </p:cNvPicPr>
          <p:nvPr/>
        </p:nvPicPr>
        <p:blipFill>
          <a:blip r:embed="rId3"/>
          <a:stretch>
            <a:fillRect/>
          </a:stretch>
        </p:blipFill>
        <p:spPr>
          <a:xfrm>
            <a:off x="-115531" y="1958837"/>
            <a:ext cx="3378586" cy="3378586"/>
          </a:xfrm>
          <a:prstGeom prst="rect">
            <a:avLst/>
          </a:prstGeom>
        </p:spPr>
      </p:pic>
      <p:grpSp>
        <p:nvGrpSpPr>
          <p:cNvPr id="1709" name="组合 11">
            <a:extLst>
              <a:ext uri="{FF2B5EF4-FFF2-40B4-BE49-F238E27FC236}">
                <a16:creationId xmlns:a16="http://schemas.microsoft.com/office/drawing/2014/main" id="{92D8AA44-027A-733D-326A-517A8C0745F5}"/>
              </a:ext>
            </a:extLst>
          </p:cNvPr>
          <p:cNvGrpSpPr/>
          <p:nvPr/>
        </p:nvGrpSpPr>
        <p:grpSpPr>
          <a:xfrm>
            <a:off x="3263055" y="1309954"/>
            <a:ext cx="4717272" cy="2403484"/>
            <a:chOff x="-677" y="2519"/>
            <a:chExt cx="12360" cy="6137"/>
          </a:xfrm>
          <a:solidFill>
            <a:srgbClr val="5E8381">
              <a:lumMod val="20000"/>
              <a:lumOff val="80000"/>
            </a:srgbClr>
          </a:solidFill>
        </p:grpSpPr>
        <p:sp>
          <p:nvSpPr>
            <p:cNvPr id="1710" name="椭圆形标注 12">
              <a:extLst>
                <a:ext uri="{FF2B5EF4-FFF2-40B4-BE49-F238E27FC236}">
                  <a16:creationId xmlns:a16="http://schemas.microsoft.com/office/drawing/2014/main" id="{1C18BBFC-98F9-1E36-2902-BBD39300B220}"/>
                </a:ext>
              </a:extLst>
            </p:cNvPr>
            <p:cNvSpPr/>
            <p:nvPr/>
          </p:nvSpPr>
          <p:spPr>
            <a:xfrm flipH="1">
              <a:off x="-677" y="2519"/>
              <a:ext cx="12360" cy="6137"/>
            </a:xfrm>
            <a:prstGeom prst="wedgeEllipseCallout">
              <a:avLst>
                <a:gd name="adj1" fmla="val 52101"/>
                <a:gd name="adj2" fmla="val 48024"/>
              </a:avLst>
            </a:prstGeom>
            <a:solidFill>
              <a:schemeClr val="accent4">
                <a:lumMod val="20000"/>
                <a:lumOff val="80000"/>
              </a:scheme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C2E5F3"/>
                </a:solidFill>
                <a:effectLst/>
                <a:uLnTx/>
                <a:uFillTx/>
                <a:latin typeface="思源黑体 CN Light" panose="020B0300000000000000" charset="-122"/>
                <a:ea typeface="思源黑体 CN Light" panose="020B0300000000000000" charset="-122"/>
                <a:cs typeface="+mn-cs"/>
              </a:endParaRPr>
            </a:p>
          </p:txBody>
        </p:sp>
        <p:sp>
          <p:nvSpPr>
            <p:cNvPr id="1711" name="文本框 13">
              <a:extLst>
                <a:ext uri="{FF2B5EF4-FFF2-40B4-BE49-F238E27FC236}">
                  <a16:creationId xmlns:a16="http://schemas.microsoft.com/office/drawing/2014/main" id="{A74DAF11-356C-633D-776B-2BADEF3FC394}"/>
                </a:ext>
              </a:extLst>
            </p:cNvPr>
            <p:cNvSpPr txBox="1"/>
            <p:nvPr/>
          </p:nvSpPr>
          <p:spPr>
            <a:xfrm>
              <a:off x="-545" y="2833"/>
              <a:ext cx="10908" cy="5737"/>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FCDE8">
                      <a:lumMod val="1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i="1" kern="100" dirty="0">
                  <a:solidFill>
                    <a:srgbClr val="000000"/>
                  </a:solidFill>
                  <a:effectLst/>
                  <a:latin typeface="Times New Roman" panose="02020603050405020304" pitchFamily="18" charset="0"/>
                  <a:ea typeface="SimSun" panose="02010600030101010101" pitchFamily="2" charset="-122"/>
                </a:rPr>
                <a:t>Em hãy kể tên một số lễ hội liên quan đến đời sống tinh thần cũng như sản xuất của 54 dân tộc trên đất nước ta</a:t>
              </a:r>
              <a:endParaRPr kumimoji="0" lang="en-US" sz="2800" b="0" i="0" u="none" strike="noStrike" kern="1200" cap="none" spc="0" normalizeH="0" baseline="0" noProof="0" dirty="0">
                <a:ln>
                  <a:noFill/>
                </a:ln>
                <a:solidFill>
                  <a:srgbClr val="CFCDE8">
                    <a:lumMod val="10000"/>
                  </a:srgbClr>
                </a:solidFill>
                <a:effectLst/>
                <a:uLnTx/>
                <a:uFillTx/>
                <a:latin typeface=".VnTime"/>
                <a:ea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08"/>
                                        </p:tgtEl>
                                        <p:attrNameLst>
                                          <p:attrName>style.visibility</p:attrName>
                                        </p:attrNameLst>
                                      </p:cBhvr>
                                      <p:to>
                                        <p:strVal val="visible"/>
                                      </p:to>
                                    </p:set>
                                    <p:anim calcmode="lin" valueType="num">
                                      <p:cBhvr additive="base">
                                        <p:cTn id="7" dur="500" fill="hold"/>
                                        <p:tgtEl>
                                          <p:spTgt spid="1708"/>
                                        </p:tgtEl>
                                        <p:attrNameLst>
                                          <p:attrName>ppt_x</p:attrName>
                                        </p:attrNameLst>
                                      </p:cBhvr>
                                      <p:tavLst>
                                        <p:tav tm="0">
                                          <p:val>
                                            <p:strVal val="#ppt_x"/>
                                          </p:val>
                                        </p:tav>
                                        <p:tav tm="100000">
                                          <p:val>
                                            <p:strVal val="#ppt_x"/>
                                          </p:val>
                                        </p:tav>
                                      </p:tavLst>
                                    </p:anim>
                                    <p:anim calcmode="lin" valueType="num">
                                      <p:cBhvr additive="base">
                                        <p:cTn id="8" dur="500" fill="hold"/>
                                        <p:tgtEl>
                                          <p:spTgt spid="170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09"/>
                                        </p:tgtEl>
                                        <p:attrNameLst>
                                          <p:attrName>style.visibility</p:attrName>
                                        </p:attrNameLst>
                                      </p:cBhvr>
                                      <p:to>
                                        <p:strVal val="visible"/>
                                      </p:to>
                                    </p:set>
                                    <p:animEffect transition="in" filter="wipe(down)">
                                      <p:cBhvr>
                                        <p:cTn id="13" dur="500"/>
                                        <p:tgtEl>
                                          <p:spTgt spid="1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1123021" y="319920"/>
            <a:ext cx="6208536" cy="572700"/>
          </a:xfrm>
          <a:prstGeom prst="rect">
            <a:avLst/>
          </a:prstGeom>
        </p:spPr>
        <p:txBody>
          <a:bodyPr spcFirstLastPara="1" wrap="square" lIns="91425" tIns="91425" rIns="91425" bIns="91425" anchor="ctr" anchorCtr="0">
            <a:noAutofit/>
          </a:bodyPr>
          <a:lstStyle/>
          <a:p>
            <a:pPr>
              <a:buClr>
                <a:srgbClr val="7CC4F4"/>
              </a:buClr>
            </a:pPr>
            <a:r>
              <a:rPr lang="en-US" sz="3200" dirty="0">
                <a:solidFill>
                  <a:schemeClr val="accent4">
                    <a:lumMod val="75000"/>
                  </a:schemeClr>
                </a:solidFill>
                <a:latin typeface="Times New Roman" panose="02020603050405020304" pitchFamily="18" charset="0"/>
                <a:cs typeface="Times New Roman" panose="02020603050405020304" pitchFamily="18" charset="0"/>
              </a:rPr>
              <a:t>2.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Đặc</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điểm</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văn</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bản</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thông</a:t>
            </a:r>
            <a:r>
              <a:rPr lang="en-US" sz="3200" dirty="0">
                <a:solidFill>
                  <a:schemeClr val="accent4">
                    <a:lumMod val="75000"/>
                  </a:schemeClr>
                </a:solidFill>
                <a:latin typeface="Times New Roman" panose="02020603050405020304" pitchFamily="18" charset="0"/>
                <a:cs typeface="Times New Roman" panose="02020603050405020304" pitchFamily="18" charset="0"/>
              </a:rPr>
              <a:t> tin </a:t>
            </a:r>
            <a:br>
              <a:rPr lang="en-US" sz="3200" dirty="0">
                <a:solidFill>
                  <a:schemeClr val="accent4">
                    <a:lumMod val="75000"/>
                  </a:schemeClr>
                </a:solidFill>
                <a:latin typeface="Times New Roman" panose="02020603050405020304" pitchFamily="18" charset="0"/>
                <a:cs typeface="Times New Roman" panose="02020603050405020304" pitchFamily="18" charset="0"/>
              </a:rPr>
            </a:br>
            <a:r>
              <a:rPr lang="en-US" sz="3200" dirty="0" err="1">
                <a:solidFill>
                  <a:schemeClr val="accent4">
                    <a:lumMod val="75000"/>
                  </a:schemeClr>
                </a:solidFill>
                <a:latin typeface="Times New Roman" panose="02020603050405020304" pitchFamily="18" charset="0"/>
                <a:cs typeface="Times New Roman" panose="02020603050405020304" pitchFamily="18" charset="0"/>
              </a:rPr>
              <a:t>giới</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thiệu</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về</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một</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hoạt</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động</a:t>
            </a:r>
            <a:endParaRPr lang="en-US" sz="32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561914" y="-390071"/>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19">
            <a:extLst>
              <a:ext uri="{FF2B5EF4-FFF2-40B4-BE49-F238E27FC236}">
                <a16:creationId xmlns:a16="http://schemas.microsoft.com/office/drawing/2014/main" id="{8E6309F1-2F73-E57E-BE65-1ADA25B3BABB}"/>
              </a:ext>
            </a:extLst>
          </p:cNvPr>
          <p:cNvPicPr>
            <a:picLocks noChangeAspect="1"/>
          </p:cNvPicPr>
          <p:nvPr/>
        </p:nvPicPr>
        <p:blipFill>
          <a:blip r:embed="rId3" cstate="email"/>
          <a:stretch>
            <a:fillRect/>
          </a:stretch>
        </p:blipFill>
        <p:spPr>
          <a:xfrm>
            <a:off x="107480" y="2055005"/>
            <a:ext cx="3655672" cy="3655672"/>
          </a:xfrm>
          <a:prstGeom prst="rect">
            <a:avLst/>
          </a:prstGeom>
        </p:spPr>
      </p:pic>
      <p:pic>
        <p:nvPicPr>
          <p:cNvPr id="3" name="图片 16">
            <a:extLst>
              <a:ext uri="{FF2B5EF4-FFF2-40B4-BE49-F238E27FC236}">
                <a16:creationId xmlns:a16="http://schemas.microsoft.com/office/drawing/2014/main" id="{12AC9D43-065E-4A7A-1E61-8C92839DC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776" y="554430"/>
            <a:ext cx="8369381" cy="369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13">
            <a:extLst>
              <a:ext uri="{FF2B5EF4-FFF2-40B4-BE49-F238E27FC236}">
                <a16:creationId xmlns:a16="http://schemas.microsoft.com/office/drawing/2014/main" id="{6FDD801D-8992-3C62-0191-055BDE9B3E7F}"/>
              </a:ext>
            </a:extLst>
          </p:cNvPr>
          <p:cNvSpPr txBox="1"/>
          <p:nvPr/>
        </p:nvSpPr>
        <p:spPr>
          <a:xfrm>
            <a:off x="2967644" y="1619315"/>
            <a:ext cx="5331283" cy="138499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b="1" dirty="0">
                <a:latin typeface="+mj-lt"/>
              </a:rPr>
              <a:t>Mục đích: </a:t>
            </a:r>
            <a:r>
              <a:rPr lang="vi-VN" sz="2800" dirty="0">
                <a:latin typeface="+mj-lt"/>
              </a:rPr>
              <a:t>giới thiệu với người đọc về một lễ tục lạ nhưng hết sức có ý nghĩa của người Lô Lô.</a:t>
            </a:r>
            <a:endParaRPr lang="en-US" sz="2800" dirty="0">
              <a:latin typeface="+mj-lt"/>
            </a:endParaRPr>
          </a:p>
        </p:txBody>
      </p:sp>
    </p:spTree>
    <p:extLst>
      <p:ext uri="{BB962C8B-B14F-4D97-AF65-F5344CB8AC3E}">
        <p14:creationId xmlns:p14="http://schemas.microsoft.com/office/powerpoint/2010/main" val="449906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1123021" y="319920"/>
            <a:ext cx="6208536" cy="572700"/>
          </a:xfrm>
          <a:prstGeom prst="rect">
            <a:avLst/>
          </a:prstGeom>
        </p:spPr>
        <p:txBody>
          <a:bodyPr spcFirstLastPara="1" wrap="square" lIns="91425" tIns="91425" rIns="91425" bIns="91425" anchor="ctr" anchorCtr="0">
            <a:noAutofit/>
          </a:bodyPr>
          <a:lstStyle/>
          <a:p>
            <a:pPr>
              <a:buClr>
                <a:srgbClr val="7CC4F4"/>
              </a:buClr>
            </a:pPr>
            <a:r>
              <a:rPr lang="en-US" sz="3200" dirty="0">
                <a:solidFill>
                  <a:schemeClr val="accent4">
                    <a:lumMod val="75000"/>
                  </a:schemeClr>
                </a:solidFill>
                <a:latin typeface="Times New Roman" panose="02020603050405020304" pitchFamily="18" charset="0"/>
                <a:cs typeface="Times New Roman" panose="02020603050405020304" pitchFamily="18" charset="0"/>
              </a:rPr>
              <a:t>2.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Đặc</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điểm</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văn</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bản</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thông</a:t>
            </a:r>
            <a:r>
              <a:rPr lang="en-US" sz="3200" dirty="0">
                <a:solidFill>
                  <a:schemeClr val="accent4">
                    <a:lumMod val="75000"/>
                  </a:schemeClr>
                </a:solidFill>
                <a:latin typeface="Times New Roman" panose="02020603050405020304" pitchFamily="18" charset="0"/>
                <a:cs typeface="Times New Roman" panose="02020603050405020304" pitchFamily="18" charset="0"/>
              </a:rPr>
              <a:t> tin </a:t>
            </a:r>
            <a:br>
              <a:rPr lang="en-US" sz="3200" dirty="0">
                <a:solidFill>
                  <a:schemeClr val="accent4">
                    <a:lumMod val="75000"/>
                  </a:schemeClr>
                </a:solidFill>
                <a:latin typeface="Times New Roman" panose="02020603050405020304" pitchFamily="18" charset="0"/>
                <a:cs typeface="Times New Roman" panose="02020603050405020304" pitchFamily="18" charset="0"/>
              </a:rPr>
            </a:br>
            <a:r>
              <a:rPr lang="en-US" sz="3200" dirty="0" err="1">
                <a:solidFill>
                  <a:schemeClr val="accent4">
                    <a:lumMod val="75000"/>
                  </a:schemeClr>
                </a:solidFill>
                <a:latin typeface="Times New Roman" panose="02020603050405020304" pitchFamily="18" charset="0"/>
                <a:cs typeface="Times New Roman" panose="02020603050405020304" pitchFamily="18" charset="0"/>
              </a:rPr>
              <a:t>giới</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thiệu</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về</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một</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hoạt</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động</a:t>
            </a:r>
            <a:endParaRPr lang="en-US" sz="32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561914" y="-390071"/>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2398;p68">
            <a:extLst>
              <a:ext uri="{FF2B5EF4-FFF2-40B4-BE49-F238E27FC236}">
                <a16:creationId xmlns:a16="http://schemas.microsoft.com/office/drawing/2014/main" id="{EBEC0529-630C-E71E-E249-7330B2F36B5D}"/>
              </a:ext>
            </a:extLst>
          </p:cNvPr>
          <p:cNvGrpSpPr/>
          <p:nvPr/>
        </p:nvGrpSpPr>
        <p:grpSpPr>
          <a:xfrm>
            <a:off x="434796" y="1112205"/>
            <a:ext cx="8645726" cy="2935105"/>
            <a:chOff x="2516483" y="702500"/>
            <a:chExt cx="7022565" cy="3594300"/>
          </a:xfrm>
        </p:grpSpPr>
        <p:sp>
          <p:nvSpPr>
            <p:cNvPr id="4" name="Google Shape;2399;p68">
              <a:extLst>
                <a:ext uri="{FF2B5EF4-FFF2-40B4-BE49-F238E27FC236}">
                  <a16:creationId xmlns:a16="http://schemas.microsoft.com/office/drawing/2014/main" id="{FE5A21D1-33EE-108B-B161-5887CC50F9C9}"/>
                </a:ext>
              </a:extLst>
            </p:cNvPr>
            <p:cNvSpPr/>
            <p:nvPr/>
          </p:nvSpPr>
          <p:spPr>
            <a:xfrm>
              <a:off x="2894775" y="702500"/>
              <a:ext cx="6176400" cy="3594300"/>
            </a:xfrm>
            <a:prstGeom prst="wedgeEllipseCallout">
              <a:avLst>
                <a:gd name="adj1" fmla="val -53415"/>
                <a:gd name="adj2" fmla="val 32913"/>
              </a:avLst>
            </a:pr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Google Shape;2400;p68">
              <a:extLst>
                <a:ext uri="{FF2B5EF4-FFF2-40B4-BE49-F238E27FC236}">
                  <a16:creationId xmlns:a16="http://schemas.microsoft.com/office/drawing/2014/main" id="{E9D8B16A-28C2-0EED-72D3-1A449A187231}"/>
                </a:ext>
              </a:extLst>
            </p:cNvPr>
            <p:cNvGrpSpPr/>
            <p:nvPr/>
          </p:nvGrpSpPr>
          <p:grpSpPr>
            <a:xfrm>
              <a:off x="2516483" y="1938572"/>
              <a:ext cx="7022565" cy="633170"/>
              <a:chOff x="2977600" y="2841597"/>
              <a:chExt cx="4043859" cy="364603"/>
            </a:xfrm>
          </p:grpSpPr>
          <p:sp>
            <p:nvSpPr>
              <p:cNvPr id="6" name="Google Shape;2401;p68">
                <a:extLst>
                  <a:ext uri="{FF2B5EF4-FFF2-40B4-BE49-F238E27FC236}">
                    <a16:creationId xmlns:a16="http://schemas.microsoft.com/office/drawing/2014/main" id="{37B9A69F-7DDA-2754-94C1-BEB1D38A4C9D}"/>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402;p68">
                <a:extLst>
                  <a:ext uri="{FF2B5EF4-FFF2-40B4-BE49-F238E27FC236}">
                    <a16:creationId xmlns:a16="http://schemas.microsoft.com/office/drawing/2014/main" id="{35ACEFC8-8B8F-D686-9D67-6D96CF4C0588}"/>
                  </a:ext>
                </a:extLst>
              </p:cNvPr>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403;p68">
                <a:extLst>
                  <a:ext uri="{FF2B5EF4-FFF2-40B4-BE49-F238E27FC236}">
                    <a16:creationId xmlns:a16="http://schemas.microsoft.com/office/drawing/2014/main" id="{3CAE6121-9AE9-97A2-23D7-52F52B18A149}"/>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404;p68">
                <a:extLst>
                  <a:ext uri="{FF2B5EF4-FFF2-40B4-BE49-F238E27FC236}">
                    <a16:creationId xmlns:a16="http://schemas.microsoft.com/office/drawing/2014/main" id="{31450DE3-5CDC-B2A0-C281-6A8A1202E16D}"/>
                  </a:ext>
                </a:extLst>
              </p:cNvPr>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solidFill>
                <a:srgbClr val="FFF8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0" name="Google Shape;2417;p68">
            <a:extLst>
              <a:ext uri="{FF2B5EF4-FFF2-40B4-BE49-F238E27FC236}">
                <a16:creationId xmlns:a16="http://schemas.microsoft.com/office/drawing/2014/main" id="{9077F7F6-5437-09AF-DF1C-4B7D7783863D}"/>
              </a:ext>
            </a:extLst>
          </p:cNvPr>
          <p:cNvGrpSpPr/>
          <p:nvPr/>
        </p:nvGrpSpPr>
        <p:grpSpPr>
          <a:xfrm flipH="1">
            <a:off x="1262344" y="1768122"/>
            <a:ext cx="976452" cy="580316"/>
            <a:chOff x="2977600" y="2496900"/>
            <a:chExt cx="1625975" cy="950064"/>
          </a:xfrm>
        </p:grpSpPr>
        <p:sp>
          <p:nvSpPr>
            <p:cNvPr id="11" name="Google Shape;2418;p68">
              <a:extLst>
                <a:ext uri="{FF2B5EF4-FFF2-40B4-BE49-F238E27FC236}">
                  <a16:creationId xmlns:a16="http://schemas.microsoft.com/office/drawing/2014/main" id="{37A1AF98-9F96-9BC7-4B45-D454FD725F2F}"/>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419;p68">
              <a:extLst>
                <a:ext uri="{FF2B5EF4-FFF2-40B4-BE49-F238E27FC236}">
                  <a16:creationId xmlns:a16="http://schemas.microsoft.com/office/drawing/2014/main" id="{545CA215-E148-431C-50DC-1B78CA6EE3A9}"/>
                </a:ext>
              </a:extLst>
            </p:cNvPr>
            <p:cNvSpPr/>
            <p:nvPr/>
          </p:nvSpPr>
          <p:spPr>
            <a:xfrm>
              <a:off x="4352900" y="2547650"/>
              <a:ext cx="213700" cy="180475"/>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420;p68">
              <a:extLst>
                <a:ext uri="{FF2B5EF4-FFF2-40B4-BE49-F238E27FC236}">
                  <a16:creationId xmlns:a16="http://schemas.microsoft.com/office/drawing/2014/main" id="{451A51DA-3A39-5317-43E2-17A04ADFCAEE}"/>
                </a:ext>
              </a:extLst>
            </p:cNvPr>
            <p:cNvSpPr/>
            <p:nvPr/>
          </p:nvSpPr>
          <p:spPr>
            <a:xfrm>
              <a:off x="4351650" y="3107800"/>
              <a:ext cx="188000" cy="152275"/>
            </a:xfrm>
            <a:custGeom>
              <a:avLst/>
              <a:gdLst/>
              <a:ahLst/>
              <a:cxnLst/>
              <a:rect l="l" t="t" r="r" b="b"/>
              <a:pathLst>
                <a:path w="7520" h="6091" extrusionOk="0">
                  <a:moveTo>
                    <a:pt x="1" y="5865"/>
                  </a:moveTo>
                  <a:cubicBezTo>
                    <a:pt x="928" y="5214"/>
                    <a:pt x="1605" y="4687"/>
                    <a:pt x="2357" y="4261"/>
                  </a:cubicBezTo>
                  <a:cubicBezTo>
                    <a:pt x="3560" y="3585"/>
                    <a:pt x="4587" y="2707"/>
                    <a:pt x="5540" y="1755"/>
                  </a:cubicBezTo>
                  <a:cubicBezTo>
                    <a:pt x="5865" y="1454"/>
                    <a:pt x="6116" y="1078"/>
                    <a:pt x="6417" y="727"/>
                  </a:cubicBezTo>
                  <a:cubicBezTo>
                    <a:pt x="6667" y="452"/>
                    <a:pt x="6868" y="101"/>
                    <a:pt x="7219" y="1"/>
                  </a:cubicBezTo>
                  <a:cubicBezTo>
                    <a:pt x="7520" y="151"/>
                    <a:pt x="7495" y="351"/>
                    <a:pt x="7444" y="552"/>
                  </a:cubicBezTo>
                  <a:cubicBezTo>
                    <a:pt x="7169" y="1254"/>
                    <a:pt x="6818" y="1880"/>
                    <a:pt x="6317" y="2432"/>
                  </a:cubicBezTo>
                  <a:cubicBezTo>
                    <a:pt x="5013" y="3860"/>
                    <a:pt x="3434" y="4938"/>
                    <a:pt x="1705" y="5790"/>
                  </a:cubicBezTo>
                  <a:cubicBezTo>
                    <a:pt x="1229" y="6016"/>
                    <a:pt x="753" y="6091"/>
                    <a:pt x="1" y="5865"/>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421;p68">
              <a:extLst>
                <a:ext uri="{FF2B5EF4-FFF2-40B4-BE49-F238E27FC236}">
                  <a16:creationId xmlns:a16="http://schemas.microsoft.com/office/drawing/2014/main" id="{3BDAEA1E-F528-E86C-3D26-D4A5904FD423}"/>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422;p68">
              <a:extLst>
                <a:ext uri="{FF2B5EF4-FFF2-40B4-BE49-F238E27FC236}">
                  <a16:creationId xmlns:a16="http://schemas.microsoft.com/office/drawing/2014/main" id="{BFA1EED2-1257-5E9B-CEBE-B6C90EB01E5B}"/>
                </a:ext>
              </a:extLst>
            </p:cNvPr>
            <p:cNvSpPr/>
            <p:nvPr/>
          </p:nvSpPr>
          <p:spPr>
            <a:xfrm>
              <a:off x="4537125" y="3151025"/>
              <a:ext cx="66450" cy="84000"/>
            </a:xfrm>
            <a:custGeom>
              <a:avLst/>
              <a:gdLst/>
              <a:ahLst/>
              <a:cxnLst/>
              <a:rect l="l" t="t" r="r" b="b"/>
              <a:pathLst>
                <a:path w="2658" h="3360" extrusionOk="0">
                  <a:moveTo>
                    <a:pt x="2356" y="1"/>
                  </a:moveTo>
                  <a:cubicBezTo>
                    <a:pt x="2457" y="151"/>
                    <a:pt x="2557" y="226"/>
                    <a:pt x="2607" y="352"/>
                  </a:cubicBezTo>
                  <a:cubicBezTo>
                    <a:pt x="2657" y="427"/>
                    <a:pt x="2657" y="552"/>
                    <a:pt x="2632" y="653"/>
                  </a:cubicBezTo>
                  <a:cubicBezTo>
                    <a:pt x="2331" y="1605"/>
                    <a:pt x="1880" y="2482"/>
                    <a:pt x="1028" y="3109"/>
                  </a:cubicBezTo>
                  <a:cubicBezTo>
                    <a:pt x="903" y="3209"/>
                    <a:pt x="727" y="3309"/>
                    <a:pt x="577" y="3334"/>
                  </a:cubicBezTo>
                  <a:cubicBezTo>
                    <a:pt x="426" y="3359"/>
                    <a:pt x="226" y="3309"/>
                    <a:pt x="126" y="3209"/>
                  </a:cubicBezTo>
                  <a:cubicBezTo>
                    <a:pt x="25" y="3109"/>
                    <a:pt x="0" y="2883"/>
                    <a:pt x="51" y="2733"/>
                  </a:cubicBezTo>
                  <a:cubicBezTo>
                    <a:pt x="76" y="2582"/>
                    <a:pt x="176" y="2407"/>
                    <a:pt x="276" y="2282"/>
                  </a:cubicBezTo>
                  <a:cubicBezTo>
                    <a:pt x="853" y="1680"/>
                    <a:pt x="1379" y="1054"/>
                    <a:pt x="1830" y="352"/>
                  </a:cubicBezTo>
                  <a:cubicBezTo>
                    <a:pt x="1905" y="201"/>
                    <a:pt x="2156" y="126"/>
                    <a:pt x="2356" y="1"/>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423;p68">
              <a:extLst>
                <a:ext uri="{FF2B5EF4-FFF2-40B4-BE49-F238E27FC236}">
                  <a16:creationId xmlns:a16="http://schemas.microsoft.com/office/drawing/2014/main" id="{D5C0241C-CBE6-92C5-8515-F4076FA4D6E4}"/>
                </a:ext>
              </a:extLst>
            </p:cNvPr>
            <p:cNvSpPr/>
            <p:nvPr/>
          </p:nvSpPr>
          <p:spPr>
            <a:xfrm>
              <a:off x="4442500" y="2496900"/>
              <a:ext cx="101550" cy="76475"/>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424;p68">
              <a:extLst>
                <a:ext uri="{FF2B5EF4-FFF2-40B4-BE49-F238E27FC236}">
                  <a16:creationId xmlns:a16="http://schemas.microsoft.com/office/drawing/2014/main" id="{32EBC56E-3280-B84F-FAB3-18BCC963FC17}"/>
                </a:ext>
              </a:extLst>
            </p:cNvPr>
            <p:cNvSpPr/>
            <p:nvPr/>
          </p:nvSpPr>
          <p:spPr>
            <a:xfrm>
              <a:off x="3179871" y="2657464"/>
              <a:ext cx="1362800" cy="789500"/>
            </a:xfrm>
            <a:custGeom>
              <a:avLst/>
              <a:gdLst/>
              <a:ahLst/>
              <a:cxnLst/>
              <a:rect l="l" t="t" r="r" b="b"/>
              <a:pathLst>
                <a:path w="54512" h="31580" extrusionOk="0">
                  <a:moveTo>
                    <a:pt x="10677" y="29274"/>
                  </a:moveTo>
                  <a:cubicBezTo>
                    <a:pt x="11253" y="29149"/>
                    <a:pt x="11855" y="29249"/>
                    <a:pt x="12457" y="29249"/>
                  </a:cubicBezTo>
                  <a:cubicBezTo>
                    <a:pt x="13033" y="29249"/>
                    <a:pt x="13634" y="29324"/>
                    <a:pt x="14236" y="29324"/>
                  </a:cubicBezTo>
                  <a:cubicBezTo>
                    <a:pt x="15013" y="29324"/>
                    <a:pt x="15815" y="29299"/>
                    <a:pt x="16617" y="29249"/>
                  </a:cubicBezTo>
                  <a:cubicBezTo>
                    <a:pt x="18121" y="29174"/>
                    <a:pt x="19599" y="29073"/>
                    <a:pt x="21103" y="28998"/>
                  </a:cubicBezTo>
                  <a:cubicBezTo>
                    <a:pt x="21279" y="28973"/>
                    <a:pt x="21429" y="28923"/>
                    <a:pt x="21604" y="28898"/>
                  </a:cubicBezTo>
                  <a:cubicBezTo>
                    <a:pt x="21955" y="28848"/>
                    <a:pt x="22306" y="28823"/>
                    <a:pt x="22657" y="28798"/>
                  </a:cubicBezTo>
                  <a:cubicBezTo>
                    <a:pt x="23309" y="28723"/>
                    <a:pt x="23960" y="28672"/>
                    <a:pt x="24612" y="28622"/>
                  </a:cubicBezTo>
                  <a:cubicBezTo>
                    <a:pt x="25063" y="28572"/>
                    <a:pt x="25514" y="28422"/>
                    <a:pt x="25965" y="28422"/>
                  </a:cubicBezTo>
                  <a:cubicBezTo>
                    <a:pt x="27469" y="28347"/>
                    <a:pt x="28923" y="28121"/>
                    <a:pt x="30351" y="27670"/>
                  </a:cubicBezTo>
                  <a:cubicBezTo>
                    <a:pt x="31504" y="27294"/>
                    <a:pt x="32732" y="27068"/>
                    <a:pt x="33910" y="26793"/>
                  </a:cubicBezTo>
                  <a:cubicBezTo>
                    <a:pt x="35464" y="26442"/>
                    <a:pt x="37018" y="26066"/>
                    <a:pt x="38572" y="25690"/>
                  </a:cubicBezTo>
                  <a:cubicBezTo>
                    <a:pt x="40652" y="25239"/>
                    <a:pt x="42707" y="24788"/>
                    <a:pt x="44687" y="23961"/>
                  </a:cubicBezTo>
                  <a:cubicBezTo>
                    <a:pt x="46191" y="23334"/>
                    <a:pt x="47670" y="22632"/>
                    <a:pt x="48923" y="21580"/>
                  </a:cubicBezTo>
                  <a:cubicBezTo>
                    <a:pt x="50502" y="20251"/>
                    <a:pt x="52031" y="18898"/>
                    <a:pt x="53083" y="17093"/>
                  </a:cubicBezTo>
                  <a:cubicBezTo>
                    <a:pt x="53534" y="16342"/>
                    <a:pt x="53860" y="15540"/>
                    <a:pt x="54211" y="14738"/>
                  </a:cubicBezTo>
                  <a:cubicBezTo>
                    <a:pt x="54412" y="14261"/>
                    <a:pt x="54487" y="13735"/>
                    <a:pt x="54487" y="13209"/>
                  </a:cubicBezTo>
                  <a:cubicBezTo>
                    <a:pt x="54462" y="12733"/>
                    <a:pt x="54462" y="12231"/>
                    <a:pt x="54462" y="11755"/>
                  </a:cubicBezTo>
                  <a:cubicBezTo>
                    <a:pt x="54512" y="10352"/>
                    <a:pt x="54086" y="9073"/>
                    <a:pt x="53509" y="7845"/>
                  </a:cubicBezTo>
                  <a:cubicBezTo>
                    <a:pt x="53359" y="7545"/>
                    <a:pt x="53133" y="7269"/>
                    <a:pt x="52983" y="6943"/>
                  </a:cubicBezTo>
                  <a:cubicBezTo>
                    <a:pt x="52181" y="5414"/>
                    <a:pt x="51003" y="4211"/>
                    <a:pt x="49575" y="3234"/>
                  </a:cubicBezTo>
                  <a:cubicBezTo>
                    <a:pt x="48346" y="2407"/>
                    <a:pt x="47018" y="1805"/>
                    <a:pt x="45590" y="1429"/>
                  </a:cubicBezTo>
                  <a:cubicBezTo>
                    <a:pt x="44712" y="1204"/>
                    <a:pt x="43885" y="853"/>
                    <a:pt x="43033" y="577"/>
                  </a:cubicBezTo>
                  <a:cubicBezTo>
                    <a:pt x="42482" y="377"/>
                    <a:pt x="41905" y="176"/>
                    <a:pt x="41329" y="176"/>
                  </a:cubicBezTo>
                  <a:cubicBezTo>
                    <a:pt x="38472" y="251"/>
                    <a:pt x="35615" y="1"/>
                    <a:pt x="32782" y="452"/>
                  </a:cubicBezTo>
                  <a:cubicBezTo>
                    <a:pt x="31755" y="602"/>
                    <a:pt x="30702" y="727"/>
                    <a:pt x="29700" y="953"/>
                  </a:cubicBezTo>
                  <a:cubicBezTo>
                    <a:pt x="28898" y="1153"/>
                    <a:pt x="28121" y="1229"/>
                    <a:pt x="27319" y="1229"/>
                  </a:cubicBezTo>
                  <a:cubicBezTo>
                    <a:pt x="26767" y="1229"/>
                    <a:pt x="26216" y="1304"/>
                    <a:pt x="25715" y="1554"/>
                  </a:cubicBezTo>
                  <a:cubicBezTo>
                    <a:pt x="25289" y="1755"/>
                    <a:pt x="24863" y="1855"/>
                    <a:pt x="24411" y="1905"/>
                  </a:cubicBezTo>
                  <a:cubicBezTo>
                    <a:pt x="22908" y="2156"/>
                    <a:pt x="21379" y="2357"/>
                    <a:pt x="19850" y="2532"/>
                  </a:cubicBezTo>
                  <a:cubicBezTo>
                    <a:pt x="19148" y="2582"/>
                    <a:pt x="18421" y="2758"/>
                    <a:pt x="17720" y="2933"/>
                  </a:cubicBezTo>
                  <a:cubicBezTo>
                    <a:pt x="16040" y="3409"/>
                    <a:pt x="14386" y="3910"/>
                    <a:pt x="12707" y="4387"/>
                  </a:cubicBezTo>
                  <a:cubicBezTo>
                    <a:pt x="12131" y="4562"/>
                    <a:pt x="11604" y="4813"/>
                    <a:pt x="11103" y="5138"/>
                  </a:cubicBezTo>
                  <a:cubicBezTo>
                    <a:pt x="9850" y="5940"/>
                    <a:pt x="8547" y="6692"/>
                    <a:pt x="7294" y="7519"/>
                  </a:cubicBezTo>
                  <a:cubicBezTo>
                    <a:pt x="5790" y="8522"/>
                    <a:pt x="4411" y="9650"/>
                    <a:pt x="3309" y="11154"/>
                  </a:cubicBezTo>
                  <a:cubicBezTo>
                    <a:pt x="1680" y="13409"/>
                    <a:pt x="1680" y="13384"/>
                    <a:pt x="577" y="15941"/>
                  </a:cubicBezTo>
                  <a:cubicBezTo>
                    <a:pt x="151" y="16893"/>
                    <a:pt x="0" y="17845"/>
                    <a:pt x="50" y="18873"/>
                  </a:cubicBezTo>
                  <a:cubicBezTo>
                    <a:pt x="151" y="20728"/>
                    <a:pt x="351" y="22532"/>
                    <a:pt x="1604" y="24061"/>
                  </a:cubicBezTo>
                  <a:cubicBezTo>
                    <a:pt x="1980" y="24562"/>
                    <a:pt x="2356" y="25063"/>
                    <a:pt x="2857" y="25414"/>
                  </a:cubicBezTo>
                  <a:cubicBezTo>
                    <a:pt x="3258" y="25715"/>
                    <a:pt x="3634" y="26016"/>
                    <a:pt x="3985" y="26317"/>
                  </a:cubicBezTo>
                  <a:cubicBezTo>
                    <a:pt x="4111" y="28146"/>
                    <a:pt x="3584" y="29800"/>
                    <a:pt x="2832" y="31454"/>
                  </a:cubicBezTo>
                  <a:cubicBezTo>
                    <a:pt x="3484" y="31555"/>
                    <a:pt x="4086" y="31580"/>
                    <a:pt x="4637" y="31479"/>
                  </a:cubicBezTo>
                  <a:cubicBezTo>
                    <a:pt x="5489" y="31329"/>
                    <a:pt x="6341" y="31078"/>
                    <a:pt x="7018" y="30452"/>
                  </a:cubicBezTo>
                  <a:cubicBezTo>
                    <a:pt x="7494" y="30026"/>
                    <a:pt x="8020" y="29625"/>
                    <a:pt x="8572" y="29174"/>
                  </a:cubicBezTo>
                  <a:cubicBezTo>
                    <a:pt x="9248" y="29500"/>
                    <a:pt x="9950" y="29449"/>
                    <a:pt x="10677" y="29274"/>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829" name="TextBox 1828">
            <a:extLst>
              <a:ext uri="{FF2B5EF4-FFF2-40B4-BE49-F238E27FC236}">
                <a16:creationId xmlns:a16="http://schemas.microsoft.com/office/drawing/2014/main" id="{C1A75152-D098-8633-0204-66D71FC755B0}"/>
              </a:ext>
            </a:extLst>
          </p:cNvPr>
          <p:cNvSpPr txBox="1"/>
          <p:nvPr/>
        </p:nvSpPr>
        <p:spPr>
          <a:xfrm>
            <a:off x="2286484" y="1336429"/>
            <a:ext cx="5302102" cy="2246769"/>
          </a:xfrm>
          <a:prstGeom prst="rect">
            <a:avLst/>
          </a:prstGeom>
          <a:noFill/>
        </p:spPr>
        <p:txBody>
          <a:bodyPr wrap="square">
            <a:spAutoFit/>
          </a:bodyPr>
          <a:lstStyle/>
          <a:p>
            <a:pPr algn="ctr"/>
            <a:r>
              <a:rPr lang="en-US" sz="2800" b="1" i="1" dirty="0">
                <a:latin typeface="Times New Roman" panose="02020603050405020304" pitchFamily="18" charset="0"/>
                <a:cs typeface="Times New Roman" panose="02020603050405020304" pitchFamily="18" charset="0"/>
              </a:rPr>
              <a:t>T</a:t>
            </a:r>
            <a:r>
              <a:rPr lang="vi-VN" sz="2800" b="1" i="1" dirty="0">
                <a:latin typeface="Times New Roman" panose="02020603050405020304" pitchFamily="18" charset="0"/>
                <a:cs typeface="Times New Roman" panose="02020603050405020304" pitchFamily="18" charset="0"/>
              </a:rPr>
              <a:t>ác giả </a:t>
            </a:r>
            <a:r>
              <a:rPr lang="vi-VN" sz="2800" dirty="0">
                <a:latin typeface="Times New Roman" panose="02020603050405020304" pitchFamily="18" charset="0"/>
                <a:cs typeface="Times New Roman" panose="02020603050405020304" pitchFamily="18" charset="0"/>
              </a:rPr>
              <a:t>đã trần thuật một cách tỉ mỉ từng việc làm, hành động theo nghi thức diễn ra trong lễ rửa làng, không quên nhấn mạnh những điểm lạ về lễ vật và cách thức tiến hành.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09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29"/>
                                        </p:tgtEl>
                                        <p:attrNameLst>
                                          <p:attrName>style.visibility</p:attrName>
                                        </p:attrNameLst>
                                      </p:cBhvr>
                                      <p:to>
                                        <p:strVal val="visible"/>
                                      </p:to>
                                    </p:set>
                                    <p:animEffect transition="in" filter="randombar(horizontal)">
                                      <p:cBhvr>
                                        <p:cTn id="10" dur="500"/>
                                        <p:tgtEl>
                                          <p:spTgt spid="182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1123021" y="319920"/>
            <a:ext cx="6208536" cy="572700"/>
          </a:xfrm>
          <a:prstGeom prst="rect">
            <a:avLst/>
          </a:prstGeom>
        </p:spPr>
        <p:txBody>
          <a:bodyPr spcFirstLastPara="1" wrap="square" lIns="91425" tIns="91425" rIns="91425" bIns="91425" anchor="ctr" anchorCtr="0">
            <a:noAutofit/>
          </a:bodyPr>
          <a:lstStyle/>
          <a:p>
            <a:pPr>
              <a:buClr>
                <a:srgbClr val="7CC4F4"/>
              </a:buClr>
            </a:pPr>
            <a:r>
              <a:rPr lang="en-US" sz="3200">
                <a:solidFill>
                  <a:schemeClr val="accent4">
                    <a:lumMod val="75000"/>
                  </a:schemeClr>
                </a:solidFill>
                <a:latin typeface="Times New Roman" panose="02020603050405020304" pitchFamily="18" charset="0"/>
                <a:cs typeface="Times New Roman" panose="02020603050405020304" pitchFamily="18" charset="0"/>
              </a:rPr>
              <a:t>2. Đặc điểm văn bản thông tin </a:t>
            </a:r>
            <a:br>
              <a:rPr lang="en-US" sz="3200">
                <a:solidFill>
                  <a:schemeClr val="accent4">
                    <a:lumMod val="75000"/>
                  </a:schemeClr>
                </a:solidFill>
                <a:latin typeface="Times New Roman" panose="02020603050405020304" pitchFamily="18" charset="0"/>
                <a:cs typeface="Times New Roman" panose="02020603050405020304" pitchFamily="18" charset="0"/>
              </a:rPr>
            </a:br>
            <a:r>
              <a:rPr lang="en-US" sz="3200">
                <a:solidFill>
                  <a:schemeClr val="accent4">
                    <a:lumMod val="75000"/>
                  </a:schemeClr>
                </a:solidFill>
                <a:latin typeface="Times New Roman" panose="02020603050405020304" pitchFamily="18" charset="0"/>
                <a:cs typeface="Times New Roman" panose="02020603050405020304" pitchFamily="18" charset="0"/>
              </a:rPr>
              <a:t>giới thiệu về một hoạt động</a:t>
            </a: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561914" y="-390071"/>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9" descr="0c5d450a7306911101ae9ac82e2f0242">
            <a:extLst>
              <a:ext uri="{FF2B5EF4-FFF2-40B4-BE49-F238E27FC236}">
                <a16:creationId xmlns:a16="http://schemas.microsoft.com/office/drawing/2014/main" id="{E33286E1-C745-1D71-878A-CC304C2DEE04}"/>
              </a:ext>
            </a:extLst>
          </p:cNvPr>
          <p:cNvPicPr>
            <a:picLocks noChangeAspect="1"/>
          </p:cNvPicPr>
          <p:nvPr/>
        </p:nvPicPr>
        <p:blipFill>
          <a:blip r:embed="rId3"/>
          <a:stretch>
            <a:fillRect/>
          </a:stretch>
        </p:blipFill>
        <p:spPr>
          <a:xfrm>
            <a:off x="5112812" y="1668614"/>
            <a:ext cx="3264482" cy="2785986"/>
          </a:xfrm>
          <a:prstGeom prst="rect">
            <a:avLst/>
          </a:prstGeom>
        </p:spPr>
      </p:pic>
      <p:sp>
        <p:nvSpPr>
          <p:cNvPr id="3" name="文本框 15">
            <a:extLst>
              <a:ext uri="{FF2B5EF4-FFF2-40B4-BE49-F238E27FC236}">
                <a16:creationId xmlns:a16="http://schemas.microsoft.com/office/drawing/2014/main" id="{F7859C60-F2A6-274D-B978-FE3F819AD3F6}"/>
              </a:ext>
            </a:extLst>
          </p:cNvPr>
          <p:cNvSpPr txBox="1"/>
          <p:nvPr/>
        </p:nvSpPr>
        <p:spPr>
          <a:xfrm>
            <a:off x="5340758" y="1813063"/>
            <a:ext cx="2865410" cy="3616375"/>
          </a:xfrm>
          <a:prstGeom prst="rect">
            <a:avLst/>
          </a:prstGeom>
          <a:noFill/>
        </p:spPr>
        <p:txBody>
          <a:bodyPr wrap="square" rtlCol="0">
            <a:spAutoFit/>
          </a:bodyPr>
          <a:lstStyle/>
          <a:p>
            <a:r>
              <a:rPr lang="en-US" sz="6600" i="1">
                <a:latin typeface="Times New Roman" panose="02020603050405020304" pitchFamily="18" charset="0"/>
                <a:cs typeface="Times New Roman" panose="02020603050405020304" pitchFamily="18" charset="0"/>
              </a:rPr>
              <a:t>     </a:t>
            </a:r>
            <a:r>
              <a:rPr lang="vi-VN" sz="2400" i="1">
                <a:latin typeface="Times New Roman" panose="02020603050405020304" pitchFamily="18" charset="0"/>
                <a:cs typeface="Times New Roman" panose="02020603050405020304" pitchFamily="18" charset="0"/>
              </a:rPr>
              <a:t>Hs thảo luận nhóm đôi để hoàn thành PHT số 2</a:t>
            </a:r>
            <a:endParaRPr lang="en-US" sz="2400">
              <a:latin typeface="Times New Roman" panose="02020603050405020304" pitchFamily="18" charset="0"/>
              <a:cs typeface="Times New Roman" panose="02020603050405020304" pitchFamily="18" charset="0"/>
            </a:endParaRPr>
          </a:p>
          <a:p>
            <a:pPr algn="ctr"/>
            <a:endParaRPr lang="en-US" sz="11500">
              <a:latin typeface="Times New Roman" panose="02020603050405020304" pitchFamily="18" charset="0"/>
              <a:cs typeface="Times New Roman" panose="02020603050405020304" pitchFamily="18" charset="0"/>
            </a:endParaRPr>
          </a:p>
        </p:txBody>
      </p:sp>
      <p:pic>
        <p:nvPicPr>
          <p:cNvPr id="4" name="图片 18" descr="C:\Users\summer\Desktop\PPT\ALL\ALL-素材\卡通\元素及艺术字\5563e3bb41a4c8a1c26a5fd0ce41a95c.png5563e3bb41a4c8a1c26a5fd0ce41a95c">
            <a:extLst>
              <a:ext uri="{FF2B5EF4-FFF2-40B4-BE49-F238E27FC236}">
                <a16:creationId xmlns:a16="http://schemas.microsoft.com/office/drawing/2014/main" id="{D000FE26-01DA-5039-05AA-EB2DC6D01F05}"/>
              </a:ext>
            </a:extLst>
          </p:cNvPr>
          <p:cNvPicPr>
            <a:picLocks noChangeAspect="1"/>
          </p:cNvPicPr>
          <p:nvPr/>
        </p:nvPicPr>
        <p:blipFill>
          <a:blip r:embed="rId4"/>
          <a:srcRect/>
          <a:stretch>
            <a:fillRect/>
          </a:stretch>
        </p:blipFill>
        <p:spPr>
          <a:xfrm>
            <a:off x="323044" y="2253095"/>
            <a:ext cx="4528528" cy="2785986"/>
          </a:xfrm>
          <a:prstGeom prst="rect">
            <a:avLst/>
          </a:prstGeom>
        </p:spPr>
      </p:pic>
    </p:spTree>
    <p:extLst>
      <p:ext uri="{BB962C8B-B14F-4D97-AF65-F5344CB8AC3E}">
        <p14:creationId xmlns:p14="http://schemas.microsoft.com/office/powerpoint/2010/main" val="1827139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1123021" y="319920"/>
            <a:ext cx="6208536" cy="572700"/>
          </a:xfrm>
          <a:prstGeom prst="rect">
            <a:avLst/>
          </a:prstGeom>
        </p:spPr>
        <p:txBody>
          <a:bodyPr spcFirstLastPara="1" wrap="square" lIns="91425" tIns="91425" rIns="91425" bIns="91425" anchor="ctr" anchorCtr="0">
            <a:noAutofit/>
          </a:bodyPr>
          <a:lstStyle/>
          <a:p>
            <a:pPr>
              <a:buClr>
                <a:srgbClr val="7CC4F4"/>
              </a:buClr>
            </a:pPr>
            <a:r>
              <a:rPr lang="en-US" sz="3200">
                <a:solidFill>
                  <a:schemeClr val="accent4">
                    <a:lumMod val="75000"/>
                  </a:schemeClr>
                </a:solidFill>
                <a:latin typeface="Times New Roman" panose="02020603050405020304" pitchFamily="18" charset="0"/>
                <a:cs typeface="Times New Roman" panose="02020603050405020304" pitchFamily="18" charset="0"/>
              </a:rPr>
              <a:t>2. Đặc điểm văn bản thông tin </a:t>
            </a:r>
            <a:br>
              <a:rPr lang="en-US" sz="3200">
                <a:solidFill>
                  <a:schemeClr val="accent4">
                    <a:lumMod val="75000"/>
                  </a:schemeClr>
                </a:solidFill>
                <a:latin typeface="Times New Roman" panose="02020603050405020304" pitchFamily="18" charset="0"/>
                <a:cs typeface="Times New Roman" panose="02020603050405020304" pitchFamily="18" charset="0"/>
              </a:rPr>
            </a:br>
            <a:r>
              <a:rPr lang="en-US" sz="3200">
                <a:solidFill>
                  <a:schemeClr val="accent4">
                    <a:lumMod val="75000"/>
                  </a:schemeClr>
                </a:solidFill>
                <a:latin typeface="Times New Roman" panose="02020603050405020304" pitchFamily="18" charset="0"/>
                <a:cs typeface="Times New Roman" panose="02020603050405020304" pitchFamily="18" charset="0"/>
              </a:rPr>
              <a:t>giới thiệu về một hoạt động</a:t>
            </a: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561914" y="-390071"/>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32685;p51">
            <a:extLst>
              <a:ext uri="{FF2B5EF4-FFF2-40B4-BE49-F238E27FC236}">
                <a16:creationId xmlns:a16="http://schemas.microsoft.com/office/drawing/2014/main" id="{716285D7-DEF8-2D32-36B3-494C279EF1F8}"/>
              </a:ext>
            </a:extLst>
          </p:cNvPr>
          <p:cNvGrpSpPr/>
          <p:nvPr/>
        </p:nvGrpSpPr>
        <p:grpSpPr>
          <a:xfrm rot="-1100601">
            <a:off x="1643544" y="4400086"/>
            <a:ext cx="752290" cy="391542"/>
            <a:chOff x="5150950" y="1689975"/>
            <a:chExt cx="342625" cy="178325"/>
          </a:xfrm>
        </p:grpSpPr>
        <p:sp>
          <p:nvSpPr>
            <p:cNvPr id="17" name="Google Shape;32686;p51">
              <a:extLst>
                <a:ext uri="{FF2B5EF4-FFF2-40B4-BE49-F238E27FC236}">
                  <a16:creationId xmlns:a16="http://schemas.microsoft.com/office/drawing/2014/main" id="{9684A801-E7CC-56EE-0CF7-1D337EC0514B}"/>
                </a:ext>
              </a:extLst>
            </p:cNvPr>
            <p:cNvSpPr/>
            <p:nvPr/>
          </p:nvSpPr>
          <p:spPr>
            <a:xfrm>
              <a:off x="5150950" y="1692950"/>
              <a:ext cx="255100" cy="175350"/>
            </a:xfrm>
            <a:custGeom>
              <a:avLst/>
              <a:gdLst/>
              <a:ahLst/>
              <a:cxnLst/>
              <a:rect l="l" t="t" r="r" b="b"/>
              <a:pathLst>
                <a:path w="10204" h="7014" extrusionOk="0">
                  <a:moveTo>
                    <a:pt x="9911" y="1"/>
                  </a:moveTo>
                  <a:lnTo>
                    <a:pt x="832" y="401"/>
                  </a:lnTo>
                  <a:cubicBezTo>
                    <a:pt x="362" y="421"/>
                    <a:pt x="0" y="817"/>
                    <a:pt x="21" y="1286"/>
                  </a:cubicBezTo>
                  <a:lnTo>
                    <a:pt x="238" y="6201"/>
                  </a:lnTo>
                  <a:cubicBezTo>
                    <a:pt x="258" y="6657"/>
                    <a:pt x="633" y="7013"/>
                    <a:pt x="1085" y="7013"/>
                  </a:cubicBezTo>
                  <a:cubicBezTo>
                    <a:pt x="1098" y="7013"/>
                    <a:pt x="1111" y="7013"/>
                    <a:pt x="1123" y="7012"/>
                  </a:cubicBezTo>
                  <a:lnTo>
                    <a:pt x="10203" y="6612"/>
                  </a:lnTo>
                  <a:lnTo>
                    <a:pt x="9911" y="1"/>
                  </a:lnTo>
                  <a:close/>
                </a:path>
              </a:pathLst>
            </a:custGeom>
            <a:solidFill>
              <a:srgbClr val="FBDAE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2687;p51">
              <a:extLst>
                <a:ext uri="{FF2B5EF4-FFF2-40B4-BE49-F238E27FC236}">
                  <a16:creationId xmlns:a16="http://schemas.microsoft.com/office/drawing/2014/main" id="{390D8B64-F22A-BBCC-96B6-DC9038C68A79}"/>
                </a:ext>
              </a:extLst>
            </p:cNvPr>
            <p:cNvSpPr/>
            <p:nvPr/>
          </p:nvSpPr>
          <p:spPr>
            <a:xfrm>
              <a:off x="5398725" y="1689975"/>
              <a:ext cx="94850" cy="168300"/>
            </a:xfrm>
            <a:custGeom>
              <a:avLst/>
              <a:gdLst/>
              <a:ahLst/>
              <a:cxnLst/>
              <a:rect l="l" t="t" r="r" b="b"/>
              <a:pathLst>
                <a:path w="3794" h="6732" extrusionOk="0">
                  <a:moveTo>
                    <a:pt x="2708" y="1"/>
                  </a:moveTo>
                  <a:cubicBezTo>
                    <a:pt x="2695" y="1"/>
                    <a:pt x="2683" y="1"/>
                    <a:pt x="2670" y="1"/>
                  </a:cubicBezTo>
                  <a:lnTo>
                    <a:pt x="0" y="120"/>
                  </a:lnTo>
                  <a:lnTo>
                    <a:pt x="292" y="6731"/>
                  </a:lnTo>
                  <a:lnTo>
                    <a:pt x="2962" y="6613"/>
                  </a:lnTo>
                  <a:cubicBezTo>
                    <a:pt x="3432" y="6592"/>
                    <a:pt x="3794" y="6197"/>
                    <a:pt x="3773" y="5728"/>
                  </a:cubicBezTo>
                  <a:lnTo>
                    <a:pt x="3556" y="813"/>
                  </a:lnTo>
                  <a:cubicBezTo>
                    <a:pt x="3536" y="358"/>
                    <a:pt x="3161" y="1"/>
                    <a:pt x="2708" y="1"/>
                  </a:cubicBezTo>
                  <a:close/>
                </a:path>
              </a:pathLst>
            </a:custGeom>
            <a:solidFill>
              <a:srgbClr val="FF88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Google Shape;33890;p71">
            <a:extLst>
              <a:ext uri="{FF2B5EF4-FFF2-40B4-BE49-F238E27FC236}">
                <a16:creationId xmlns:a16="http://schemas.microsoft.com/office/drawing/2014/main" id="{D915DD27-C7C2-38C9-BDD2-362408424B1D}"/>
              </a:ext>
            </a:extLst>
          </p:cNvPr>
          <p:cNvSpPr/>
          <p:nvPr/>
        </p:nvSpPr>
        <p:spPr>
          <a:xfrm>
            <a:off x="5105989" y="1885066"/>
            <a:ext cx="2992800" cy="2274707"/>
          </a:xfrm>
          <a:prstGeom prst="roundRect">
            <a:avLst>
              <a:gd name="adj" fmla="val 7970"/>
            </a:avLst>
          </a:prstGeom>
          <a:noFill/>
          <a:ln w="28575" cap="flat" cmpd="sng">
            <a:solidFill>
              <a:srgbClr val="655E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33893;p71">
            <a:extLst>
              <a:ext uri="{FF2B5EF4-FFF2-40B4-BE49-F238E27FC236}">
                <a16:creationId xmlns:a16="http://schemas.microsoft.com/office/drawing/2014/main" id="{5D982F14-E993-C20D-7E69-8AB1CDC00A2F}"/>
              </a:ext>
            </a:extLst>
          </p:cNvPr>
          <p:cNvSpPr/>
          <p:nvPr/>
        </p:nvSpPr>
        <p:spPr>
          <a:xfrm>
            <a:off x="1206739" y="1885066"/>
            <a:ext cx="2992800" cy="2274707"/>
          </a:xfrm>
          <a:prstGeom prst="roundRect">
            <a:avLst>
              <a:gd name="adj" fmla="val 7970"/>
            </a:avLst>
          </a:prstGeom>
          <a:noFill/>
          <a:ln w="28575" cap="flat" cmpd="sng">
            <a:solidFill>
              <a:srgbClr val="655E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3894;p71">
            <a:extLst>
              <a:ext uri="{FF2B5EF4-FFF2-40B4-BE49-F238E27FC236}">
                <a16:creationId xmlns:a16="http://schemas.microsoft.com/office/drawing/2014/main" id="{D907C1C2-2A3C-3E64-8363-54F89F0F4D34}"/>
              </a:ext>
            </a:extLst>
          </p:cNvPr>
          <p:cNvSpPr txBox="1"/>
          <p:nvPr/>
        </p:nvSpPr>
        <p:spPr>
          <a:xfrm>
            <a:off x="1568901" y="1897349"/>
            <a:ext cx="2286300" cy="92329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400" b="1" i="1">
                <a:effectLst/>
                <a:latin typeface="Times New Roman" panose="02020603050405020304" pitchFamily="18" charset="0"/>
                <a:ea typeface="Calibri" panose="020F0502020204030204" pitchFamily="34" charset="0"/>
              </a:rPr>
              <a:t>Hoạt động theo luật lệ</a:t>
            </a:r>
            <a:endParaRPr kumimoji="0" sz="3600" b="1" i="1" u="none" strike="noStrike" kern="0" cap="none" spc="0" normalizeH="0" baseline="0" noProof="0">
              <a:ln>
                <a:noFill/>
              </a:ln>
              <a:solidFill>
                <a:srgbClr val="655EFF"/>
              </a:solidFill>
              <a:effectLst/>
              <a:uLnTx/>
              <a:uFillTx/>
              <a:latin typeface="Times New Roman" panose="02020603050405020304" pitchFamily="18" charset="0"/>
              <a:ea typeface="Chelsea Market"/>
              <a:cs typeface="Times New Roman" panose="02020603050405020304" pitchFamily="18" charset="0"/>
              <a:sym typeface="Chelsea Market"/>
            </a:endParaRPr>
          </a:p>
        </p:txBody>
      </p:sp>
      <p:sp>
        <p:nvSpPr>
          <p:cNvPr id="6" name="Google Shape;33895;p71">
            <a:extLst>
              <a:ext uri="{FF2B5EF4-FFF2-40B4-BE49-F238E27FC236}">
                <a16:creationId xmlns:a16="http://schemas.microsoft.com/office/drawing/2014/main" id="{CE0B458A-B944-0E5F-809C-DDD42311943A}"/>
              </a:ext>
            </a:extLst>
          </p:cNvPr>
          <p:cNvSpPr txBox="1"/>
          <p:nvPr/>
        </p:nvSpPr>
        <p:spPr>
          <a:xfrm>
            <a:off x="5468150" y="1897349"/>
            <a:ext cx="2452119" cy="92329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400" b="1" i="1" dirty="0">
                <a:effectLst/>
                <a:latin typeface="Times New Roman" panose="02020603050405020304" pitchFamily="18" charset="0"/>
                <a:ea typeface="Calibri" panose="020F0502020204030204" pitchFamily="34" charset="0"/>
              </a:rPr>
              <a:t>Hoạt động không theo luật lệ</a:t>
            </a:r>
            <a:endParaRPr kumimoji="0" sz="3600" b="1" i="1" u="none" strike="noStrike" kern="0" cap="none" spc="0" normalizeH="0" baseline="0" noProof="0" dirty="0">
              <a:ln>
                <a:noFill/>
              </a:ln>
              <a:solidFill>
                <a:srgbClr val="655EFF"/>
              </a:solidFill>
              <a:effectLst/>
              <a:uLnTx/>
              <a:uFillTx/>
              <a:latin typeface="Times New Roman" panose="02020603050405020304" pitchFamily="18" charset="0"/>
              <a:ea typeface="Chelsea Market"/>
              <a:cs typeface="Times New Roman" panose="02020603050405020304" pitchFamily="18" charset="0"/>
              <a:sym typeface="Chelsea Market"/>
            </a:endParaRPr>
          </a:p>
        </p:txBody>
      </p:sp>
      <p:sp>
        <p:nvSpPr>
          <p:cNvPr id="7" name="Google Shape;33915;p71">
            <a:extLst>
              <a:ext uri="{FF2B5EF4-FFF2-40B4-BE49-F238E27FC236}">
                <a16:creationId xmlns:a16="http://schemas.microsoft.com/office/drawing/2014/main" id="{07DEFBF1-1B3F-4B16-7B6E-22003BDCEAB0}"/>
              </a:ext>
            </a:extLst>
          </p:cNvPr>
          <p:cNvSpPr/>
          <p:nvPr/>
        </p:nvSpPr>
        <p:spPr>
          <a:xfrm>
            <a:off x="2646715" y="1335817"/>
            <a:ext cx="369600" cy="369600"/>
          </a:xfrm>
          <a:prstGeom prst="rect">
            <a:avLst/>
          </a:prstGeom>
          <a:solidFill>
            <a:srgbClr val="FFE37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33922;p71">
            <a:extLst>
              <a:ext uri="{FF2B5EF4-FFF2-40B4-BE49-F238E27FC236}">
                <a16:creationId xmlns:a16="http://schemas.microsoft.com/office/drawing/2014/main" id="{18C63EC2-3DA9-7FF7-D44E-20AE5DD9AE9F}"/>
              </a:ext>
            </a:extLst>
          </p:cNvPr>
          <p:cNvSpPr/>
          <p:nvPr/>
        </p:nvSpPr>
        <p:spPr>
          <a:xfrm>
            <a:off x="3395934" y="1316399"/>
            <a:ext cx="471900" cy="408300"/>
          </a:xfrm>
          <a:prstGeom prst="triangle">
            <a:avLst>
              <a:gd name="adj" fmla="val 50000"/>
            </a:avLst>
          </a:prstGeom>
          <a:solidFill>
            <a:srgbClr val="A8EA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3923;p71">
            <a:extLst>
              <a:ext uri="{FF2B5EF4-FFF2-40B4-BE49-F238E27FC236}">
                <a16:creationId xmlns:a16="http://schemas.microsoft.com/office/drawing/2014/main" id="{C2710265-61A9-7F73-007F-277A9DA9F206}"/>
              </a:ext>
            </a:extLst>
          </p:cNvPr>
          <p:cNvSpPr/>
          <p:nvPr/>
        </p:nvSpPr>
        <p:spPr>
          <a:xfrm>
            <a:off x="4247452" y="1300747"/>
            <a:ext cx="571536" cy="439668"/>
          </a:xfrm>
          <a:prstGeom prst="cloud">
            <a:avLst/>
          </a:prstGeom>
          <a:solidFill>
            <a:srgbClr val="9D8AF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3924;p71">
            <a:extLst>
              <a:ext uri="{FF2B5EF4-FFF2-40B4-BE49-F238E27FC236}">
                <a16:creationId xmlns:a16="http://schemas.microsoft.com/office/drawing/2014/main" id="{0A6E7518-C7AE-C934-DC6D-A1C1B379C564}"/>
              </a:ext>
            </a:extLst>
          </p:cNvPr>
          <p:cNvSpPr/>
          <p:nvPr/>
        </p:nvSpPr>
        <p:spPr>
          <a:xfrm>
            <a:off x="5782226" y="1321664"/>
            <a:ext cx="845770" cy="397781"/>
          </a:xfrm>
          <a:custGeom>
            <a:avLst/>
            <a:gdLst/>
            <a:ahLst/>
            <a:cxnLst/>
            <a:rect l="l" t="t" r="r" b="b"/>
            <a:pathLst>
              <a:path w="41875" h="19697" extrusionOk="0">
                <a:moveTo>
                  <a:pt x="25785" y="1480"/>
                </a:moveTo>
                <a:cubicBezTo>
                  <a:pt x="19332" y="210"/>
                  <a:pt x="7010" y="-820"/>
                  <a:pt x="3131" y="1068"/>
                </a:cubicBezTo>
                <a:cubicBezTo>
                  <a:pt x="-748" y="2956"/>
                  <a:pt x="-1057" y="9718"/>
                  <a:pt x="2513" y="12807"/>
                </a:cubicBezTo>
                <a:cubicBezTo>
                  <a:pt x="6083" y="15896"/>
                  <a:pt x="17993" y="20291"/>
                  <a:pt x="24549" y="19604"/>
                </a:cubicBezTo>
                <a:cubicBezTo>
                  <a:pt x="31105" y="18918"/>
                  <a:pt x="41643" y="11709"/>
                  <a:pt x="41849" y="8688"/>
                </a:cubicBezTo>
                <a:cubicBezTo>
                  <a:pt x="42055" y="5667"/>
                  <a:pt x="32238" y="2750"/>
                  <a:pt x="25785" y="1480"/>
                </a:cubicBezTo>
                <a:close/>
              </a:path>
            </a:pathLst>
          </a:custGeom>
          <a:solidFill>
            <a:srgbClr val="FFE378"/>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Google Shape;33925;p71">
            <a:extLst>
              <a:ext uri="{FF2B5EF4-FFF2-40B4-BE49-F238E27FC236}">
                <a16:creationId xmlns:a16="http://schemas.microsoft.com/office/drawing/2014/main" id="{C15A8DCF-0C7D-7A6E-FF7A-012FCE76BFC7}"/>
              </a:ext>
            </a:extLst>
          </p:cNvPr>
          <p:cNvSpPr/>
          <p:nvPr/>
        </p:nvSpPr>
        <p:spPr>
          <a:xfrm>
            <a:off x="7007615" y="1310267"/>
            <a:ext cx="881663" cy="420616"/>
          </a:xfrm>
          <a:custGeom>
            <a:avLst/>
            <a:gdLst/>
            <a:ahLst/>
            <a:cxnLst/>
            <a:rect l="l" t="t" r="r" b="b"/>
            <a:pathLst>
              <a:path w="34097" h="35555" extrusionOk="0">
                <a:moveTo>
                  <a:pt x="13639" y="18206"/>
                </a:moveTo>
                <a:cubicBezTo>
                  <a:pt x="9829" y="20746"/>
                  <a:pt x="425" y="13023"/>
                  <a:pt x="47" y="15529"/>
                </a:cubicBezTo>
                <a:cubicBezTo>
                  <a:pt x="-330" y="18035"/>
                  <a:pt x="8113" y="31318"/>
                  <a:pt x="11374" y="33240"/>
                </a:cubicBezTo>
                <a:cubicBezTo>
                  <a:pt x="14635" y="35162"/>
                  <a:pt x="15835" y="26856"/>
                  <a:pt x="19611" y="27062"/>
                </a:cubicBezTo>
                <a:cubicBezTo>
                  <a:pt x="23387" y="27268"/>
                  <a:pt x="33479" y="38938"/>
                  <a:pt x="34028" y="34476"/>
                </a:cubicBezTo>
                <a:cubicBezTo>
                  <a:pt x="34577" y="30014"/>
                  <a:pt x="26305" y="3001"/>
                  <a:pt x="22907" y="289"/>
                </a:cubicBezTo>
                <a:cubicBezTo>
                  <a:pt x="19509" y="-2423"/>
                  <a:pt x="17449" y="15666"/>
                  <a:pt x="13639" y="18206"/>
                </a:cubicBezTo>
                <a:close/>
              </a:path>
            </a:pathLst>
          </a:custGeom>
          <a:solidFill>
            <a:srgbClr val="FF88A7"/>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Google Shape;33926;p71">
            <a:extLst>
              <a:ext uri="{FF2B5EF4-FFF2-40B4-BE49-F238E27FC236}">
                <a16:creationId xmlns:a16="http://schemas.microsoft.com/office/drawing/2014/main" id="{33811641-AD0F-D777-A7A7-835C7AB87589}"/>
              </a:ext>
            </a:extLst>
          </p:cNvPr>
          <p:cNvSpPr/>
          <p:nvPr/>
        </p:nvSpPr>
        <p:spPr>
          <a:xfrm>
            <a:off x="5198607" y="1316399"/>
            <a:ext cx="204000" cy="408300"/>
          </a:xfrm>
          <a:prstGeom prst="moon">
            <a:avLst>
              <a:gd name="adj" fmla="val 50000"/>
            </a:avLst>
          </a:prstGeom>
          <a:solidFill>
            <a:srgbClr val="A8EA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3927;p71">
            <a:extLst>
              <a:ext uri="{FF2B5EF4-FFF2-40B4-BE49-F238E27FC236}">
                <a16:creationId xmlns:a16="http://schemas.microsoft.com/office/drawing/2014/main" id="{F6780C1B-5F9B-CE25-83A4-DE5958131B78}"/>
              </a:ext>
            </a:extLst>
          </p:cNvPr>
          <p:cNvSpPr/>
          <p:nvPr/>
        </p:nvSpPr>
        <p:spPr>
          <a:xfrm>
            <a:off x="1695532" y="1262078"/>
            <a:ext cx="571564" cy="516932"/>
          </a:xfrm>
          <a:custGeom>
            <a:avLst/>
            <a:gdLst/>
            <a:ahLst/>
            <a:cxnLst/>
            <a:rect l="l" t="t" r="r" b="b"/>
            <a:pathLst>
              <a:path w="34656" h="26899" extrusionOk="0">
                <a:moveTo>
                  <a:pt x="4288" y="13820"/>
                </a:moveTo>
                <a:cubicBezTo>
                  <a:pt x="5283" y="15777"/>
                  <a:pt x="6828" y="17389"/>
                  <a:pt x="6141" y="19380"/>
                </a:cubicBezTo>
                <a:cubicBezTo>
                  <a:pt x="5455" y="21371"/>
                  <a:pt x="-895" y="24804"/>
                  <a:pt x="169" y="25765"/>
                </a:cubicBezTo>
                <a:cubicBezTo>
                  <a:pt x="1233" y="26726"/>
                  <a:pt x="7720" y="25010"/>
                  <a:pt x="12525" y="25147"/>
                </a:cubicBezTo>
                <a:cubicBezTo>
                  <a:pt x="17330" y="25284"/>
                  <a:pt x="27422" y="27721"/>
                  <a:pt x="29001" y="26588"/>
                </a:cubicBezTo>
                <a:cubicBezTo>
                  <a:pt x="30580" y="25455"/>
                  <a:pt x="21072" y="21989"/>
                  <a:pt x="21999" y="18351"/>
                </a:cubicBezTo>
                <a:cubicBezTo>
                  <a:pt x="22926" y="14713"/>
                  <a:pt x="34940" y="5582"/>
                  <a:pt x="34562" y="4758"/>
                </a:cubicBezTo>
                <a:cubicBezTo>
                  <a:pt x="34184" y="3934"/>
                  <a:pt x="22342" y="14198"/>
                  <a:pt x="19733" y="13408"/>
                </a:cubicBezTo>
                <a:cubicBezTo>
                  <a:pt x="17124" y="12619"/>
                  <a:pt x="20489" y="-151"/>
                  <a:pt x="18910" y="21"/>
                </a:cubicBezTo>
                <a:cubicBezTo>
                  <a:pt x="17331" y="193"/>
                  <a:pt x="13384" y="13168"/>
                  <a:pt x="10260" y="14438"/>
                </a:cubicBezTo>
                <a:cubicBezTo>
                  <a:pt x="7137" y="15708"/>
                  <a:pt x="1164" y="7744"/>
                  <a:pt x="169" y="7641"/>
                </a:cubicBezTo>
                <a:cubicBezTo>
                  <a:pt x="-826" y="7538"/>
                  <a:pt x="3293" y="11864"/>
                  <a:pt x="4288" y="13820"/>
                </a:cubicBezTo>
                <a:close/>
              </a:path>
            </a:pathLst>
          </a:custGeom>
          <a:solidFill>
            <a:srgbClr val="FF88A7"/>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4" name="Picture 13">
            <a:extLst>
              <a:ext uri="{FF2B5EF4-FFF2-40B4-BE49-F238E27FC236}">
                <a16:creationId xmlns:a16="http://schemas.microsoft.com/office/drawing/2014/main" id="{1DEA0B4D-F403-D8F6-3324-ACA45DC559CC}"/>
              </a:ext>
            </a:extLst>
          </p:cNvPr>
          <p:cNvPicPr>
            <a:picLocks noChangeAspect="1"/>
          </p:cNvPicPr>
          <p:nvPr/>
        </p:nvPicPr>
        <p:blipFill>
          <a:blip r:embed="rId3"/>
          <a:stretch>
            <a:fillRect/>
          </a:stretch>
        </p:blipFill>
        <p:spPr>
          <a:xfrm>
            <a:off x="4018240" y="2831309"/>
            <a:ext cx="1335140" cy="2219136"/>
          </a:xfrm>
          <a:prstGeom prst="rect">
            <a:avLst/>
          </a:prstGeom>
        </p:spPr>
      </p:pic>
      <p:sp>
        <p:nvSpPr>
          <p:cNvPr id="15" name="TextBox 6">
            <a:extLst>
              <a:ext uri="{FF2B5EF4-FFF2-40B4-BE49-F238E27FC236}">
                <a16:creationId xmlns:a16="http://schemas.microsoft.com/office/drawing/2014/main" id="{D6FFFA90-F2E3-1922-97F5-4F4E90190C0E}"/>
              </a:ext>
            </a:extLst>
          </p:cNvPr>
          <p:cNvSpPr txBox="1"/>
          <p:nvPr/>
        </p:nvSpPr>
        <p:spPr>
          <a:xfrm>
            <a:off x="1447830" y="2796639"/>
            <a:ext cx="2426699"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TextBox 8">
            <a:extLst>
              <a:ext uri="{FF2B5EF4-FFF2-40B4-BE49-F238E27FC236}">
                <a16:creationId xmlns:a16="http://schemas.microsoft.com/office/drawing/2014/main" id="{90E27EAE-799B-E65C-FCDF-E7DA70F215A4}"/>
              </a:ext>
            </a:extLst>
          </p:cNvPr>
          <p:cNvSpPr txBox="1"/>
          <p:nvPr/>
        </p:nvSpPr>
        <p:spPr>
          <a:xfrm>
            <a:off x="5477818" y="2785805"/>
            <a:ext cx="2468789"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a:t>
            </a:r>
            <a:endParaRPr kumimoji="0" lang="en-US" sz="2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50320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1123021" y="319920"/>
            <a:ext cx="6208536" cy="572700"/>
          </a:xfrm>
          <a:prstGeom prst="rect">
            <a:avLst/>
          </a:prstGeom>
        </p:spPr>
        <p:txBody>
          <a:bodyPr spcFirstLastPara="1" wrap="square" lIns="91425" tIns="91425" rIns="91425" bIns="91425" anchor="ctr" anchorCtr="0">
            <a:noAutofit/>
          </a:bodyPr>
          <a:lstStyle/>
          <a:p>
            <a:pPr>
              <a:buClr>
                <a:srgbClr val="7CC4F4"/>
              </a:buClr>
            </a:pPr>
            <a:r>
              <a:rPr lang="en-US" sz="3200">
                <a:solidFill>
                  <a:schemeClr val="accent4">
                    <a:lumMod val="75000"/>
                  </a:schemeClr>
                </a:solidFill>
                <a:latin typeface="Times New Roman" panose="02020603050405020304" pitchFamily="18" charset="0"/>
                <a:cs typeface="Times New Roman" panose="02020603050405020304" pitchFamily="18" charset="0"/>
              </a:rPr>
              <a:t>2. Đặc điểm văn bản thông tin </a:t>
            </a:r>
            <a:br>
              <a:rPr lang="en-US" sz="3200">
                <a:solidFill>
                  <a:schemeClr val="accent4">
                    <a:lumMod val="75000"/>
                  </a:schemeClr>
                </a:solidFill>
                <a:latin typeface="Times New Roman" panose="02020603050405020304" pitchFamily="18" charset="0"/>
                <a:cs typeface="Times New Roman" panose="02020603050405020304" pitchFamily="18" charset="0"/>
              </a:rPr>
            </a:br>
            <a:r>
              <a:rPr lang="en-US" sz="3200">
                <a:solidFill>
                  <a:schemeClr val="accent4">
                    <a:lumMod val="75000"/>
                  </a:schemeClr>
                </a:solidFill>
                <a:latin typeface="Times New Roman" panose="02020603050405020304" pitchFamily="18" charset="0"/>
                <a:cs typeface="Times New Roman" panose="02020603050405020304" pitchFamily="18" charset="0"/>
              </a:rPr>
              <a:t>giới thiệu về một hoạt động</a:t>
            </a: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561914" y="-390071"/>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32685;p51">
            <a:extLst>
              <a:ext uri="{FF2B5EF4-FFF2-40B4-BE49-F238E27FC236}">
                <a16:creationId xmlns:a16="http://schemas.microsoft.com/office/drawing/2014/main" id="{716285D7-DEF8-2D32-36B3-494C279EF1F8}"/>
              </a:ext>
            </a:extLst>
          </p:cNvPr>
          <p:cNvGrpSpPr/>
          <p:nvPr/>
        </p:nvGrpSpPr>
        <p:grpSpPr>
          <a:xfrm rot="-1100601">
            <a:off x="572334" y="3980269"/>
            <a:ext cx="752290" cy="391542"/>
            <a:chOff x="5150950" y="1689975"/>
            <a:chExt cx="342625" cy="178325"/>
          </a:xfrm>
        </p:grpSpPr>
        <p:sp>
          <p:nvSpPr>
            <p:cNvPr id="17" name="Google Shape;32686;p51">
              <a:extLst>
                <a:ext uri="{FF2B5EF4-FFF2-40B4-BE49-F238E27FC236}">
                  <a16:creationId xmlns:a16="http://schemas.microsoft.com/office/drawing/2014/main" id="{9684A801-E7CC-56EE-0CF7-1D337EC0514B}"/>
                </a:ext>
              </a:extLst>
            </p:cNvPr>
            <p:cNvSpPr/>
            <p:nvPr/>
          </p:nvSpPr>
          <p:spPr>
            <a:xfrm>
              <a:off x="5150950" y="1692950"/>
              <a:ext cx="255100" cy="175350"/>
            </a:xfrm>
            <a:custGeom>
              <a:avLst/>
              <a:gdLst/>
              <a:ahLst/>
              <a:cxnLst/>
              <a:rect l="l" t="t" r="r" b="b"/>
              <a:pathLst>
                <a:path w="10204" h="7014" extrusionOk="0">
                  <a:moveTo>
                    <a:pt x="9911" y="1"/>
                  </a:moveTo>
                  <a:lnTo>
                    <a:pt x="832" y="401"/>
                  </a:lnTo>
                  <a:cubicBezTo>
                    <a:pt x="362" y="421"/>
                    <a:pt x="0" y="817"/>
                    <a:pt x="21" y="1286"/>
                  </a:cubicBezTo>
                  <a:lnTo>
                    <a:pt x="238" y="6201"/>
                  </a:lnTo>
                  <a:cubicBezTo>
                    <a:pt x="258" y="6657"/>
                    <a:pt x="633" y="7013"/>
                    <a:pt x="1085" y="7013"/>
                  </a:cubicBezTo>
                  <a:cubicBezTo>
                    <a:pt x="1098" y="7013"/>
                    <a:pt x="1111" y="7013"/>
                    <a:pt x="1123" y="7012"/>
                  </a:cubicBezTo>
                  <a:lnTo>
                    <a:pt x="10203" y="6612"/>
                  </a:lnTo>
                  <a:lnTo>
                    <a:pt x="9911" y="1"/>
                  </a:lnTo>
                  <a:close/>
                </a:path>
              </a:pathLst>
            </a:custGeom>
            <a:solidFill>
              <a:srgbClr val="FBDAE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2687;p51">
              <a:extLst>
                <a:ext uri="{FF2B5EF4-FFF2-40B4-BE49-F238E27FC236}">
                  <a16:creationId xmlns:a16="http://schemas.microsoft.com/office/drawing/2014/main" id="{390D8B64-F22A-BBCC-96B6-DC9038C68A79}"/>
                </a:ext>
              </a:extLst>
            </p:cNvPr>
            <p:cNvSpPr/>
            <p:nvPr/>
          </p:nvSpPr>
          <p:spPr>
            <a:xfrm>
              <a:off x="5398725" y="1689975"/>
              <a:ext cx="94850" cy="168300"/>
            </a:xfrm>
            <a:custGeom>
              <a:avLst/>
              <a:gdLst/>
              <a:ahLst/>
              <a:cxnLst/>
              <a:rect l="l" t="t" r="r" b="b"/>
              <a:pathLst>
                <a:path w="3794" h="6732" extrusionOk="0">
                  <a:moveTo>
                    <a:pt x="2708" y="1"/>
                  </a:moveTo>
                  <a:cubicBezTo>
                    <a:pt x="2695" y="1"/>
                    <a:pt x="2683" y="1"/>
                    <a:pt x="2670" y="1"/>
                  </a:cubicBezTo>
                  <a:lnTo>
                    <a:pt x="0" y="120"/>
                  </a:lnTo>
                  <a:lnTo>
                    <a:pt x="292" y="6731"/>
                  </a:lnTo>
                  <a:lnTo>
                    <a:pt x="2962" y="6613"/>
                  </a:lnTo>
                  <a:cubicBezTo>
                    <a:pt x="3432" y="6592"/>
                    <a:pt x="3794" y="6197"/>
                    <a:pt x="3773" y="5728"/>
                  </a:cubicBezTo>
                  <a:lnTo>
                    <a:pt x="3556" y="813"/>
                  </a:lnTo>
                  <a:cubicBezTo>
                    <a:pt x="3536" y="358"/>
                    <a:pt x="3161" y="1"/>
                    <a:pt x="2708" y="1"/>
                  </a:cubicBezTo>
                  <a:close/>
                </a:path>
              </a:pathLst>
            </a:custGeom>
            <a:solidFill>
              <a:srgbClr val="FF88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Google Shape;33890;p71">
            <a:extLst>
              <a:ext uri="{FF2B5EF4-FFF2-40B4-BE49-F238E27FC236}">
                <a16:creationId xmlns:a16="http://schemas.microsoft.com/office/drawing/2014/main" id="{D915DD27-C7C2-38C9-BDD2-362408424B1D}"/>
              </a:ext>
            </a:extLst>
          </p:cNvPr>
          <p:cNvSpPr/>
          <p:nvPr/>
        </p:nvSpPr>
        <p:spPr>
          <a:xfrm>
            <a:off x="5338745" y="1535931"/>
            <a:ext cx="2992800" cy="2274707"/>
          </a:xfrm>
          <a:prstGeom prst="roundRect">
            <a:avLst>
              <a:gd name="adj" fmla="val 7970"/>
            </a:avLst>
          </a:prstGeom>
          <a:noFill/>
          <a:ln w="28575" cap="flat" cmpd="sng">
            <a:solidFill>
              <a:srgbClr val="655E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33893;p71">
            <a:extLst>
              <a:ext uri="{FF2B5EF4-FFF2-40B4-BE49-F238E27FC236}">
                <a16:creationId xmlns:a16="http://schemas.microsoft.com/office/drawing/2014/main" id="{5D982F14-E993-C20D-7E69-8AB1CDC00A2F}"/>
              </a:ext>
            </a:extLst>
          </p:cNvPr>
          <p:cNvSpPr/>
          <p:nvPr/>
        </p:nvSpPr>
        <p:spPr>
          <a:xfrm>
            <a:off x="312268" y="1419552"/>
            <a:ext cx="4546276" cy="3165285"/>
          </a:xfrm>
          <a:prstGeom prst="roundRect">
            <a:avLst>
              <a:gd name="adj" fmla="val 7970"/>
            </a:avLst>
          </a:prstGeom>
          <a:noFill/>
          <a:ln w="28575" cap="flat" cmpd="sng">
            <a:solidFill>
              <a:srgbClr val="655EFF"/>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3894;p71">
            <a:extLst>
              <a:ext uri="{FF2B5EF4-FFF2-40B4-BE49-F238E27FC236}">
                <a16:creationId xmlns:a16="http://schemas.microsoft.com/office/drawing/2014/main" id="{D907C1C2-2A3C-3E64-8363-54F89F0F4D34}"/>
              </a:ext>
            </a:extLst>
          </p:cNvPr>
          <p:cNvSpPr txBox="1"/>
          <p:nvPr/>
        </p:nvSpPr>
        <p:spPr>
          <a:xfrm>
            <a:off x="607560" y="1431836"/>
            <a:ext cx="3247641" cy="55396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400" b="1" i="1" u="sng" dirty="0">
                <a:effectLst/>
                <a:latin typeface="Times New Roman" panose="02020603050405020304" pitchFamily="18" charset="0"/>
                <a:ea typeface="Calibri" panose="020F0502020204030204" pitchFamily="34" charset="0"/>
              </a:rPr>
              <a:t>Hoạt động theo luật lệ</a:t>
            </a:r>
            <a:endParaRPr kumimoji="0" sz="3600" b="1" i="1" u="sng" strike="noStrike" kern="0" cap="none" spc="0" normalizeH="0" baseline="0" noProof="0" dirty="0">
              <a:ln>
                <a:noFill/>
              </a:ln>
              <a:solidFill>
                <a:srgbClr val="655EFF"/>
              </a:solidFill>
              <a:effectLst/>
              <a:uLnTx/>
              <a:uFillTx/>
              <a:latin typeface="Times New Roman" panose="02020603050405020304" pitchFamily="18" charset="0"/>
              <a:ea typeface="Chelsea Market"/>
              <a:cs typeface="Times New Roman" panose="02020603050405020304" pitchFamily="18" charset="0"/>
              <a:sym typeface="Chelsea Market"/>
            </a:endParaRPr>
          </a:p>
        </p:txBody>
      </p:sp>
      <p:sp>
        <p:nvSpPr>
          <p:cNvPr id="6" name="Google Shape;33895;p71">
            <a:extLst>
              <a:ext uri="{FF2B5EF4-FFF2-40B4-BE49-F238E27FC236}">
                <a16:creationId xmlns:a16="http://schemas.microsoft.com/office/drawing/2014/main" id="{CE0B458A-B944-0E5F-809C-DDD42311943A}"/>
              </a:ext>
            </a:extLst>
          </p:cNvPr>
          <p:cNvSpPr txBox="1"/>
          <p:nvPr/>
        </p:nvSpPr>
        <p:spPr>
          <a:xfrm>
            <a:off x="5584528" y="1548216"/>
            <a:ext cx="2452119" cy="92329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400" b="1" i="1" u="sng" dirty="0">
                <a:effectLst/>
                <a:latin typeface="Times New Roman" panose="02020603050405020304" pitchFamily="18" charset="0"/>
                <a:ea typeface="Calibri" panose="020F0502020204030204" pitchFamily="34" charset="0"/>
              </a:rPr>
              <a:t>Hoạt động không theo luật lệ</a:t>
            </a:r>
            <a:endParaRPr kumimoji="0" sz="3600" b="1" i="1" u="sng" strike="noStrike" kern="0" cap="none" spc="0" normalizeH="0" baseline="0" noProof="0" dirty="0">
              <a:ln>
                <a:noFill/>
              </a:ln>
              <a:solidFill>
                <a:srgbClr val="655EFF"/>
              </a:solidFill>
              <a:effectLst/>
              <a:uLnTx/>
              <a:uFillTx/>
              <a:latin typeface="Times New Roman" panose="02020603050405020304" pitchFamily="18" charset="0"/>
              <a:ea typeface="Chelsea Market"/>
              <a:cs typeface="Times New Roman" panose="02020603050405020304" pitchFamily="18" charset="0"/>
              <a:sym typeface="Chelsea Market"/>
            </a:endParaRPr>
          </a:p>
        </p:txBody>
      </p:sp>
      <p:sp>
        <p:nvSpPr>
          <p:cNvPr id="15" name="TextBox 6">
            <a:extLst>
              <a:ext uri="{FF2B5EF4-FFF2-40B4-BE49-F238E27FC236}">
                <a16:creationId xmlns:a16="http://schemas.microsoft.com/office/drawing/2014/main" id="{D6FFFA90-F2E3-1922-97F5-4F4E90190C0E}"/>
              </a:ext>
            </a:extLst>
          </p:cNvPr>
          <p:cNvSpPr txBox="1"/>
          <p:nvPr/>
        </p:nvSpPr>
        <p:spPr>
          <a:xfrm>
            <a:off x="284923" y="1897131"/>
            <a:ext cx="4472278" cy="267765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400" dirty="0">
                <a:effectLst/>
                <a:latin typeface="Times New Roman" panose="02020603050405020304" pitchFamily="18" charset="0"/>
                <a:ea typeface="Calibri" panose="020F0502020204030204" pitchFamily="34" charset="0"/>
              </a:rPr>
              <a:t>chọn ngày tổ chức; sắm sanh đồ lễ; mời thầy cúng làm lễ khấn xin tổ tiên đồng ý; diễu hành trong làng với các đồ lễ và dụng cụ cần thiết; tiếp đón đoàn diễu hành; thực hiện việc không để người lạ vào làng trong vòng 9 ngày sau lễ cúng.</a:t>
            </a:r>
            <a:endParaRPr kumimoji="0" lang="en-US" sz="2400" b="0" i="0" u="none" strike="noStrike" kern="0" cap="none" spc="0" normalizeH="0" baseline="0" noProof="0" dirty="0">
              <a:ln>
                <a:noFill/>
              </a:ln>
              <a:solidFill>
                <a:srgbClr val="000000"/>
              </a:solidFill>
              <a:effectLst/>
              <a:uLnTx/>
              <a:uFillTx/>
              <a:sym typeface="Arial"/>
            </a:endParaRPr>
          </a:p>
        </p:txBody>
      </p:sp>
      <p:sp>
        <p:nvSpPr>
          <p:cNvPr id="16" name="TextBox 8">
            <a:extLst>
              <a:ext uri="{FF2B5EF4-FFF2-40B4-BE49-F238E27FC236}">
                <a16:creationId xmlns:a16="http://schemas.microsoft.com/office/drawing/2014/main" id="{90E27EAE-799B-E65C-FCDF-E7DA70F215A4}"/>
              </a:ext>
            </a:extLst>
          </p:cNvPr>
          <p:cNvSpPr txBox="1"/>
          <p:nvPr/>
        </p:nvSpPr>
        <p:spPr>
          <a:xfrm>
            <a:off x="5342573" y="2397241"/>
            <a:ext cx="2822407" cy="138499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800" dirty="0">
                <a:effectLst/>
                <a:latin typeface="Times New Roman" panose="02020603050405020304" pitchFamily="18" charset="0"/>
                <a:ea typeface="Calibri" panose="020F0502020204030204" pitchFamily="34" charset="0"/>
              </a:rPr>
              <a:t>quần tụ vui chơi, ăn tiệc, uống rượu mừng,...</a:t>
            </a:r>
            <a:endParaRPr kumimoji="0" lang="en-US" sz="2800" b="0" i="0" u="none" strike="noStrike" kern="0" cap="none" spc="0" normalizeH="0" baseline="0" noProof="0" dirty="0">
              <a:ln>
                <a:noFill/>
              </a:ln>
              <a:solidFill>
                <a:srgbClr val="000000"/>
              </a:solidFill>
              <a:effectLst/>
              <a:uLnTx/>
              <a:uFillTx/>
              <a:sym typeface="Arial"/>
            </a:endParaRPr>
          </a:p>
        </p:txBody>
      </p:sp>
    </p:spTree>
    <p:extLst>
      <p:ext uri="{BB962C8B-B14F-4D97-AF65-F5344CB8AC3E}">
        <p14:creationId xmlns:p14="http://schemas.microsoft.com/office/powerpoint/2010/main" val="1809447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1123021" y="319920"/>
            <a:ext cx="6208536" cy="572700"/>
          </a:xfrm>
          <a:prstGeom prst="rect">
            <a:avLst/>
          </a:prstGeom>
        </p:spPr>
        <p:txBody>
          <a:bodyPr spcFirstLastPara="1" wrap="square" lIns="91425" tIns="91425" rIns="91425" bIns="91425" anchor="ctr" anchorCtr="0">
            <a:noAutofit/>
          </a:bodyPr>
          <a:lstStyle/>
          <a:p>
            <a:pPr>
              <a:buClr>
                <a:srgbClr val="7CC4F4"/>
              </a:buClr>
            </a:pPr>
            <a:r>
              <a:rPr lang="en-US" sz="3200">
                <a:solidFill>
                  <a:schemeClr val="accent4">
                    <a:lumMod val="75000"/>
                  </a:schemeClr>
                </a:solidFill>
                <a:latin typeface="Times New Roman" panose="02020603050405020304" pitchFamily="18" charset="0"/>
                <a:cs typeface="Times New Roman" panose="02020603050405020304" pitchFamily="18" charset="0"/>
              </a:rPr>
              <a:t>2. Đặc điểm văn bản thông tin </a:t>
            </a:r>
            <a:br>
              <a:rPr lang="en-US" sz="3200">
                <a:solidFill>
                  <a:schemeClr val="accent4">
                    <a:lumMod val="75000"/>
                  </a:schemeClr>
                </a:solidFill>
                <a:latin typeface="Times New Roman" panose="02020603050405020304" pitchFamily="18" charset="0"/>
                <a:cs typeface="Times New Roman" panose="02020603050405020304" pitchFamily="18" charset="0"/>
              </a:rPr>
            </a:br>
            <a:r>
              <a:rPr lang="en-US" sz="3200">
                <a:solidFill>
                  <a:schemeClr val="accent4">
                    <a:lumMod val="75000"/>
                  </a:schemeClr>
                </a:solidFill>
                <a:latin typeface="Times New Roman" panose="02020603050405020304" pitchFamily="18" charset="0"/>
                <a:cs typeface="Times New Roman" panose="02020603050405020304" pitchFamily="18" charset="0"/>
              </a:rPr>
              <a:t>giới thiệu về một hoạt động</a:t>
            </a: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561914" y="-390071"/>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图片 12">
            <a:extLst>
              <a:ext uri="{FF2B5EF4-FFF2-40B4-BE49-F238E27FC236}">
                <a16:creationId xmlns:a16="http://schemas.microsoft.com/office/drawing/2014/main" id="{16D080D0-898C-096D-FB23-2B8B71CAC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0102" y="1039488"/>
            <a:ext cx="3729294" cy="3691324"/>
          </a:xfrm>
          <a:prstGeom prst="rect">
            <a:avLst/>
          </a:prstGeom>
        </p:spPr>
      </p:pic>
      <p:pic>
        <p:nvPicPr>
          <p:cNvPr id="6" name="Picture 5">
            <a:extLst>
              <a:ext uri="{FF2B5EF4-FFF2-40B4-BE49-F238E27FC236}">
                <a16:creationId xmlns:a16="http://schemas.microsoft.com/office/drawing/2014/main" id="{0CDE3E5A-B192-44FC-04F1-9270A3853C87}"/>
              </a:ext>
            </a:extLst>
          </p:cNvPr>
          <p:cNvPicPr>
            <a:picLocks noChangeAspect="1"/>
          </p:cNvPicPr>
          <p:nvPr/>
        </p:nvPicPr>
        <p:blipFill>
          <a:blip r:embed="rId4"/>
          <a:stretch>
            <a:fillRect/>
          </a:stretch>
        </p:blipFill>
        <p:spPr>
          <a:xfrm>
            <a:off x="220221" y="2588012"/>
            <a:ext cx="3507409" cy="2536156"/>
          </a:xfrm>
          <a:prstGeom prst="rect">
            <a:avLst/>
          </a:prstGeom>
        </p:spPr>
      </p:pic>
      <p:sp>
        <p:nvSpPr>
          <p:cNvPr id="7" name="TextBox 6">
            <a:extLst>
              <a:ext uri="{FF2B5EF4-FFF2-40B4-BE49-F238E27FC236}">
                <a16:creationId xmlns:a16="http://schemas.microsoft.com/office/drawing/2014/main" id="{0F6B3BEB-C74D-B791-18AB-EB03A01332D1}"/>
              </a:ext>
            </a:extLst>
          </p:cNvPr>
          <p:cNvSpPr txBox="1"/>
          <p:nvPr/>
        </p:nvSpPr>
        <p:spPr>
          <a:xfrm>
            <a:off x="4794227" y="1893126"/>
            <a:ext cx="2806906" cy="1938992"/>
          </a:xfrm>
          <a:prstGeom prst="rect">
            <a:avLst/>
          </a:prstGeom>
          <a:noFill/>
        </p:spPr>
        <p:txBody>
          <a:bodyPr wrap="square">
            <a:spAutoFit/>
          </a:bodyPr>
          <a:lstStyle/>
          <a:p>
            <a:pPr algn="just"/>
            <a:r>
              <a:rPr lang="vi-VN" sz="2400" i="1">
                <a:latin typeface="+mj-lt"/>
              </a:rPr>
              <a:t>Tính cộng đồng của các hoạt động trong ngày lễ đã được tô đậm qua những thông tin cụ thể nào?</a:t>
            </a:r>
            <a:endParaRPr lang="en-US" sz="2400">
              <a:latin typeface="+mj-lt"/>
            </a:endParaRPr>
          </a:p>
        </p:txBody>
      </p:sp>
    </p:spTree>
    <p:extLst>
      <p:ext uri="{BB962C8B-B14F-4D97-AF65-F5344CB8AC3E}">
        <p14:creationId xmlns:p14="http://schemas.microsoft.com/office/powerpoint/2010/main" val="10551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1123021" y="319920"/>
            <a:ext cx="6208536" cy="572700"/>
          </a:xfrm>
          <a:prstGeom prst="rect">
            <a:avLst/>
          </a:prstGeom>
        </p:spPr>
        <p:txBody>
          <a:bodyPr spcFirstLastPara="1" wrap="square" lIns="91425" tIns="91425" rIns="91425" bIns="91425" anchor="ctr" anchorCtr="0">
            <a:noAutofit/>
          </a:bodyPr>
          <a:lstStyle/>
          <a:p>
            <a:pPr>
              <a:buClr>
                <a:srgbClr val="7CC4F4"/>
              </a:buClr>
            </a:pPr>
            <a:r>
              <a:rPr lang="en-US" sz="3200">
                <a:solidFill>
                  <a:schemeClr val="accent4">
                    <a:lumMod val="75000"/>
                  </a:schemeClr>
                </a:solidFill>
                <a:latin typeface="Times New Roman" panose="02020603050405020304" pitchFamily="18" charset="0"/>
                <a:cs typeface="Times New Roman" panose="02020603050405020304" pitchFamily="18" charset="0"/>
              </a:rPr>
              <a:t>2. Đặc điểm văn bản thông tin </a:t>
            </a:r>
            <a:br>
              <a:rPr lang="en-US" sz="3200">
                <a:solidFill>
                  <a:schemeClr val="accent4">
                    <a:lumMod val="75000"/>
                  </a:schemeClr>
                </a:solidFill>
                <a:latin typeface="Times New Roman" panose="02020603050405020304" pitchFamily="18" charset="0"/>
                <a:cs typeface="Times New Roman" panose="02020603050405020304" pitchFamily="18" charset="0"/>
              </a:rPr>
            </a:br>
            <a:r>
              <a:rPr lang="en-US" sz="3200">
                <a:solidFill>
                  <a:schemeClr val="accent4">
                    <a:lumMod val="75000"/>
                  </a:schemeClr>
                </a:solidFill>
                <a:latin typeface="Times New Roman" panose="02020603050405020304" pitchFamily="18" charset="0"/>
                <a:cs typeface="Times New Roman" panose="02020603050405020304" pitchFamily="18" charset="0"/>
              </a:rPr>
              <a:t>giới thiệu về một hoạt động</a:t>
            </a: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561914" y="-390071"/>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870071" y="2434350"/>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466;p25">
            <a:extLst>
              <a:ext uri="{FF2B5EF4-FFF2-40B4-BE49-F238E27FC236}">
                <a16:creationId xmlns:a16="http://schemas.microsoft.com/office/drawing/2014/main" id="{3BEA1B06-FD20-4B2C-103C-7A6871C6BD5B}"/>
              </a:ext>
            </a:extLst>
          </p:cNvPr>
          <p:cNvGrpSpPr/>
          <p:nvPr/>
        </p:nvGrpSpPr>
        <p:grpSpPr>
          <a:xfrm>
            <a:off x="3310247" y="2072963"/>
            <a:ext cx="2744805" cy="2641800"/>
            <a:chOff x="3196366" y="2383066"/>
            <a:chExt cx="2744805" cy="2641800"/>
          </a:xfrm>
        </p:grpSpPr>
        <p:sp>
          <p:nvSpPr>
            <p:cNvPr id="1840" name="Google Shape;467;p25">
              <a:extLst>
                <a:ext uri="{FF2B5EF4-FFF2-40B4-BE49-F238E27FC236}">
                  <a16:creationId xmlns:a16="http://schemas.microsoft.com/office/drawing/2014/main" id="{9177EF13-5950-BE11-D7FB-E9CA70583B91}"/>
                </a:ext>
              </a:extLst>
            </p:cNvPr>
            <p:cNvSpPr/>
            <p:nvPr/>
          </p:nvSpPr>
          <p:spPr>
            <a:xfrm>
              <a:off x="3250679" y="2383066"/>
              <a:ext cx="2641500" cy="2641800"/>
            </a:xfrm>
            <a:prstGeom prst="arc">
              <a:avLst>
                <a:gd name="adj1" fmla="val 10325226"/>
                <a:gd name="adj2" fmla="val 446848"/>
              </a:avLst>
            </a:prstGeom>
            <a:noFill/>
            <a:ln w="19050" cap="flat" cmpd="sng">
              <a:solidFill>
                <a:srgbClr val="DDDDD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469;p25">
              <a:extLst>
                <a:ext uri="{FF2B5EF4-FFF2-40B4-BE49-F238E27FC236}">
                  <a16:creationId xmlns:a16="http://schemas.microsoft.com/office/drawing/2014/main" id="{DC5EBE42-1F55-447B-6379-59E59F74C2F0}"/>
                </a:ext>
              </a:extLst>
            </p:cNvPr>
            <p:cNvSpPr/>
            <p:nvPr/>
          </p:nvSpPr>
          <p:spPr>
            <a:xfrm>
              <a:off x="5607320" y="2911630"/>
              <a:ext cx="131969" cy="131326"/>
            </a:xfrm>
            <a:custGeom>
              <a:avLst/>
              <a:gdLst/>
              <a:ahLst/>
              <a:cxnLst/>
              <a:rect l="l" t="t" r="r" b="b"/>
              <a:pathLst>
                <a:path w="2394" h="2382" extrusionOk="0">
                  <a:moveTo>
                    <a:pt x="1191" y="0"/>
                  </a:moveTo>
                  <a:cubicBezTo>
                    <a:pt x="536" y="0"/>
                    <a:pt x="0" y="524"/>
                    <a:pt x="0" y="1191"/>
                  </a:cubicBezTo>
                  <a:cubicBezTo>
                    <a:pt x="0" y="1846"/>
                    <a:pt x="536" y="2382"/>
                    <a:pt x="1191" y="2382"/>
                  </a:cubicBezTo>
                  <a:cubicBezTo>
                    <a:pt x="1858" y="2382"/>
                    <a:pt x="2393" y="1846"/>
                    <a:pt x="2393" y="1191"/>
                  </a:cubicBezTo>
                  <a:cubicBezTo>
                    <a:pt x="2393" y="524"/>
                    <a:pt x="1858" y="0"/>
                    <a:pt x="1191" y="0"/>
                  </a:cubicBezTo>
                  <a:close/>
                </a:path>
              </a:pathLst>
            </a:custGeom>
            <a:solidFill>
              <a:srgbClr val="833605"/>
            </a:solidFill>
            <a:ln w="19050" cap="flat" cmpd="sng">
              <a:solidFill>
                <a:srgbClr val="833605"/>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470;p25">
              <a:extLst>
                <a:ext uri="{FF2B5EF4-FFF2-40B4-BE49-F238E27FC236}">
                  <a16:creationId xmlns:a16="http://schemas.microsoft.com/office/drawing/2014/main" id="{41248360-3F0A-FE33-FA50-571D652D4EEB}"/>
                </a:ext>
              </a:extLst>
            </p:cNvPr>
            <p:cNvSpPr/>
            <p:nvPr/>
          </p:nvSpPr>
          <p:spPr>
            <a:xfrm>
              <a:off x="3400162" y="2911300"/>
              <a:ext cx="131969" cy="131987"/>
            </a:xfrm>
            <a:custGeom>
              <a:avLst/>
              <a:gdLst/>
              <a:ahLst/>
              <a:cxnLst/>
              <a:rect l="l" t="t" r="r" b="b"/>
              <a:pathLst>
                <a:path w="2382" h="2382" extrusionOk="0">
                  <a:moveTo>
                    <a:pt x="1191" y="0"/>
                  </a:moveTo>
                  <a:cubicBezTo>
                    <a:pt x="536" y="0"/>
                    <a:pt x="0" y="524"/>
                    <a:pt x="0" y="1191"/>
                  </a:cubicBezTo>
                  <a:cubicBezTo>
                    <a:pt x="0" y="1846"/>
                    <a:pt x="536" y="2382"/>
                    <a:pt x="1191" y="2382"/>
                  </a:cubicBezTo>
                  <a:cubicBezTo>
                    <a:pt x="1858" y="2382"/>
                    <a:pt x="2382" y="1846"/>
                    <a:pt x="2382" y="1191"/>
                  </a:cubicBezTo>
                  <a:cubicBezTo>
                    <a:pt x="2382" y="524"/>
                    <a:pt x="1858" y="0"/>
                    <a:pt x="1191" y="0"/>
                  </a:cubicBezTo>
                  <a:close/>
                </a:path>
              </a:pathLst>
            </a:custGeom>
            <a:solidFill>
              <a:srgbClr val="C07546"/>
            </a:solidFill>
            <a:ln w="19050" cap="flat" cmpd="sng">
              <a:solidFill>
                <a:srgbClr val="C07546"/>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471;p25">
              <a:extLst>
                <a:ext uri="{FF2B5EF4-FFF2-40B4-BE49-F238E27FC236}">
                  <a16:creationId xmlns:a16="http://schemas.microsoft.com/office/drawing/2014/main" id="{66B55F82-0222-C8FA-D60E-71363834F3E2}"/>
                </a:ext>
              </a:extLst>
            </p:cNvPr>
            <p:cNvSpPr/>
            <p:nvPr/>
          </p:nvSpPr>
          <p:spPr>
            <a:xfrm>
              <a:off x="3196366" y="3810282"/>
              <a:ext cx="131969" cy="131987"/>
            </a:xfrm>
            <a:custGeom>
              <a:avLst/>
              <a:gdLst/>
              <a:ahLst/>
              <a:cxnLst/>
              <a:rect l="l" t="t" r="r" b="b"/>
              <a:pathLst>
                <a:path w="2382" h="2382" extrusionOk="0">
                  <a:moveTo>
                    <a:pt x="1191" y="0"/>
                  </a:moveTo>
                  <a:cubicBezTo>
                    <a:pt x="536" y="0"/>
                    <a:pt x="1" y="524"/>
                    <a:pt x="1" y="1191"/>
                  </a:cubicBezTo>
                  <a:cubicBezTo>
                    <a:pt x="1" y="1846"/>
                    <a:pt x="536" y="2381"/>
                    <a:pt x="1191" y="2381"/>
                  </a:cubicBezTo>
                  <a:cubicBezTo>
                    <a:pt x="1846" y="2381"/>
                    <a:pt x="2382" y="1846"/>
                    <a:pt x="2382" y="1191"/>
                  </a:cubicBezTo>
                  <a:cubicBezTo>
                    <a:pt x="2382" y="524"/>
                    <a:pt x="1846" y="0"/>
                    <a:pt x="1191" y="0"/>
                  </a:cubicBezTo>
                  <a:close/>
                </a:path>
              </a:pathLst>
            </a:custGeom>
            <a:solidFill>
              <a:srgbClr val="E4AA6E"/>
            </a:solidFill>
            <a:ln w="19050" cap="flat" cmpd="sng">
              <a:solidFill>
                <a:srgbClr val="E4AA6E"/>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472;p25">
              <a:extLst>
                <a:ext uri="{FF2B5EF4-FFF2-40B4-BE49-F238E27FC236}">
                  <a16:creationId xmlns:a16="http://schemas.microsoft.com/office/drawing/2014/main" id="{2C614924-BAB6-ED62-ECFC-429BA008B84A}"/>
                </a:ext>
              </a:extLst>
            </p:cNvPr>
            <p:cNvSpPr/>
            <p:nvPr/>
          </p:nvSpPr>
          <p:spPr>
            <a:xfrm>
              <a:off x="5809202" y="3810282"/>
              <a:ext cx="131969" cy="131987"/>
            </a:xfrm>
            <a:custGeom>
              <a:avLst/>
              <a:gdLst/>
              <a:ahLst/>
              <a:cxnLst/>
              <a:rect l="l" t="t" r="r" b="b"/>
              <a:pathLst>
                <a:path w="2382" h="2382" extrusionOk="0">
                  <a:moveTo>
                    <a:pt x="1191" y="0"/>
                  </a:moveTo>
                  <a:cubicBezTo>
                    <a:pt x="536" y="0"/>
                    <a:pt x="1" y="524"/>
                    <a:pt x="1" y="1191"/>
                  </a:cubicBezTo>
                  <a:cubicBezTo>
                    <a:pt x="1" y="1846"/>
                    <a:pt x="536" y="2381"/>
                    <a:pt x="1191" y="2381"/>
                  </a:cubicBezTo>
                  <a:cubicBezTo>
                    <a:pt x="1858" y="2381"/>
                    <a:pt x="2382" y="1846"/>
                    <a:pt x="2382" y="1191"/>
                  </a:cubicBezTo>
                  <a:cubicBezTo>
                    <a:pt x="2382" y="524"/>
                    <a:pt x="1858" y="0"/>
                    <a:pt x="1191" y="0"/>
                  </a:cubicBezTo>
                  <a:close/>
                </a:path>
              </a:pathLst>
            </a:custGeom>
            <a:solidFill>
              <a:srgbClr val="62B0B8"/>
            </a:solidFill>
            <a:ln w="19050" cap="flat" cmpd="sng">
              <a:solidFill>
                <a:srgbClr val="62B0B8"/>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3082">
            <a:extLst>
              <a:ext uri="{FF2B5EF4-FFF2-40B4-BE49-F238E27FC236}">
                <a16:creationId xmlns:a16="http://schemas.microsoft.com/office/drawing/2014/main" id="{7DDE9057-4482-4F71-D431-5C7D72216C2D}"/>
              </a:ext>
            </a:extLst>
          </p:cNvPr>
          <p:cNvSpPr txBox="1"/>
          <p:nvPr/>
        </p:nvSpPr>
        <p:spPr>
          <a:xfrm>
            <a:off x="580437" y="2962445"/>
            <a:ext cx="2566310" cy="1569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Người Lô Lô ngồi lại cùng nhau chọn ngày tổ chức lễ rửa làng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33084">
            <a:extLst>
              <a:ext uri="{FF2B5EF4-FFF2-40B4-BE49-F238E27FC236}">
                <a16:creationId xmlns:a16="http://schemas.microsoft.com/office/drawing/2014/main" id="{EF022C03-9D74-4FD7-7FCD-1BEBB2D5AA7C}"/>
              </a:ext>
            </a:extLst>
          </p:cNvPr>
          <p:cNvSpPr txBox="1"/>
          <p:nvPr/>
        </p:nvSpPr>
        <p:spPr>
          <a:xfrm>
            <a:off x="558825" y="1382672"/>
            <a:ext cx="3429866"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Thống nhất việc mời thầy cúng và phân công mọi người sắm đồ lễ</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33086">
            <a:extLst>
              <a:ext uri="{FF2B5EF4-FFF2-40B4-BE49-F238E27FC236}">
                <a16:creationId xmlns:a16="http://schemas.microsoft.com/office/drawing/2014/main" id="{B42C03BB-D2B7-830C-9831-361B1D8C0119}"/>
              </a:ext>
            </a:extLst>
          </p:cNvPr>
          <p:cNvSpPr txBox="1"/>
          <p:nvPr/>
        </p:nvSpPr>
        <p:spPr>
          <a:xfrm>
            <a:off x="4812719" y="1400124"/>
            <a:ext cx="4201174"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Đoàn người sẽ cùng nhau đi khắp các nhà,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xua đi những rủi ro ám ảnh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32640">
            <a:extLst>
              <a:ext uri="{FF2B5EF4-FFF2-40B4-BE49-F238E27FC236}">
                <a16:creationId xmlns:a16="http://schemas.microsoft.com/office/drawing/2014/main" id="{0FB9710C-EA1E-29C3-738B-33D5B7541372}"/>
              </a:ext>
            </a:extLst>
          </p:cNvPr>
          <p:cNvSpPr txBox="1"/>
          <p:nvPr/>
        </p:nvSpPr>
        <p:spPr>
          <a:xfrm>
            <a:off x="4680066" y="2816651"/>
            <a:ext cx="4426014" cy="120032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Mọi người hoan hỉ ăn tiệc, uống rượu rồi ai về nhà lấy bắt đầu 3 năm yên ổn sinh sống và làm ăn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71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sp>
        <p:nvSpPr>
          <p:cNvPr id="2458" name="Google Shape;2458;p45"/>
          <p:cNvSpPr/>
          <p:nvPr/>
        </p:nvSpPr>
        <p:spPr>
          <a:xfrm rot="621551">
            <a:off x="5989959" y="276104"/>
            <a:ext cx="1338264" cy="849448"/>
          </a:xfrm>
          <a:custGeom>
            <a:avLst/>
            <a:gdLst/>
            <a:ahLst/>
            <a:cxnLst/>
            <a:rect l="l" t="t" r="r" b="b"/>
            <a:pathLst>
              <a:path w="15942" h="10119" extrusionOk="0">
                <a:moveTo>
                  <a:pt x="8105" y="1"/>
                </a:moveTo>
                <a:cubicBezTo>
                  <a:pt x="7759" y="1"/>
                  <a:pt x="7412" y="68"/>
                  <a:pt x="7095" y="201"/>
                </a:cubicBezTo>
                <a:cubicBezTo>
                  <a:pt x="6205" y="573"/>
                  <a:pt x="5549" y="1389"/>
                  <a:pt x="5216" y="2295"/>
                </a:cubicBezTo>
                <a:cubicBezTo>
                  <a:pt x="4883" y="3200"/>
                  <a:pt x="4843" y="4190"/>
                  <a:pt x="4926" y="5150"/>
                </a:cubicBezTo>
                <a:cubicBezTo>
                  <a:pt x="4635" y="4689"/>
                  <a:pt x="4087" y="4433"/>
                  <a:pt x="3540" y="4433"/>
                </a:cubicBezTo>
                <a:cubicBezTo>
                  <a:pt x="3352" y="4433"/>
                  <a:pt x="3165" y="4464"/>
                  <a:pt x="2988" y="4526"/>
                </a:cubicBezTo>
                <a:cubicBezTo>
                  <a:pt x="2296" y="4769"/>
                  <a:pt x="1800" y="5444"/>
                  <a:pt x="1691" y="6169"/>
                </a:cubicBezTo>
                <a:cubicBezTo>
                  <a:pt x="1583" y="6895"/>
                  <a:pt x="1834" y="7649"/>
                  <a:pt x="2293" y="8221"/>
                </a:cubicBezTo>
                <a:cubicBezTo>
                  <a:pt x="1501" y="8766"/>
                  <a:pt x="716" y="9472"/>
                  <a:pt x="0" y="10118"/>
                </a:cubicBezTo>
                <a:cubicBezTo>
                  <a:pt x="5180" y="8366"/>
                  <a:pt x="10474" y="6595"/>
                  <a:pt x="15941" y="6595"/>
                </a:cubicBezTo>
                <a:cubicBezTo>
                  <a:pt x="14789" y="6422"/>
                  <a:pt x="13637" y="6186"/>
                  <a:pt x="12485" y="6013"/>
                </a:cubicBezTo>
                <a:cubicBezTo>
                  <a:pt x="12838" y="5443"/>
                  <a:pt x="12704" y="4624"/>
                  <a:pt x="12189" y="4195"/>
                </a:cubicBezTo>
                <a:cubicBezTo>
                  <a:pt x="11940" y="3988"/>
                  <a:pt x="11618" y="3886"/>
                  <a:pt x="11295" y="3886"/>
                </a:cubicBezTo>
                <a:cubicBezTo>
                  <a:pt x="10950" y="3886"/>
                  <a:pt x="10604" y="4003"/>
                  <a:pt x="10348" y="4236"/>
                </a:cubicBezTo>
                <a:cubicBezTo>
                  <a:pt x="10435" y="3618"/>
                  <a:pt x="10523" y="2992"/>
                  <a:pt x="10470" y="2371"/>
                </a:cubicBezTo>
                <a:cubicBezTo>
                  <a:pt x="10415" y="1748"/>
                  <a:pt x="10209" y="1119"/>
                  <a:pt x="9777" y="669"/>
                </a:cubicBezTo>
                <a:cubicBezTo>
                  <a:pt x="9347" y="220"/>
                  <a:pt x="8728" y="1"/>
                  <a:pt x="8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4" name="Google Shape;2474;p45"/>
          <p:cNvGrpSpPr/>
          <p:nvPr/>
        </p:nvGrpSpPr>
        <p:grpSpPr>
          <a:xfrm rot="249434">
            <a:off x="547801" y="2139479"/>
            <a:ext cx="1384489" cy="2734202"/>
            <a:chOff x="6118750" y="720925"/>
            <a:chExt cx="386175" cy="762650"/>
          </a:xfrm>
        </p:grpSpPr>
        <p:sp>
          <p:nvSpPr>
            <p:cNvPr id="2475" name="Google Shape;2475;p45"/>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5"/>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5"/>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5"/>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5"/>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5"/>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5"/>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5"/>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5"/>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5"/>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5"/>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5"/>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5"/>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5"/>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5"/>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5"/>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5"/>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5"/>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5"/>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5"/>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5"/>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5"/>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5"/>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5"/>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5"/>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5"/>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358;p56">
            <a:extLst>
              <a:ext uri="{FF2B5EF4-FFF2-40B4-BE49-F238E27FC236}">
                <a16:creationId xmlns:a16="http://schemas.microsoft.com/office/drawing/2014/main" id="{0E38D506-E6B6-3980-84D7-56BB995403A0}"/>
              </a:ext>
            </a:extLst>
          </p:cNvPr>
          <p:cNvSpPr/>
          <p:nvPr/>
        </p:nvSpPr>
        <p:spPr>
          <a:xfrm rot="5400000">
            <a:off x="3782320" y="1679"/>
            <a:ext cx="1401658" cy="1398300"/>
          </a:xfrm>
          <a:prstGeom prst="homePlate">
            <a:avLst>
              <a:gd name="adj" fmla="val 50000"/>
            </a:avLst>
          </a:prstGeom>
          <a:solidFill>
            <a:srgbClr val="FFC4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360;p56">
            <a:extLst>
              <a:ext uri="{FF2B5EF4-FFF2-40B4-BE49-F238E27FC236}">
                <a16:creationId xmlns:a16="http://schemas.microsoft.com/office/drawing/2014/main" id="{84FB0A1A-73CD-CFA4-8CFF-36E6F1F88A14}"/>
              </a:ext>
            </a:extLst>
          </p:cNvPr>
          <p:cNvSpPr txBox="1">
            <a:spLocks/>
          </p:cNvSpPr>
          <p:nvPr/>
        </p:nvSpPr>
        <p:spPr>
          <a:xfrm>
            <a:off x="1993846" y="1821211"/>
            <a:ext cx="524472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600"/>
              <a:buFont typeface="Delius Unicase"/>
              <a:buNone/>
              <a:defRPr sz="5800" b="1" i="0" u="none" strike="noStrike" cap="none">
                <a:solidFill>
                  <a:schemeClr val="dk2"/>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2pPr>
            <a:lvl3pPr marR="0" lvl="2"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3pPr>
            <a:lvl4pPr marR="0" lvl="3"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4pPr>
            <a:lvl5pPr marR="0" lvl="4"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5pPr>
            <a:lvl6pPr marR="0" lvl="5"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6pPr>
            <a:lvl7pPr marR="0" lvl="6"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7pPr>
            <a:lvl8pPr marR="0" lvl="7"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8pPr>
            <a:lvl9pPr marR="0" lvl="8" algn="ctr" rtl="0">
              <a:lnSpc>
                <a:spcPct val="100000"/>
              </a:lnSpc>
              <a:spcBef>
                <a:spcPts val="0"/>
              </a:spcBef>
              <a:spcAft>
                <a:spcPts val="0"/>
              </a:spcAft>
              <a:buClr>
                <a:schemeClr val="accent4"/>
              </a:buClr>
              <a:buSzPts val="3600"/>
              <a:buFont typeface="Delius Unicase"/>
              <a:buNone/>
              <a:defRPr sz="3600" b="1" i="0" u="none" strike="noStrike" cap="none">
                <a:solidFill>
                  <a:schemeClr val="accent4"/>
                </a:solidFill>
                <a:latin typeface="Delius Unicase"/>
                <a:ea typeface="Delius Unicase"/>
                <a:cs typeface="Delius Unicase"/>
                <a:sym typeface="Delius Unicase"/>
              </a:defRPr>
            </a:lvl9pPr>
          </a:lstStyle>
          <a:p>
            <a:pPr>
              <a:buClr>
                <a:srgbClr val="7CC4F4"/>
              </a:buClr>
            </a:pPr>
            <a:r>
              <a:rPr lang="en-US" sz="6000">
                <a:solidFill>
                  <a:schemeClr val="tx1">
                    <a:lumMod val="50000"/>
                  </a:schemeClr>
                </a:solidFill>
                <a:latin typeface="Times New Roman" panose="02020603050405020304" pitchFamily="18" charset="0"/>
                <a:cs typeface="Times New Roman" panose="02020603050405020304" pitchFamily="18" charset="0"/>
              </a:rPr>
              <a:t>Chia sẻ, kết nối</a:t>
            </a:r>
          </a:p>
        </p:txBody>
      </p:sp>
      <p:sp>
        <p:nvSpPr>
          <p:cNvPr id="8" name="Google Shape;1361;p56">
            <a:extLst>
              <a:ext uri="{FF2B5EF4-FFF2-40B4-BE49-F238E27FC236}">
                <a16:creationId xmlns:a16="http://schemas.microsoft.com/office/drawing/2014/main" id="{E2CD23CC-F5AB-68DD-7FB1-87083C5D33C3}"/>
              </a:ext>
            </a:extLst>
          </p:cNvPr>
          <p:cNvSpPr txBox="1">
            <a:spLocks/>
          </p:cNvSpPr>
          <p:nvPr/>
        </p:nvSpPr>
        <p:spPr>
          <a:xfrm>
            <a:off x="3779199" y="0"/>
            <a:ext cx="14031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6000"/>
              <a:buFont typeface="Delius Unicase"/>
              <a:buNone/>
              <a:defRPr sz="6400" b="1" i="0" u="none" strike="noStrike" cap="none">
                <a:solidFill>
                  <a:schemeClr val="dk2"/>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2pPr>
            <a:lvl3pPr marR="0" lvl="2"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3pPr>
            <a:lvl4pPr marR="0" lvl="3"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4pPr>
            <a:lvl5pPr marR="0" lvl="4"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5pPr>
            <a:lvl6pPr marR="0" lvl="5"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6pPr>
            <a:lvl7pPr marR="0" lvl="6"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7pPr>
            <a:lvl8pPr marR="0" lvl="7"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8pPr>
            <a:lvl9pPr marR="0" lvl="8" algn="ctr" rtl="0">
              <a:lnSpc>
                <a:spcPct val="100000"/>
              </a:lnSpc>
              <a:spcBef>
                <a:spcPts val="0"/>
              </a:spcBef>
              <a:spcAft>
                <a:spcPts val="0"/>
              </a:spcAft>
              <a:buClr>
                <a:schemeClr val="dk2"/>
              </a:buClr>
              <a:buSzPts val="6000"/>
              <a:buFont typeface="Delius Unicase"/>
              <a:buNone/>
              <a:defRPr sz="6000" b="1" i="0" u="none" strike="noStrike" cap="none">
                <a:solidFill>
                  <a:schemeClr val="dk2"/>
                </a:solidFill>
                <a:latin typeface="Delius Unicase"/>
                <a:ea typeface="Delius Unicase"/>
                <a:cs typeface="Delius Unicase"/>
                <a:sym typeface="Delius Unicase"/>
              </a:defRPr>
            </a:lvl9pPr>
          </a:lstStyle>
          <a:p>
            <a:pPr marL="0" marR="0" lvl="0" indent="0" algn="ctr" defTabSz="914400" rtl="0" eaLnBrk="1" fontAlgn="auto" latinLnBrk="0" hangingPunct="1">
              <a:lnSpc>
                <a:spcPct val="100000"/>
              </a:lnSpc>
              <a:spcBef>
                <a:spcPts val="0"/>
              </a:spcBef>
              <a:spcAft>
                <a:spcPts val="0"/>
              </a:spcAft>
              <a:buClr>
                <a:srgbClr val="2161B6"/>
              </a:buClr>
              <a:buSzPts val="6000"/>
              <a:buFont typeface="Delius Unicase"/>
              <a:buNone/>
              <a:tabLst/>
              <a:defRPr/>
            </a:pPr>
            <a:r>
              <a:rPr kumimoji="0" lang="en" sz="6400" b="1" i="0" u="none" strike="noStrike" kern="0" cap="none" spc="0" normalizeH="0" baseline="0" noProof="0">
                <a:ln>
                  <a:noFill/>
                </a:ln>
                <a:solidFill>
                  <a:srgbClr val="FFFFFF"/>
                </a:solidFill>
                <a:effectLst/>
                <a:uLnTx/>
                <a:uFillTx/>
                <a:latin typeface="Delius Unicase"/>
                <a:sym typeface="Delius Unicase"/>
              </a:rPr>
              <a:t>03</a:t>
            </a:r>
          </a:p>
        </p:txBody>
      </p:sp>
      <p:pic>
        <p:nvPicPr>
          <p:cNvPr id="2" name="Picture 1">
            <a:extLst>
              <a:ext uri="{FF2B5EF4-FFF2-40B4-BE49-F238E27FC236}">
                <a16:creationId xmlns:a16="http://schemas.microsoft.com/office/drawing/2014/main" id="{383C0259-4A02-2588-BE89-F32027B02F3D}"/>
              </a:ext>
            </a:extLst>
          </p:cNvPr>
          <p:cNvPicPr>
            <a:picLocks noChangeAspect="1"/>
          </p:cNvPicPr>
          <p:nvPr/>
        </p:nvPicPr>
        <p:blipFill>
          <a:blip r:embed="rId3"/>
          <a:stretch>
            <a:fillRect/>
          </a:stretch>
        </p:blipFill>
        <p:spPr>
          <a:xfrm>
            <a:off x="5507239" y="3152179"/>
            <a:ext cx="3636762" cy="2322958"/>
          </a:xfrm>
          <a:prstGeom prst="rect">
            <a:avLst/>
          </a:prstGeom>
        </p:spPr>
      </p:pic>
    </p:spTree>
    <p:extLst>
      <p:ext uri="{BB962C8B-B14F-4D97-AF65-F5344CB8AC3E}">
        <p14:creationId xmlns:p14="http://schemas.microsoft.com/office/powerpoint/2010/main" val="127948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000">
                <a:solidFill>
                  <a:schemeClr val="accent4">
                    <a:lumMod val="75000"/>
                  </a:schemeClr>
                </a:solidFill>
                <a:latin typeface="Times New Roman" panose="02020603050405020304" pitchFamily="18" charset="0"/>
                <a:cs typeface="Times New Roman" panose="02020603050405020304" pitchFamily="18" charset="0"/>
              </a:rPr>
              <a:t>3. Chia sẻ, kết nối</a:t>
            </a:r>
            <a:endParaRPr sz="400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894;p51">
            <a:extLst>
              <a:ext uri="{FF2B5EF4-FFF2-40B4-BE49-F238E27FC236}">
                <a16:creationId xmlns:a16="http://schemas.microsoft.com/office/drawing/2014/main" id="{B0082CD7-D3CA-63ED-9D6D-59AB7E811913}"/>
              </a:ext>
            </a:extLst>
          </p:cNvPr>
          <p:cNvGrpSpPr/>
          <p:nvPr/>
        </p:nvGrpSpPr>
        <p:grpSpPr>
          <a:xfrm>
            <a:off x="999351" y="1468967"/>
            <a:ext cx="4845343" cy="2275665"/>
            <a:chOff x="5688700" y="1533688"/>
            <a:chExt cx="2735213" cy="1669200"/>
          </a:xfrm>
        </p:grpSpPr>
        <p:sp>
          <p:nvSpPr>
            <p:cNvPr id="3" name="Google Shape;895;p51">
              <a:extLst>
                <a:ext uri="{FF2B5EF4-FFF2-40B4-BE49-F238E27FC236}">
                  <a16:creationId xmlns:a16="http://schemas.microsoft.com/office/drawing/2014/main" id="{55B3657A-8156-FB26-0F44-30CD09B8D1BB}"/>
                </a:ext>
              </a:extLst>
            </p:cNvPr>
            <p:cNvSpPr/>
            <p:nvPr/>
          </p:nvSpPr>
          <p:spPr>
            <a:xfrm>
              <a:off x="5688700" y="1533688"/>
              <a:ext cx="2735100" cy="1669200"/>
            </a:xfrm>
            <a:prstGeom prst="rect">
              <a:avLst/>
            </a:prstGeom>
            <a:solidFill>
              <a:srgbClr val="269490"/>
            </a:solidFill>
            <a:ln w="152400" cap="flat" cmpd="sng">
              <a:solidFill>
                <a:srgbClr val="B15A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CDF"/>
                </a:solidFill>
                <a:effectLst/>
                <a:uLnTx/>
                <a:uFillTx/>
              </a:endParaRPr>
            </a:p>
          </p:txBody>
        </p:sp>
        <p:grpSp>
          <p:nvGrpSpPr>
            <p:cNvPr id="4" name="Google Shape;896;p51">
              <a:extLst>
                <a:ext uri="{FF2B5EF4-FFF2-40B4-BE49-F238E27FC236}">
                  <a16:creationId xmlns:a16="http://schemas.microsoft.com/office/drawing/2014/main" id="{9120349F-BAAB-DBD0-62A7-6485738B1B04}"/>
                </a:ext>
              </a:extLst>
            </p:cNvPr>
            <p:cNvGrpSpPr/>
            <p:nvPr/>
          </p:nvGrpSpPr>
          <p:grpSpPr>
            <a:xfrm>
              <a:off x="6010637" y="1722801"/>
              <a:ext cx="2413276" cy="1312280"/>
              <a:chOff x="994611" y="509187"/>
              <a:chExt cx="2067046" cy="1123913"/>
            </a:xfrm>
          </p:grpSpPr>
          <p:sp>
            <p:nvSpPr>
              <p:cNvPr id="5" name="Google Shape;897;p51">
                <a:extLst>
                  <a:ext uri="{FF2B5EF4-FFF2-40B4-BE49-F238E27FC236}">
                    <a16:creationId xmlns:a16="http://schemas.microsoft.com/office/drawing/2014/main" id="{EBB12B36-CD63-39D4-7E5C-608D8A2E1E9B}"/>
                  </a:ext>
                </a:extLst>
              </p:cNvPr>
              <p:cNvSpPr/>
              <p:nvPr/>
            </p:nvSpPr>
            <p:spPr>
              <a:xfrm>
                <a:off x="994611" y="509187"/>
                <a:ext cx="2067046" cy="1123913"/>
              </a:xfrm>
              <a:custGeom>
                <a:avLst/>
                <a:gdLst/>
                <a:ahLst/>
                <a:cxnLst/>
                <a:rect l="l" t="t" r="r" b="b"/>
                <a:pathLst>
                  <a:path w="36772" h="19994" extrusionOk="0">
                    <a:moveTo>
                      <a:pt x="14923" y="0"/>
                    </a:moveTo>
                    <a:cubicBezTo>
                      <a:pt x="3587" y="0"/>
                      <a:pt x="1" y="6358"/>
                      <a:pt x="1" y="6358"/>
                    </a:cubicBezTo>
                    <a:lnTo>
                      <a:pt x="1526" y="5678"/>
                    </a:lnTo>
                    <a:lnTo>
                      <a:pt x="1526" y="5678"/>
                    </a:lnTo>
                    <a:cubicBezTo>
                      <a:pt x="1526" y="5678"/>
                      <a:pt x="340" y="13305"/>
                      <a:pt x="846" y="15933"/>
                    </a:cubicBezTo>
                    <a:cubicBezTo>
                      <a:pt x="1279" y="18179"/>
                      <a:pt x="9770" y="19993"/>
                      <a:pt x="19705" y="19993"/>
                    </a:cubicBezTo>
                    <a:cubicBezTo>
                      <a:pt x="21375" y="19993"/>
                      <a:pt x="23095" y="19941"/>
                      <a:pt x="24826" y="19828"/>
                    </a:cubicBezTo>
                    <a:cubicBezTo>
                      <a:pt x="36771" y="19066"/>
                      <a:pt x="28300" y="4833"/>
                      <a:pt x="28300" y="4833"/>
                    </a:cubicBezTo>
                    <a:lnTo>
                      <a:pt x="29402" y="4833"/>
                    </a:lnTo>
                    <a:cubicBezTo>
                      <a:pt x="29402" y="4833"/>
                      <a:pt x="27455" y="258"/>
                      <a:pt x="15593" y="0"/>
                    </a:cubicBez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CDF"/>
                  </a:solidFill>
                  <a:effectLst/>
                  <a:uLnTx/>
                  <a:uFillTx/>
                </a:endParaRPr>
              </a:p>
            </p:txBody>
          </p:sp>
          <p:sp>
            <p:nvSpPr>
              <p:cNvPr id="6" name="Google Shape;898;p51">
                <a:extLst>
                  <a:ext uri="{FF2B5EF4-FFF2-40B4-BE49-F238E27FC236}">
                    <a16:creationId xmlns:a16="http://schemas.microsoft.com/office/drawing/2014/main" id="{06537609-B719-E3BD-8722-43E2BFBC613B}"/>
                  </a:ext>
                </a:extLst>
              </p:cNvPr>
              <p:cNvSpPr/>
              <p:nvPr/>
            </p:nvSpPr>
            <p:spPr>
              <a:xfrm>
                <a:off x="2327557" y="511492"/>
                <a:ext cx="347056" cy="203377"/>
              </a:xfrm>
              <a:custGeom>
                <a:avLst/>
                <a:gdLst/>
                <a:ahLst/>
                <a:cxnLst/>
                <a:rect l="l" t="t" r="r" b="b"/>
                <a:pathLst>
                  <a:path w="6174" h="3618" extrusionOk="0">
                    <a:moveTo>
                      <a:pt x="1526" y="1"/>
                    </a:moveTo>
                    <a:cubicBezTo>
                      <a:pt x="1062" y="1"/>
                      <a:pt x="557" y="62"/>
                      <a:pt x="0" y="186"/>
                    </a:cubicBezTo>
                    <a:cubicBezTo>
                      <a:pt x="0" y="186"/>
                      <a:pt x="3937" y="1114"/>
                      <a:pt x="5442" y="3205"/>
                    </a:cubicBezTo>
                    <a:cubicBezTo>
                      <a:pt x="5659" y="3494"/>
                      <a:pt x="5813" y="3617"/>
                      <a:pt x="5916" y="3617"/>
                    </a:cubicBezTo>
                    <a:cubicBezTo>
                      <a:pt x="6174" y="3617"/>
                      <a:pt x="5998" y="2711"/>
                      <a:pt x="5298" y="1814"/>
                    </a:cubicBezTo>
                    <a:cubicBezTo>
                      <a:pt x="4608" y="907"/>
                      <a:pt x="3371" y="1"/>
                      <a:pt x="1526" y="1"/>
                    </a:cubicBez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CDF"/>
                  </a:solidFill>
                  <a:effectLst/>
                  <a:uLnTx/>
                  <a:uFillTx/>
                </a:endParaRPr>
              </a:p>
            </p:txBody>
          </p:sp>
        </p:grpSp>
      </p:grpSp>
      <p:grpSp>
        <p:nvGrpSpPr>
          <p:cNvPr id="7" name="Google Shape;1987;p78">
            <a:extLst>
              <a:ext uri="{FF2B5EF4-FFF2-40B4-BE49-F238E27FC236}">
                <a16:creationId xmlns:a16="http://schemas.microsoft.com/office/drawing/2014/main" id="{D9994423-48FB-AE0E-6096-6CBBE709E34A}"/>
              </a:ext>
            </a:extLst>
          </p:cNvPr>
          <p:cNvGrpSpPr/>
          <p:nvPr/>
        </p:nvGrpSpPr>
        <p:grpSpPr>
          <a:xfrm>
            <a:off x="6064644" y="1895671"/>
            <a:ext cx="2932559" cy="3296206"/>
            <a:chOff x="53476" y="1680027"/>
            <a:chExt cx="2783845" cy="3109391"/>
          </a:xfrm>
        </p:grpSpPr>
        <p:sp>
          <p:nvSpPr>
            <p:cNvPr id="8" name="Google Shape;1988;p78">
              <a:extLst>
                <a:ext uri="{FF2B5EF4-FFF2-40B4-BE49-F238E27FC236}">
                  <a16:creationId xmlns:a16="http://schemas.microsoft.com/office/drawing/2014/main" id="{56E933A1-FC0A-C18B-8586-4EE00A175AEF}"/>
                </a:ext>
              </a:extLst>
            </p:cNvPr>
            <p:cNvSpPr/>
            <p:nvPr/>
          </p:nvSpPr>
          <p:spPr>
            <a:xfrm>
              <a:off x="981385" y="3710976"/>
              <a:ext cx="1308985" cy="1078441"/>
            </a:xfrm>
            <a:custGeom>
              <a:avLst/>
              <a:gdLst/>
              <a:ahLst/>
              <a:cxnLst/>
              <a:rect l="l" t="t" r="r" b="b"/>
              <a:pathLst>
                <a:path w="23580" h="19427" extrusionOk="0">
                  <a:moveTo>
                    <a:pt x="19303" y="0"/>
                  </a:moveTo>
                  <a:lnTo>
                    <a:pt x="4896" y="557"/>
                  </a:lnTo>
                  <a:cubicBezTo>
                    <a:pt x="4896" y="557"/>
                    <a:pt x="1" y="7956"/>
                    <a:pt x="506" y="19427"/>
                  </a:cubicBezTo>
                  <a:lnTo>
                    <a:pt x="23580" y="19427"/>
                  </a:lnTo>
                  <a:cubicBezTo>
                    <a:pt x="23302" y="15541"/>
                    <a:pt x="22272" y="4649"/>
                    <a:pt x="19303" y="0"/>
                  </a:cubicBezTo>
                  <a:close/>
                </a:path>
              </a:pathLst>
            </a:custGeom>
            <a:solidFill>
              <a:srgbClr val="2694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989;p78">
              <a:extLst>
                <a:ext uri="{FF2B5EF4-FFF2-40B4-BE49-F238E27FC236}">
                  <a16:creationId xmlns:a16="http://schemas.microsoft.com/office/drawing/2014/main" id="{C03C62D6-D759-1FE8-1AF4-86761C29E5FF}"/>
                </a:ext>
              </a:extLst>
            </p:cNvPr>
            <p:cNvSpPr/>
            <p:nvPr/>
          </p:nvSpPr>
          <p:spPr>
            <a:xfrm>
              <a:off x="1218261" y="3710976"/>
              <a:ext cx="871380" cy="141168"/>
            </a:xfrm>
            <a:custGeom>
              <a:avLst/>
              <a:gdLst/>
              <a:ahLst/>
              <a:cxnLst/>
              <a:rect l="l" t="t" r="r" b="b"/>
              <a:pathLst>
                <a:path w="15697" h="2543" extrusionOk="0">
                  <a:moveTo>
                    <a:pt x="15046" y="0"/>
                  </a:moveTo>
                  <a:lnTo>
                    <a:pt x="629" y="557"/>
                  </a:lnTo>
                  <a:cubicBezTo>
                    <a:pt x="629" y="557"/>
                    <a:pt x="382" y="939"/>
                    <a:pt x="0" y="1649"/>
                  </a:cubicBezTo>
                  <a:cubicBezTo>
                    <a:pt x="953" y="1840"/>
                    <a:pt x="4804" y="2543"/>
                    <a:pt x="8679" y="2543"/>
                  </a:cubicBezTo>
                  <a:cubicBezTo>
                    <a:pt x="11306" y="2543"/>
                    <a:pt x="13943" y="2220"/>
                    <a:pt x="15696" y="1196"/>
                  </a:cubicBezTo>
                  <a:cubicBezTo>
                    <a:pt x="15490" y="763"/>
                    <a:pt x="15273" y="361"/>
                    <a:pt x="15046" y="0"/>
                  </a:cubicBez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990;p78">
              <a:extLst>
                <a:ext uri="{FF2B5EF4-FFF2-40B4-BE49-F238E27FC236}">
                  <a16:creationId xmlns:a16="http://schemas.microsoft.com/office/drawing/2014/main" id="{C47D9B4F-4B21-D6CC-55C0-17CCE20E4107}"/>
                </a:ext>
              </a:extLst>
            </p:cNvPr>
            <p:cNvSpPr/>
            <p:nvPr/>
          </p:nvSpPr>
          <p:spPr>
            <a:xfrm>
              <a:off x="1237135" y="3997591"/>
              <a:ext cx="177418" cy="765517"/>
            </a:xfrm>
            <a:custGeom>
              <a:avLst/>
              <a:gdLst/>
              <a:ahLst/>
              <a:cxnLst/>
              <a:rect l="l" t="t" r="r" b="b"/>
              <a:pathLst>
                <a:path w="3196" h="13790" extrusionOk="0">
                  <a:moveTo>
                    <a:pt x="3092" y="1"/>
                  </a:moveTo>
                  <a:cubicBezTo>
                    <a:pt x="2402" y="1155"/>
                    <a:pt x="1866" y="2598"/>
                    <a:pt x="1453" y="4103"/>
                  </a:cubicBezTo>
                  <a:cubicBezTo>
                    <a:pt x="825" y="6359"/>
                    <a:pt x="454" y="8781"/>
                    <a:pt x="248" y="10636"/>
                  </a:cubicBezTo>
                  <a:cubicBezTo>
                    <a:pt x="42" y="12491"/>
                    <a:pt x="1" y="13779"/>
                    <a:pt x="1" y="13790"/>
                  </a:cubicBezTo>
                  <a:lnTo>
                    <a:pt x="124" y="13790"/>
                  </a:lnTo>
                  <a:lnTo>
                    <a:pt x="124" y="13758"/>
                  </a:lnTo>
                  <a:cubicBezTo>
                    <a:pt x="134" y="13490"/>
                    <a:pt x="237" y="11172"/>
                    <a:pt x="681" y="8369"/>
                  </a:cubicBezTo>
                  <a:cubicBezTo>
                    <a:pt x="897" y="6967"/>
                    <a:pt x="1196" y="5442"/>
                    <a:pt x="1608" y="3989"/>
                  </a:cubicBezTo>
                  <a:cubicBezTo>
                    <a:pt x="2021" y="2546"/>
                    <a:pt x="2536" y="1165"/>
                    <a:pt x="3195" y="63"/>
                  </a:cubicBezTo>
                  <a:lnTo>
                    <a:pt x="3092" y="1"/>
                  </a:ln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991;p78">
              <a:extLst>
                <a:ext uri="{FF2B5EF4-FFF2-40B4-BE49-F238E27FC236}">
                  <a16:creationId xmlns:a16="http://schemas.microsoft.com/office/drawing/2014/main" id="{D6506A21-0BD3-3190-40A6-7A7367794C1B}"/>
                </a:ext>
              </a:extLst>
            </p:cNvPr>
            <p:cNvSpPr/>
            <p:nvPr/>
          </p:nvSpPr>
          <p:spPr>
            <a:xfrm>
              <a:off x="1544958" y="4146366"/>
              <a:ext cx="31476" cy="636229"/>
            </a:xfrm>
            <a:custGeom>
              <a:avLst/>
              <a:gdLst/>
              <a:ahLst/>
              <a:cxnLst/>
              <a:rect l="l" t="t" r="r" b="b"/>
              <a:pathLst>
                <a:path w="567" h="11461" extrusionOk="0">
                  <a:moveTo>
                    <a:pt x="443" y="0"/>
                  </a:moveTo>
                  <a:lnTo>
                    <a:pt x="0" y="11460"/>
                  </a:lnTo>
                  <a:lnTo>
                    <a:pt x="134" y="11460"/>
                  </a:lnTo>
                  <a:lnTo>
                    <a:pt x="567" y="0"/>
                  </a:ln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992;p78">
              <a:extLst>
                <a:ext uri="{FF2B5EF4-FFF2-40B4-BE49-F238E27FC236}">
                  <a16:creationId xmlns:a16="http://schemas.microsoft.com/office/drawing/2014/main" id="{181FB2A6-B915-09CD-7920-69DA7E23D7A0}"/>
                </a:ext>
              </a:extLst>
            </p:cNvPr>
            <p:cNvSpPr/>
            <p:nvPr/>
          </p:nvSpPr>
          <p:spPr>
            <a:xfrm>
              <a:off x="1731428" y="4013024"/>
              <a:ext cx="65283" cy="740370"/>
            </a:xfrm>
            <a:custGeom>
              <a:avLst/>
              <a:gdLst/>
              <a:ahLst/>
              <a:cxnLst/>
              <a:rect l="l" t="t" r="r" b="b"/>
              <a:pathLst>
                <a:path w="1176" h="13337" extrusionOk="0">
                  <a:moveTo>
                    <a:pt x="114" y="1"/>
                  </a:moveTo>
                  <a:lnTo>
                    <a:pt x="1" y="42"/>
                  </a:lnTo>
                  <a:cubicBezTo>
                    <a:pt x="83" y="341"/>
                    <a:pt x="166" y="784"/>
                    <a:pt x="248" y="1310"/>
                  </a:cubicBezTo>
                  <a:cubicBezTo>
                    <a:pt x="382" y="2237"/>
                    <a:pt x="495" y="3453"/>
                    <a:pt x="598" y="4762"/>
                  </a:cubicBezTo>
                  <a:cubicBezTo>
                    <a:pt x="753" y="6710"/>
                    <a:pt x="866" y="8854"/>
                    <a:pt x="938" y="10512"/>
                  </a:cubicBezTo>
                  <a:cubicBezTo>
                    <a:pt x="979" y="11337"/>
                    <a:pt x="1011" y="12048"/>
                    <a:pt x="1021" y="12543"/>
                  </a:cubicBezTo>
                  <a:cubicBezTo>
                    <a:pt x="1031" y="12790"/>
                    <a:pt x="1041" y="12996"/>
                    <a:pt x="1041" y="13130"/>
                  </a:cubicBezTo>
                  <a:cubicBezTo>
                    <a:pt x="1052" y="13192"/>
                    <a:pt x="1052" y="13244"/>
                    <a:pt x="1052" y="13285"/>
                  </a:cubicBezTo>
                  <a:lnTo>
                    <a:pt x="1052" y="13336"/>
                  </a:lnTo>
                  <a:lnTo>
                    <a:pt x="1176" y="13326"/>
                  </a:lnTo>
                  <a:cubicBezTo>
                    <a:pt x="1176" y="13326"/>
                    <a:pt x="1093" y="10615"/>
                    <a:pt x="918" y="7596"/>
                  </a:cubicBezTo>
                  <a:cubicBezTo>
                    <a:pt x="825" y="6092"/>
                    <a:pt x="711" y="4505"/>
                    <a:pt x="588" y="3134"/>
                  </a:cubicBezTo>
                  <a:cubicBezTo>
                    <a:pt x="516" y="2453"/>
                    <a:pt x="443" y="1825"/>
                    <a:pt x="372" y="1289"/>
                  </a:cubicBezTo>
                  <a:cubicBezTo>
                    <a:pt x="289" y="763"/>
                    <a:pt x="207" y="321"/>
                    <a:pt x="114" y="1"/>
                  </a:cubicBez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993;p78">
              <a:extLst>
                <a:ext uri="{FF2B5EF4-FFF2-40B4-BE49-F238E27FC236}">
                  <a16:creationId xmlns:a16="http://schemas.microsoft.com/office/drawing/2014/main" id="{75C3E7F7-28BA-EE41-78A9-D0B36DD9ADA0}"/>
                </a:ext>
              </a:extLst>
            </p:cNvPr>
            <p:cNvSpPr/>
            <p:nvPr/>
          </p:nvSpPr>
          <p:spPr>
            <a:xfrm>
              <a:off x="1922505" y="3954124"/>
              <a:ext cx="119074" cy="750029"/>
            </a:xfrm>
            <a:custGeom>
              <a:avLst/>
              <a:gdLst/>
              <a:ahLst/>
              <a:cxnLst/>
              <a:rect l="l" t="t" r="r" b="b"/>
              <a:pathLst>
                <a:path w="2145" h="13511" extrusionOk="0">
                  <a:moveTo>
                    <a:pt x="114" y="1"/>
                  </a:moveTo>
                  <a:lnTo>
                    <a:pt x="1" y="52"/>
                  </a:lnTo>
                  <a:cubicBezTo>
                    <a:pt x="444" y="1041"/>
                    <a:pt x="794" y="2371"/>
                    <a:pt x="1062" y="3824"/>
                  </a:cubicBezTo>
                  <a:cubicBezTo>
                    <a:pt x="1474" y="5999"/>
                    <a:pt x="1712" y="8420"/>
                    <a:pt x="1845" y="10296"/>
                  </a:cubicBezTo>
                  <a:cubicBezTo>
                    <a:pt x="1918" y="11244"/>
                    <a:pt x="1959" y="12047"/>
                    <a:pt x="1989" y="12615"/>
                  </a:cubicBezTo>
                  <a:cubicBezTo>
                    <a:pt x="2000" y="12893"/>
                    <a:pt x="2010" y="13119"/>
                    <a:pt x="2010" y="13274"/>
                  </a:cubicBezTo>
                  <a:cubicBezTo>
                    <a:pt x="2010" y="13357"/>
                    <a:pt x="2021" y="13408"/>
                    <a:pt x="2021" y="13449"/>
                  </a:cubicBezTo>
                  <a:lnTo>
                    <a:pt x="2021" y="13511"/>
                  </a:lnTo>
                  <a:lnTo>
                    <a:pt x="2144" y="13511"/>
                  </a:lnTo>
                  <a:cubicBezTo>
                    <a:pt x="2144" y="13511"/>
                    <a:pt x="2083" y="11131"/>
                    <a:pt x="1804" y="8255"/>
                  </a:cubicBezTo>
                  <a:cubicBezTo>
                    <a:pt x="1660" y="6812"/>
                    <a:pt x="1464" y="5257"/>
                    <a:pt x="1186" y="3803"/>
                  </a:cubicBezTo>
                  <a:cubicBezTo>
                    <a:pt x="918" y="2350"/>
                    <a:pt x="567" y="1000"/>
                    <a:pt x="114" y="1"/>
                  </a:cubicBez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994;p78">
              <a:extLst>
                <a:ext uri="{FF2B5EF4-FFF2-40B4-BE49-F238E27FC236}">
                  <a16:creationId xmlns:a16="http://schemas.microsoft.com/office/drawing/2014/main" id="{C3765977-8087-44BB-BC4F-1135C4C1D085}"/>
                </a:ext>
              </a:extLst>
            </p:cNvPr>
            <p:cNvSpPr/>
            <p:nvPr/>
          </p:nvSpPr>
          <p:spPr>
            <a:xfrm>
              <a:off x="1996283" y="1680027"/>
              <a:ext cx="378262" cy="338737"/>
            </a:xfrm>
            <a:custGeom>
              <a:avLst/>
              <a:gdLst/>
              <a:ahLst/>
              <a:cxnLst/>
              <a:rect l="l" t="t" r="r" b="b"/>
              <a:pathLst>
                <a:path w="6814" h="6102" extrusionOk="0">
                  <a:moveTo>
                    <a:pt x="2377" y="1"/>
                  </a:moveTo>
                  <a:cubicBezTo>
                    <a:pt x="2343" y="1"/>
                    <a:pt x="2310" y="7"/>
                    <a:pt x="2279" y="21"/>
                  </a:cubicBezTo>
                  <a:cubicBezTo>
                    <a:pt x="1755" y="243"/>
                    <a:pt x="2837" y="1993"/>
                    <a:pt x="2827" y="1993"/>
                  </a:cubicBezTo>
                  <a:cubicBezTo>
                    <a:pt x="2827" y="1993"/>
                    <a:pt x="2826" y="1992"/>
                    <a:pt x="2825" y="1990"/>
                  </a:cubicBezTo>
                  <a:cubicBezTo>
                    <a:pt x="2767" y="1914"/>
                    <a:pt x="1934" y="434"/>
                    <a:pt x="1410" y="434"/>
                  </a:cubicBezTo>
                  <a:cubicBezTo>
                    <a:pt x="1367" y="434"/>
                    <a:pt x="1327" y="444"/>
                    <a:pt x="1289" y="465"/>
                  </a:cubicBezTo>
                  <a:cubicBezTo>
                    <a:pt x="825" y="722"/>
                    <a:pt x="1712" y="2340"/>
                    <a:pt x="1825" y="2536"/>
                  </a:cubicBezTo>
                  <a:cubicBezTo>
                    <a:pt x="1728" y="2386"/>
                    <a:pt x="1073" y="1504"/>
                    <a:pt x="634" y="1504"/>
                  </a:cubicBezTo>
                  <a:cubicBezTo>
                    <a:pt x="560" y="1504"/>
                    <a:pt x="492" y="1530"/>
                    <a:pt x="434" y="1588"/>
                  </a:cubicBezTo>
                  <a:cubicBezTo>
                    <a:pt x="12" y="2000"/>
                    <a:pt x="1320" y="3845"/>
                    <a:pt x="1320" y="3845"/>
                  </a:cubicBezTo>
                  <a:cubicBezTo>
                    <a:pt x="1320" y="3845"/>
                    <a:pt x="722" y="3478"/>
                    <a:pt x="359" y="3478"/>
                  </a:cubicBezTo>
                  <a:cubicBezTo>
                    <a:pt x="221" y="3478"/>
                    <a:pt x="117" y="3532"/>
                    <a:pt x="94" y="3680"/>
                  </a:cubicBezTo>
                  <a:cubicBezTo>
                    <a:pt x="1" y="4226"/>
                    <a:pt x="2021" y="5421"/>
                    <a:pt x="2021" y="5421"/>
                  </a:cubicBezTo>
                  <a:lnTo>
                    <a:pt x="2186" y="6101"/>
                  </a:lnTo>
                  <a:cubicBezTo>
                    <a:pt x="3422" y="5803"/>
                    <a:pt x="5865" y="5102"/>
                    <a:pt x="6813" y="3989"/>
                  </a:cubicBezTo>
                  <a:cubicBezTo>
                    <a:pt x="6679" y="3793"/>
                    <a:pt x="6596" y="3690"/>
                    <a:pt x="6596" y="3690"/>
                  </a:cubicBezTo>
                  <a:cubicBezTo>
                    <a:pt x="6596" y="3690"/>
                    <a:pt x="4239" y="90"/>
                    <a:pt x="3680" y="90"/>
                  </a:cubicBezTo>
                  <a:cubicBezTo>
                    <a:pt x="3661" y="90"/>
                    <a:pt x="3643" y="95"/>
                    <a:pt x="3628" y="104"/>
                  </a:cubicBezTo>
                  <a:cubicBezTo>
                    <a:pt x="3206" y="351"/>
                    <a:pt x="3722" y="1546"/>
                    <a:pt x="3793" y="1691"/>
                  </a:cubicBezTo>
                  <a:cubicBezTo>
                    <a:pt x="3716" y="1546"/>
                    <a:pt x="2903" y="1"/>
                    <a:pt x="2377" y="1"/>
                  </a:cubicBezTo>
                  <a:close/>
                </a:path>
              </a:pathLst>
            </a:custGeom>
            <a:solidFill>
              <a:srgbClr val="CB85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995;p78">
              <a:extLst>
                <a:ext uri="{FF2B5EF4-FFF2-40B4-BE49-F238E27FC236}">
                  <a16:creationId xmlns:a16="http://schemas.microsoft.com/office/drawing/2014/main" id="{7072C211-730C-68C0-F9CE-04762964A8FB}"/>
                </a:ext>
              </a:extLst>
            </p:cNvPr>
            <p:cNvSpPr/>
            <p:nvPr/>
          </p:nvSpPr>
          <p:spPr>
            <a:xfrm>
              <a:off x="2113027" y="1879097"/>
              <a:ext cx="111025" cy="39580"/>
            </a:xfrm>
            <a:custGeom>
              <a:avLst/>
              <a:gdLst/>
              <a:ahLst/>
              <a:cxnLst/>
              <a:rect l="l" t="t" r="r" b="b"/>
              <a:pathLst>
                <a:path w="2000" h="713" extrusionOk="0">
                  <a:moveTo>
                    <a:pt x="886" y="1"/>
                  </a:moveTo>
                  <a:cubicBezTo>
                    <a:pt x="650" y="1"/>
                    <a:pt x="433" y="42"/>
                    <a:pt x="268" y="83"/>
                  </a:cubicBezTo>
                  <a:cubicBezTo>
                    <a:pt x="114" y="135"/>
                    <a:pt x="0" y="176"/>
                    <a:pt x="0" y="176"/>
                  </a:cubicBezTo>
                  <a:lnTo>
                    <a:pt x="52" y="289"/>
                  </a:lnTo>
                  <a:cubicBezTo>
                    <a:pt x="52" y="289"/>
                    <a:pt x="155" y="248"/>
                    <a:pt x="309" y="207"/>
                  </a:cubicBezTo>
                  <a:cubicBezTo>
                    <a:pt x="464" y="166"/>
                    <a:pt x="670" y="124"/>
                    <a:pt x="886" y="124"/>
                  </a:cubicBezTo>
                  <a:cubicBezTo>
                    <a:pt x="1072" y="124"/>
                    <a:pt x="1278" y="156"/>
                    <a:pt x="1454" y="238"/>
                  </a:cubicBezTo>
                  <a:cubicBezTo>
                    <a:pt x="1536" y="289"/>
                    <a:pt x="1619" y="351"/>
                    <a:pt x="1690" y="424"/>
                  </a:cubicBezTo>
                  <a:cubicBezTo>
                    <a:pt x="1763" y="506"/>
                    <a:pt x="1835" y="599"/>
                    <a:pt x="1887" y="712"/>
                  </a:cubicBezTo>
                  <a:lnTo>
                    <a:pt x="1999" y="660"/>
                  </a:lnTo>
                  <a:cubicBezTo>
                    <a:pt x="1938" y="537"/>
                    <a:pt x="1866" y="424"/>
                    <a:pt x="1783" y="341"/>
                  </a:cubicBezTo>
                  <a:cubicBezTo>
                    <a:pt x="1660" y="207"/>
                    <a:pt x="1505" y="124"/>
                    <a:pt x="1351" y="73"/>
                  </a:cubicBezTo>
                  <a:cubicBezTo>
                    <a:pt x="1196" y="21"/>
                    <a:pt x="1041" y="1"/>
                    <a:pt x="886"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996;p78">
              <a:extLst>
                <a:ext uri="{FF2B5EF4-FFF2-40B4-BE49-F238E27FC236}">
                  <a16:creationId xmlns:a16="http://schemas.microsoft.com/office/drawing/2014/main" id="{027720FE-7C09-90AB-7E01-AE202A2A6FC4}"/>
                </a:ext>
              </a:extLst>
            </p:cNvPr>
            <p:cNvSpPr/>
            <p:nvPr/>
          </p:nvSpPr>
          <p:spPr>
            <a:xfrm>
              <a:off x="2179977" y="1830523"/>
              <a:ext cx="48074" cy="53792"/>
            </a:xfrm>
            <a:custGeom>
              <a:avLst/>
              <a:gdLst/>
              <a:ahLst/>
              <a:cxnLst/>
              <a:rect l="l" t="t" r="r" b="b"/>
              <a:pathLst>
                <a:path w="866" h="969" extrusionOk="0">
                  <a:moveTo>
                    <a:pt x="845" y="0"/>
                  </a:moveTo>
                  <a:cubicBezTo>
                    <a:pt x="660" y="41"/>
                    <a:pt x="505" y="103"/>
                    <a:pt x="392" y="175"/>
                  </a:cubicBezTo>
                  <a:cubicBezTo>
                    <a:pt x="310" y="227"/>
                    <a:pt x="237" y="289"/>
                    <a:pt x="186" y="361"/>
                  </a:cubicBezTo>
                  <a:cubicBezTo>
                    <a:pt x="103" y="454"/>
                    <a:pt x="51" y="557"/>
                    <a:pt x="31" y="649"/>
                  </a:cubicBezTo>
                  <a:cubicBezTo>
                    <a:pt x="0" y="742"/>
                    <a:pt x="0" y="825"/>
                    <a:pt x="0" y="887"/>
                  </a:cubicBezTo>
                  <a:lnTo>
                    <a:pt x="0" y="969"/>
                  </a:lnTo>
                  <a:lnTo>
                    <a:pt x="124" y="948"/>
                  </a:lnTo>
                  <a:cubicBezTo>
                    <a:pt x="124" y="948"/>
                    <a:pt x="113" y="917"/>
                    <a:pt x="113" y="887"/>
                  </a:cubicBezTo>
                  <a:cubicBezTo>
                    <a:pt x="113" y="835"/>
                    <a:pt x="124" y="783"/>
                    <a:pt x="134" y="711"/>
                  </a:cubicBezTo>
                  <a:cubicBezTo>
                    <a:pt x="155" y="660"/>
                    <a:pt x="175" y="598"/>
                    <a:pt x="196" y="546"/>
                  </a:cubicBezTo>
                  <a:cubicBezTo>
                    <a:pt x="248" y="464"/>
                    <a:pt x="310" y="381"/>
                    <a:pt x="422" y="299"/>
                  </a:cubicBezTo>
                  <a:cubicBezTo>
                    <a:pt x="526" y="227"/>
                    <a:pt x="670" y="165"/>
                    <a:pt x="866" y="124"/>
                  </a:cubicBezTo>
                  <a:lnTo>
                    <a:pt x="845"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997;p78">
              <a:extLst>
                <a:ext uri="{FF2B5EF4-FFF2-40B4-BE49-F238E27FC236}">
                  <a16:creationId xmlns:a16="http://schemas.microsoft.com/office/drawing/2014/main" id="{98E215F3-75AB-8666-44BC-ECB080833869}"/>
                </a:ext>
              </a:extLst>
            </p:cNvPr>
            <p:cNvSpPr/>
            <p:nvPr/>
          </p:nvSpPr>
          <p:spPr>
            <a:xfrm>
              <a:off x="193648" y="2846803"/>
              <a:ext cx="353004" cy="387699"/>
            </a:xfrm>
            <a:custGeom>
              <a:avLst/>
              <a:gdLst/>
              <a:ahLst/>
              <a:cxnLst/>
              <a:rect l="l" t="t" r="r" b="b"/>
              <a:pathLst>
                <a:path w="6359" h="6984" extrusionOk="0">
                  <a:moveTo>
                    <a:pt x="3439" y="0"/>
                  </a:moveTo>
                  <a:cubicBezTo>
                    <a:pt x="3414" y="0"/>
                    <a:pt x="3391" y="5"/>
                    <a:pt x="3370" y="17"/>
                  </a:cubicBezTo>
                  <a:cubicBezTo>
                    <a:pt x="2907" y="264"/>
                    <a:pt x="2937" y="759"/>
                    <a:pt x="2937" y="759"/>
                  </a:cubicBezTo>
                  <a:cubicBezTo>
                    <a:pt x="2937" y="759"/>
                    <a:pt x="2748" y="484"/>
                    <a:pt x="2464" y="484"/>
                  </a:cubicBezTo>
                  <a:cubicBezTo>
                    <a:pt x="2379" y="484"/>
                    <a:pt x="2285" y="509"/>
                    <a:pt x="2185" y="573"/>
                  </a:cubicBezTo>
                  <a:cubicBezTo>
                    <a:pt x="1752" y="851"/>
                    <a:pt x="2020" y="1274"/>
                    <a:pt x="2020" y="1274"/>
                  </a:cubicBezTo>
                  <a:cubicBezTo>
                    <a:pt x="2020" y="1274"/>
                    <a:pt x="1855" y="1083"/>
                    <a:pt x="1597" y="1083"/>
                  </a:cubicBezTo>
                  <a:cubicBezTo>
                    <a:pt x="1485" y="1083"/>
                    <a:pt x="1357" y="1119"/>
                    <a:pt x="1216" y="1222"/>
                  </a:cubicBezTo>
                  <a:cubicBezTo>
                    <a:pt x="752" y="1562"/>
                    <a:pt x="1144" y="2057"/>
                    <a:pt x="1144" y="2057"/>
                  </a:cubicBezTo>
                  <a:cubicBezTo>
                    <a:pt x="1144" y="2057"/>
                    <a:pt x="979" y="1855"/>
                    <a:pt x="764" y="1855"/>
                  </a:cubicBezTo>
                  <a:cubicBezTo>
                    <a:pt x="642" y="1855"/>
                    <a:pt x="505" y="1919"/>
                    <a:pt x="371" y="2119"/>
                  </a:cubicBezTo>
                  <a:cubicBezTo>
                    <a:pt x="0" y="2675"/>
                    <a:pt x="2010" y="5612"/>
                    <a:pt x="2010" y="5612"/>
                  </a:cubicBezTo>
                  <a:cubicBezTo>
                    <a:pt x="2102" y="5725"/>
                    <a:pt x="2837" y="6984"/>
                    <a:pt x="3053" y="6984"/>
                  </a:cubicBezTo>
                  <a:cubicBezTo>
                    <a:pt x="3056" y="6984"/>
                    <a:pt x="3058" y="6984"/>
                    <a:pt x="3061" y="6983"/>
                  </a:cubicBezTo>
                  <a:cubicBezTo>
                    <a:pt x="3896" y="6869"/>
                    <a:pt x="5730" y="6344"/>
                    <a:pt x="6246" y="5550"/>
                  </a:cubicBezTo>
                  <a:cubicBezTo>
                    <a:pt x="6358" y="5365"/>
                    <a:pt x="5555" y="3407"/>
                    <a:pt x="5545" y="3262"/>
                  </a:cubicBezTo>
                  <a:cubicBezTo>
                    <a:pt x="5456" y="2407"/>
                    <a:pt x="3977" y="0"/>
                    <a:pt x="3439" y="0"/>
                  </a:cubicBezTo>
                  <a:close/>
                </a:path>
              </a:pathLst>
            </a:custGeom>
            <a:solidFill>
              <a:srgbClr val="CB85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998;p78">
              <a:extLst>
                <a:ext uri="{FF2B5EF4-FFF2-40B4-BE49-F238E27FC236}">
                  <a16:creationId xmlns:a16="http://schemas.microsoft.com/office/drawing/2014/main" id="{EA86C363-11F6-06EA-687E-5206CC7C5E16}"/>
                </a:ext>
              </a:extLst>
            </p:cNvPr>
            <p:cNvSpPr/>
            <p:nvPr/>
          </p:nvSpPr>
          <p:spPr>
            <a:xfrm>
              <a:off x="53476" y="2696640"/>
              <a:ext cx="737484" cy="508661"/>
            </a:xfrm>
            <a:custGeom>
              <a:avLst/>
              <a:gdLst/>
              <a:ahLst/>
              <a:cxnLst/>
              <a:rect l="l" t="t" r="r" b="b"/>
              <a:pathLst>
                <a:path w="13285" h="9163" extrusionOk="0">
                  <a:moveTo>
                    <a:pt x="12604" y="1"/>
                  </a:moveTo>
                  <a:lnTo>
                    <a:pt x="0" y="8122"/>
                  </a:lnTo>
                  <a:lnTo>
                    <a:pt x="670" y="9162"/>
                  </a:lnTo>
                  <a:lnTo>
                    <a:pt x="13284" y="1052"/>
                  </a:lnTo>
                  <a:lnTo>
                    <a:pt x="12604" y="1"/>
                  </a:lnTo>
                  <a:close/>
                </a:path>
              </a:pathLst>
            </a:custGeom>
            <a:solidFill>
              <a:srgbClr val="B15A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999;p78">
              <a:extLst>
                <a:ext uri="{FF2B5EF4-FFF2-40B4-BE49-F238E27FC236}">
                  <a16:creationId xmlns:a16="http://schemas.microsoft.com/office/drawing/2014/main" id="{72DEA32D-006B-DB95-8EE1-1278D6A04F69}"/>
                </a:ext>
              </a:extLst>
            </p:cNvPr>
            <p:cNvSpPr/>
            <p:nvPr/>
          </p:nvSpPr>
          <p:spPr>
            <a:xfrm>
              <a:off x="209081" y="2846692"/>
              <a:ext cx="246031" cy="224382"/>
            </a:xfrm>
            <a:custGeom>
              <a:avLst/>
              <a:gdLst/>
              <a:ahLst/>
              <a:cxnLst/>
              <a:rect l="l" t="t" r="r" b="b"/>
              <a:pathLst>
                <a:path w="4432" h="4042" extrusionOk="0">
                  <a:moveTo>
                    <a:pt x="3165" y="0"/>
                  </a:moveTo>
                  <a:cubicBezTo>
                    <a:pt x="3138" y="0"/>
                    <a:pt x="3114" y="6"/>
                    <a:pt x="3092" y="19"/>
                  </a:cubicBezTo>
                  <a:cubicBezTo>
                    <a:pt x="2629" y="266"/>
                    <a:pt x="2659" y="761"/>
                    <a:pt x="2659" y="761"/>
                  </a:cubicBezTo>
                  <a:cubicBezTo>
                    <a:pt x="2659" y="761"/>
                    <a:pt x="2470" y="486"/>
                    <a:pt x="2186" y="486"/>
                  </a:cubicBezTo>
                  <a:cubicBezTo>
                    <a:pt x="2101" y="486"/>
                    <a:pt x="2007" y="511"/>
                    <a:pt x="1907" y="575"/>
                  </a:cubicBezTo>
                  <a:cubicBezTo>
                    <a:pt x="1474" y="853"/>
                    <a:pt x="1742" y="1276"/>
                    <a:pt x="1742" y="1276"/>
                  </a:cubicBezTo>
                  <a:cubicBezTo>
                    <a:pt x="1742" y="1276"/>
                    <a:pt x="1577" y="1085"/>
                    <a:pt x="1319" y="1085"/>
                  </a:cubicBezTo>
                  <a:cubicBezTo>
                    <a:pt x="1207" y="1085"/>
                    <a:pt x="1079" y="1121"/>
                    <a:pt x="938" y="1224"/>
                  </a:cubicBezTo>
                  <a:cubicBezTo>
                    <a:pt x="474" y="1564"/>
                    <a:pt x="866" y="2059"/>
                    <a:pt x="866" y="2059"/>
                  </a:cubicBezTo>
                  <a:cubicBezTo>
                    <a:pt x="866" y="2059"/>
                    <a:pt x="701" y="1857"/>
                    <a:pt x="486" y="1857"/>
                  </a:cubicBezTo>
                  <a:cubicBezTo>
                    <a:pt x="364" y="1857"/>
                    <a:pt x="227" y="1921"/>
                    <a:pt x="93" y="2121"/>
                  </a:cubicBezTo>
                  <a:cubicBezTo>
                    <a:pt x="0" y="2255"/>
                    <a:pt x="52" y="2513"/>
                    <a:pt x="165" y="2832"/>
                  </a:cubicBezTo>
                  <a:lnTo>
                    <a:pt x="186" y="2832"/>
                  </a:lnTo>
                  <a:cubicBezTo>
                    <a:pt x="186" y="2832"/>
                    <a:pt x="769" y="4042"/>
                    <a:pt x="1216" y="4042"/>
                  </a:cubicBezTo>
                  <a:cubicBezTo>
                    <a:pt x="1259" y="4042"/>
                    <a:pt x="1300" y="4031"/>
                    <a:pt x="1340" y="4006"/>
                  </a:cubicBezTo>
                  <a:cubicBezTo>
                    <a:pt x="1722" y="3780"/>
                    <a:pt x="1422" y="3213"/>
                    <a:pt x="1278" y="2987"/>
                  </a:cubicBezTo>
                  <a:lnTo>
                    <a:pt x="1278" y="2987"/>
                  </a:lnTo>
                  <a:cubicBezTo>
                    <a:pt x="1406" y="3147"/>
                    <a:pt x="1721" y="3469"/>
                    <a:pt x="2007" y="3469"/>
                  </a:cubicBezTo>
                  <a:cubicBezTo>
                    <a:pt x="2068" y="3469"/>
                    <a:pt x="2128" y="3454"/>
                    <a:pt x="2185" y="3419"/>
                  </a:cubicBezTo>
                  <a:cubicBezTo>
                    <a:pt x="2587" y="3172"/>
                    <a:pt x="2247" y="2337"/>
                    <a:pt x="2196" y="2224"/>
                  </a:cubicBezTo>
                  <a:lnTo>
                    <a:pt x="2196" y="2224"/>
                  </a:lnTo>
                  <a:cubicBezTo>
                    <a:pt x="2240" y="2321"/>
                    <a:pt x="2535" y="2882"/>
                    <a:pt x="2898" y="2882"/>
                  </a:cubicBezTo>
                  <a:cubicBezTo>
                    <a:pt x="2958" y="2882"/>
                    <a:pt x="3019" y="2867"/>
                    <a:pt x="3082" y="2832"/>
                  </a:cubicBezTo>
                  <a:cubicBezTo>
                    <a:pt x="3576" y="2554"/>
                    <a:pt x="3144" y="1565"/>
                    <a:pt x="3144" y="1564"/>
                  </a:cubicBezTo>
                  <a:lnTo>
                    <a:pt x="3144" y="1564"/>
                  </a:lnTo>
                  <a:cubicBezTo>
                    <a:pt x="3144" y="1565"/>
                    <a:pt x="3472" y="2275"/>
                    <a:pt x="3924" y="2275"/>
                  </a:cubicBezTo>
                  <a:cubicBezTo>
                    <a:pt x="3992" y="2275"/>
                    <a:pt x="4061" y="2260"/>
                    <a:pt x="4133" y="2224"/>
                  </a:cubicBezTo>
                  <a:cubicBezTo>
                    <a:pt x="4432" y="2080"/>
                    <a:pt x="4360" y="1533"/>
                    <a:pt x="4225" y="1080"/>
                  </a:cubicBezTo>
                  <a:cubicBezTo>
                    <a:pt x="3827" y="478"/>
                    <a:pt x="3404" y="0"/>
                    <a:pt x="3165" y="0"/>
                  </a:cubicBezTo>
                  <a:close/>
                </a:path>
              </a:pathLst>
            </a:custGeom>
            <a:solidFill>
              <a:srgbClr val="CB85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000;p78">
              <a:extLst>
                <a:ext uri="{FF2B5EF4-FFF2-40B4-BE49-F238E27FC236}">
                  <a16:creationId xmlns:a16="http://schemas.microsoft.com/office/drawing/2014/main" id="{D783161D-847B-CF88-0AC0-A14F2BB15759}"/>
                </a:ext>
              </a:extLst>
            </p:cNvPr>
            <p:cNvSpPr/>
            <p:nvPr/>
          </p:nvSpPr>
          <p:spPr>
            <a:xfrm>
              <a:off x="227345" y="2980423"/>
              <a:ext cx="69335" cy="93872"/>
            </a:xfrm>
            <a:custGeom>
              <a:avLst/>
              <a:gdLst/>
              <a:ahLst/>
              <a:cxnLst/>
              <a:rect l="l" t="t" r="r" b="b"/>
              <a:pathLst>
                <a:path w="1249" h="1691" extrusionOk="0">
                  <a:moveTo>
                    <a:pt x="754" y="1"/>
                  </a:moveTo>
                  <a:lnTo>
                    <a:pt x="651" y="72"/>
                  </a:lnTo>
                  <a:cubicBezTo>
                    <a:pt x="661" y="83"/>
                    <a:pt x="774" y="258"/>
                    <a:pt x="898" y="495"/>
                  </a:cubicBezTo>
                  <a:cubicBezTo>
                    <a:pt x="949" y="608"/>
                    <a:pt x="1011" y="743"/>
                    <a:pt x="1052" y="866"/>
                  </a:cubicBezTo>
                  <a:cubicBezTo>
                    <a:pt x="1093" y="1000"/>
                    <a:pt x="1125" y="1123"/>
                    <a:pt x="1125" y="1237"/>
                  </a:cubicBezTo>
                  <a:cubicBezTo>
                    <a:pt x="1125" y="1309"/>
                    <a:pt x="1114" y="1371"/>
                    <a:pt x="1093" y="1423"/>
                  </a:cubicBezTo>
                  <a:cubicBezTo>
                    <a:pt x="1083" y="1443"/>
                    <a:pt x="1063" y="1474"/>
                    <a:pt x="1042" y="1494"/>
                  </a:cubicBezTo>
                  <a:cubicBezTo>
                    <a:pt x="1032" y="1515"/>
                    <a:pt x="1011" y="1526"/>
                    <a:pt x="980" y="1546"/>
                  </a:cubicBezTo>
                  <a:cubicBezTo>
                    <a:pt x="949" y="1567"/>
                    <a:pt x="928" y="1567"/>
                    <a:pt x="898" y="1567"/>
                  </a:cubicBezTo>
                  <a:cubicBezTo>
                    <a:pt x="857" y="1567"/>
                    <a:pt x="825" y="1556"/>
                    <a:pt x="774" y="1536"/>
                  </a:cubicBezTo>
                  <a:cubicBezTo>
                    <a:pt x="743" y="1526"/>
                    <a:pt x="702" y="1494"/>
                    <a:pt x="661" y="1464"/>
                  </a:cubicBezTo>
                  <a:cubicBezTo>
                    <a:pt x="589" y="1412"/>
                    <a:pt x="527" y="1330"/>
                    <a:pt x="454" y="1258"/>
                  </a:cubicBezTo>
                  <a:cubicBezTo>
                    <a:pt x="362" y="1134"/>
                    <a:pt x="269" y="1000"/>
                    <a:pt x="207" y="907"/>
                  </a:cubicBezTo>
                  <a:cubicBezTo>
                    <a:pt x="177" y="855"/>
                    <a:pt x="145" y="814"/>
                    <a:pt x="135" y="784"/>
                  </a:cubicBezTo>
                  <a:cubicBezTo>
                    <a:pt x="125" y="763"/>
                    <a:pt x="115" y="752"/>
                    <a:pt x="115" y="743"/>
                  </a:cubicBezTo>
                  <a:cubicBezTo>
                    <a:pt x="104" y="743"/>
                    <a:pt x="104" y="743"/>
                    <a:pt x="104" y="732"/>
                  </a:cubicBezTo>
                  <a:lnTo>
                    <a:pt x="1" y="794"/>
                  </a:lnTo>
                  <a:cubicBezTo>
                    <a:pt x="1" y="794"/>
                    <a:pt x="115" y="1010"/>
                    <a:pt x="290" y="1237"/>
                  </a:cubicBezTo>
                  <a:cubicBezTo>
                    <a:pt x="372" y="1350"/>
                    <a:pt x="465" y="1453"/>
                    <a:pt x="568" y="1546"/>
                  </a:cubicBezTo>
                  <a:cubicBezTo>
                    <a:pt x="619" y="1588"/>
                    <a:pt x="671" y="1618"/>
                    <a:pt x="722" y="1649"/>
                  </a:cubicBezTo>
                  <a:cubicBezTo>
                    <a:pt x="784" y="1680"/>
                    <a:pt x="836" y="1691"/>
                    <a:pt x="898" y="1691"/>
                  </a:cubicBezTo>
                  <a:cubicBezTo>
                    <a:pt x="949" y="1691"/>
                    <a:pt x="1001" y="1680"/>
                    <a:pt x="1042" y="1649"/>
                  </a:cubicBezTo>
                  <a:cubicBezTo>
                    <a:pt x="1083" y="1629"/>
                    <a:pt x="1114" y="1597"/>
                    <a:pt x="1135" y="1567"/>
                  </a:cubicBezTo>
                  <a:cubicBezTo>
                    <a:pt x="1176" y="1526"/>
                    <a:pt x="1207" y="1474"/>
                    <a:pt x="1228" y="1412"/>
                  </a:cubicBezTo>
                  <a:cubicBezTo>
                    <a:pt x="1238" y="1361"/>
                    <a:pt x="1248" y="1299"/>
                    <a:pt x="1248" y="1237"/>
                  </a:cubicBezTo>
                  <a:cubicBezTo>
                    <a:pt x="1248" y="1103"/>
                    <a:pt x="1217" y="969"/>
                    <a:pt x="1166" y="825"/>
                  </a:cubicBezTo>
                  <a:cubicBezTo>
                    <a:pt x="1093" y="619"/>
                    <a:pt x="990" y="413"/>
                    <a:pt x="908" y="258"/>
                  </a:cubicBezTo>
                  <a:cubicBezTo>
                    <a:pt x="825" y="104"/>
                    <a:pt x="754" y="1"/>
                    <a:pt x="754"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001;p78">
              <a:extLst>
                <a:ext uri="{FF2B5EF4-FFF2-40B4-BE49-F238E27FC236}">
                  <a16:creationId xmlns:a16="http://schemas.microsoft.com/office/drawing/2014/main" id="{1F14A167-918D-69EA-2D36-DFA920C0830B}"/>
                </a:ext>
              </a:extLst>
            </p:cNvPr>
            <p:cNvSpPr/>
            <p:nvPr/>
          </p:nvSpPr>
          <p:spPr>
            <a:xfrm>
              <a:off x="282914" y="2935790"/>
              <a:ext cx="61841" cy="107639"/>
            </a:xfrm>
            <a:custGeom>
              <a:avLst/>
              <a:gdLst/>
              <a:ahLst/>
              <a:cxnLst/>
              <a:rect l="l" t="t" r="r" b="b"/>
              <a:pathLst>
                <a:path w="1114" h="1939" extrusionOk="0">
                  <a:moveTo>
                    <a:pt x="660" y="1"/>
                  </a:moveTo>
                  <a:lnTo>
                    <a:pt x="557" y="63"/>
                  </a:lnTo>
                  <a:cubicBezTo>
                    <a:pt x="557" y="72"/>
                    <a:pt x="669" y="269"/>
                    <a:pt x="773" y="537"/>
                  </a:cubicBezTo>
                  <a:cubicBezTo>
                    <a:pt x="834" y="670"/>
                    <a:pt x="886" y="814"/>
                    <a:pt x="928" y="959"/>
                  </a:cubicBezTo>
                  <a:cubicBezTo>
                    <a:pt x="958" y="1103"/>
                    <a:pt x="989" y="1247"/>
                    <a:pt x="989" y="1382"/>
                  </a:cubicBezTo>
                  <a:cubicBezTo>
                    <a:pt x="989" y="1464"/>
                    <a:pt x="979" y="1547"/>
                    <a:pt x="948" y="1608"/>
                  </a:cubicBezTo>
                  <a:cubicBezTo>
                    <a:pt x="937" y="1639"/>
                    <a:pt x="917" y="1670"/>
                    <a:pt x="896" y="1701"/>
                  </a:cubicBezTo>
                  <a:cubicBezTo>
                    <a:pt x="876" y="1721"/>
                    <a:pt x="855" y="1742"/>
                    <a:pt x="824" y="1763"/>
                  </a:cubicBezTo>
                  <a:cubicBezTo>
                    <a:pt x="763" y="1804"/>
                    <a:pt x="711" y="1814"/>
                    <a:pt x="649" y="1814"/>
                  </a:cubicBezTo>
                  <a:cubicBezTo>
                    <a:pt x="618" y="1814"/>
                    <a:pt x="587" y="1814"/>
                    <a:pt x="546" y="1804"/>
                  </a:cubicBezTo>
                  <a:cubicBezTo>
                    <a:pt x="495" y="1783"/>
                    <a:pt x="433" y="1753"/>
                    <a:pt x="381" y="1711"/>
                  </a:cubicBezTo>
                  <a:cubicBezTo>
                    <a:pt x="298" y="1659"/>
                    <a:pt x="227" y="1588"/>
                    <a:pt x="175" y="1526"/>
                  </a:cubicBezTo>
                  <a:cubicBezTo>
                    <a:pt x="154" y="1495"/>
                    <a:pt x="134" y="1474"/>
                    <a:pt x="124" y="1453"/>
                  </a:cubicBezTo>
                  <a:cubicBezTo>
                    <a:pt x="113" y="1443"/>
                    <a:pt x="113" y="1433"/>
                    <a:pt x="103" y="1433"/>
                  </a:cubicBezTo>
                  <a:lnTo>
                    <a:pt x="103" y="1423"/>
                  </a:lnTo>
                  <a:lnTo>
                    <a:pt x="0" y="1495"/>
                  </a:lnTo>
                  <a:cubicBezTo>
                    <a:pt x="0" y="1495"/>
                    <a:pt x="72" y="1598"/>
                    <a:pt x="186" y="1711"/>
                  </a:cubicBezTo>
                  <a:cubicBezTo>
                    <a:pt x="247" y="1763"/>
                    <a:pt x="309" y="1824"/>
                    <a:pt x="392" y="1866"/>
                  </a:cubicBezTo>
                  <a:cubicBezTo>
                    <a:pt x="433" y="1886"/>
                    <a:pt x="474" y="1907"/>
                    <a:pt x="515" y="1918"/>
                  </a:cubicBezTo>
                  <a:cubicBezTo>
                    <a:pt x="557" y="1927"/>
                    <a:pt x="608" y="1938"/>
                    <a:pt x="649" y="1938"/>
                  </a:cubicBezTo>
                  <a:cubicBezTo>
                    <a:pt x="731" y="1938"/>
                    <a:pt x="814" y="1918"/>
                    <a:pt x="886" y="1866"/>
                  </a:cubicBezTo>
                  <a:cubicBezTo>
                    <a:pt x="928" y="1845"/>
                    <a:pt x="969" y="1814"/>
                    <a:pt x="989" y="1773"/>
                  </a:cubicBezTo>
                  <a:cubicBezTo>
                    <a:pt x="1040" y="1721"/>
                    <a:pt x="1061" y="1659"/>
                    <a:pt x="1082" y="1588"/>
                  </a:cubicBezTo>
                  <a:cubicBezTo>
                    <a:pt x="1102" y="1526"/>
                    <a:pt x="1113" y="1453"/>
                    <a:pt x="1113" y="1382"/>
                  </a:cubicBezTo>
                  <a:cubicBezTo>
                    <a:pt x="1113" y="1237"/>
                    <a:pt x="1082" y="1072"/>
                    <a:pt x="1040" y="917"/>
                  </a:cubicBezTo>
                  <a:cubicBezTo>
                    <a:pt x="979" y="691"/>
                    <a:pt x="886" y="454"/>
                    <a:pt x="804" y="289"/>
                  </a:cubicBezTo>
                  <a:cubicBezTo>
                    <a:pt x="721" y="114"/>
                    <a:pt x="660" y="1"/>
                    <a:pt x="660"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002;p78">
              <a:extLst>
                <a:ext uri="{FF2B5EF4-FFF2-40B4-BE49-F238E27FC236}">
                  <a16:creationId xmlns:a16="http://schemas.microsoft.com/office/drawing/2014/main" id="{3A9FB23E-1141-0066-56DA-4F59707E90EB}"/>
                </a:ext>
              </a:extLst>
            </p:cNvPr>
            <p:cNvSpPr/>
            <p:nvPr/>
          </p:nvSpPr>
          <p:spPr>
            <a:xfrm>
              <a:off x="331488" y="2902593"/>
              <a:ext cx="65283" cy="108194"/>
            </a:xfrm>
            <a:custGeom>
              <a:avLst/>
              <a:gdLst/>
              <a:ahLst/>
              <a:cxnLst/>
              <a:rect l="l" t="t" r="r" b="b"/>
              <a:pathLst>
                <a:path w="1176" h="1949" extrusionOk="0">
                  <a:moveTo>
                    <a:pt x="743" y="1"/>
                  </a:moveTo>
                  <a:lnTo>
                    <a:pt x="630" y="63"/>
                  </a:lnTo>
                  <a:cubicBezTo>
                    <a:pt x="640" y="73"/>
                    <a:pt x="743" y="248"/>
                    <a:pt x="846" y="506"/>
                  </a:cubicBezTo>
                  <a:cubicBezTo>
                    <a:pt x="898" y="629"/>
                    <a:pt x="949" y="764"/>
                    <a:pt x="990" y="908"/>
                  </a:cubicBezTo>
                  <a:cubicBezTo>
                    <a:pt x="1031" y="1052"/>
                    <a:pt x="1052" y="1196"/>
                    <a:pt x="1052" y="1320"/>
                  </a:cubicBezTo>
                  <a:cubicBezTo>
                    <a:pt x="1052" y="1423"/>
                    <a:pt x="1042" y="1515"/>
                    <a:pt x="1011" y="1588"/>
                  </a:cubicBezTo>
                  <a:cubicBezTo>
                    <a:pt x="990" y="1629"/>
                    <a:pt x="969" y="1660"/>
                    <a:pt x="939" y="1691"/>
                  </a:cubicBezTo>
                  <a:cubicBezTo>
                    <a:pt x="918" y="1722"/>
                    <a:pt x="887" y="1753"/>
                    <a:pt x="846" y="1774"/>
                  </a:cubicBezTo>
                  <a:cubicBezTo>
                    <a:pt x="795" y="1804"/>
                    <a:pt x="743" y="1825"/>
                    <a:pt x="691" y="1825"/>
                  </a:cubicBezTo>
                  <a:cubicBezTo>
                    <a:pt x="650" y="1825"/>
                    <a:pt x="619" y="1815"/>
                    <a:pt x="588" y="1804"/>
                  </a:cubicBezTo>
                  <a:cubicBezTo>
                    <a:pt x="527" y="1783"/>
                    <a:pt x="465" y="1742"/>
                    <a:pt x="403" y="1691"/>
                  </a:cubicBezTo>
                  <a:cubicBezTo>
                    <a:pt x="320" y="1619"/>
                    <a:pt x="248" y="1526"/>
                    <a:pt x="197" y="1454"/>
                  </a:cubicBezTo>
                  <a:cubicBezTo>
                    <a:pt x="165" y="1412"/>
                    <a:pt x="145" y="1382"/>
                    <a:pt x="135" y="1361"/>
                  </a:cubicBezTo>
                  <a:cubicBezTo>
                    <a:pt x="124" y="1351"/>
                    <a:pt x="124" y="1341"/>
                    <a:pt x="114" y="1341"/>
                  </a:cubicBezTo>
                  <a:lnTo>
                    <a:pt x="114" y="1330"/>
                  </a:lnTo>
                  <a:lnTo>
                    <a:pt x="1" y="1382"/>
                  </a:lnTo>
                  <a:cubicBezTo>
                    <a:pt x="11" y="1392"/>
                    <a:pt x="83" y="1526"/>
                    <a:pt x="197" y="1660"/>
                  </a:cubicBezTo>
                  <a:cubicBezTo>
                    <a:pt x="259" y="1732"/>
                    <a:pt x="330" y="1794"/>
                    <a:pt x="413" y="1856"/>
                  </a:cubicBezTo>
                  <a:cubicBezTo>
                    <a:pt x="454" y="1877"/>
                    <a:pt x="495" y="1897"/>
                    <a:pt x="547" y="1918"/>
                  </a:cubicBezTo>
                  <a:cubicBezTo>
                    <a:pt x="588" y="1938"/>
                    <a:pt x="640" y="1948"/>
                    <a:pt x="691" y="1948"/>
                  </a:cubicBezTo>
                  <a:cubicBezTo>
                    <a:pt x="763" y="1948"/>
                    <a:pt x="836" y="1928"/>
                    <a:pt x="907" y="1877"/>
                  </a:cubicBezTo>
                  <a:cubicBezTo>
                    <a:pt x="959" y="1845"/>
                    <a:pt x="1001" y="1815"/>
                    <a:pt x="1031" y="1774"/>
                  </a:cubicBezTo>
                  <a:cubicBezTo>
                    <a:pt x="1083" y="1712"/>
                    <a:pt x="1124" y="1639"/>
                    <a:pt x="1145" y="1567"/>
                  </a:cubicBezTo>
                  <a:cubicBezTo>
                    <a:pt x="1166" y="1485"/>
                    <a:pt x="1175" y="1403"/>
                    <a:pt x="1175" y="1320"/>
                  </a:cubicBezTo>
                  <a:cubicBezTo>
                    <a:pt x="1175" y="1176"/>
                    <a:pt x="1145" y="1021"/>
                    <a:pt x="1104" y="867"/>
                  </a:cubicBezTo>
                  <a:cubicBezTo>
                    <a:pt x="1042" y="640"/>
                    <a:pt x="959" y="423"/>
                    <a:pt x="877" y="269"/>
                  </a:cubicBezTo>
                  <a:cubicBezTo>
                    <a:pt x="804" y="104"/>
                    <a:pt x="743" y="1"/>
                    <a:pt x="743"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003;p78">
              <a:extLst>
                <a:ext uri="{FF2B5EF4-FFF2-40B4-BE49-F238E27FC236}">
                  <a16:creationId xmlns:a16="http://schemas.microsoft.com/office/drawing/2014/main" id="{C238866B-3E3E-03BA-FB8B-C0382CE50994}"/>
                </a:ext>
              </a:extLst>
            </p:cNvPr>
            <p:cNvSpPr/>
            <p:nvPr/>
          </p:nvSpPr>
          <p:spPr>
            <a:xfrm>
              <a:off x="380118" y="2895155"/>
              <a:ext cx="73832" cy="81881"/>
            </a:xfrm>
            <a:custGeom>
              <a:avLst/>
              <a:gdLst/>
              <a:ahLst/>
              <a:cxnLst/>
              <a:rect l="l" t="t" r="r" b="b"/>
              <a:pathLst>
                <a:path w="1330" h="1475" extrusionOk="0">
                  <a:moveTo>
                    <a:pt x="1062" y="1"/>
                  </a:moveTo>
                  <a:lnTo>
                    <a:pt x="949" y="62"/>
                  </a:lnTo>
                  <a:cubicBezTo>
                    <a:pt x="959" y="62"/>
                    <a:pt x="1021" y="186"/>
                    <a:pt x="1083" y="341"/>
                  </a:cubicBezTo>
                  <a:cubicBezTo>
                    <a:pt x="1114" y="424"/>
                    <a:pt x="1144" y="516"/>
                    <a:pt x="1176" y="619"/>
                  </a:cubicBezTo>
                  <a:cubicBezTo>
                    <a:pt x="1196" y="712"/>
                    <a:pt x="1206" y="815"/>
                    <a:pt x="1206" y="898"/>
                  </a:cubicBezTo>
                  <a:cubicBezTo>
                    <a:pt x="1206" y="990"/>
                    <a:pt x="1196" y="1072"/>
                    <a:pt x="1165" y="1134"/>
                  </a:cubicBezTo>
                  <a:cubicBezTo>
                    <a:pt x="1155" y="1166"/>
                    <a:pt x="1135" y="1196"/>
                    <a:pt x="1103" y="1227"/>
                  </a:cubicBezTo>
                  <a:cubicBezTo>
                    <a:pt x="1083" y="1258"/>
                    <a:pt x="1052" y="1278"/>
                    <a:pt x="1021" y="1299"/>
                  </a:cubicBezTo>
                  <a:cubicBezTo>
                    <a:pt x="949" y="1340"/>
                    <a:pt x="897" y="1361"/>
                    <a:pt x="835" y="1361"/>
                  </a:cubicBezTo>
                  <a:cubicBezTo>
                    <a:pt x="784" y="1361"/>
                    <a:pt x="743" y="1351"/>
                    <a:pt x="702" y="1330"/>
                  </a:cubicBezTo>
                  <a:cubicBezTo>
                    <a:pt x="619" y="1299"/>
                    <a:pt x="547" y="1248"/>
                    <a:pt x="475" y="1175"/>
                  </a:cubicBezTo>
                  <a:cubicBezTo>
                    <a:pt x="361" y="1072"/>
                    <a:pt x="279" y="949"/>
                    <a:pt x="217" y="846"/>
                  </a:cubicBezTo>
                  <a:cubicBezTo>
                    <a:pt x="176" y="795"/>
                    <a:pt x="155" y="753"/>
                    <a:pt x="135" y="722"/>
                  </a:cubicBezTo>
                  <a:cubicBezTo>
                    <a:pt x="135" y="701"/>
                    <a:pt x="125" y="691"/>
                    <a:pt x="125" y="681"/>
                  </a:cubicBezTo>
                  <a:cubicBezTo>
                    <a:pt x="114" y="681"/>
                    <a:pt x="114" y="671"/>
                    <a:pt x="114" y="671"/>
                  </a:cubicBezTo>
                  <a:lnTo>
                    <a:pt x="1" y="722"/>
                  </a:lnTo>
                  <a:cubicBezTo>
                    <a:pt x="1" y="722"/>
                    <a:pt x="93" y="907"/>
                    <a:pt x="238" y="1093"/>
                  </a:cubicBezTo>
                  <a:cubicBezTo>
                    <a:pt x="310" y="1186"/>
                    <a:pt x="393" y="1278"/>
                    <a:pt x="496" y="1351"/>
                  </a:cubicBezTo>
                  <a:cubicBezTo>
                    <a:pt x="547" y="1392"/>
                    <a:pt x="599" y="1423"/>
                    <a:pt x="650" y="1443"/>
                  </a:cubicBezTo>
                  <a:cubicBezTo>
                    <a:pt x="712" y="1464"/>
                    <a:pt x="773" y="1475"/>
                    <a:pt x="835" y="1475"/>
                  </a:cubicBezTo>
                  <a:cubicBezTo>
                    <a:pt x="918" y="1475"/>
                    <a:pt x="1000" y="1454"/>
                    <a:pt x="1083" y="1413"/>
                  </a:cubicBezTo>
                  <a:cubicBezTo>
                    <a:pt x="1124" y="1382"/>
                    <a:pt x="1165" y="1351"/>
                    <a:pt x="1196" y="1310"/>
                  </a:cubicBezTo>
                  <a:cubicBezTo>
                    <a:pt x="1248" y="1258"/>
                    <a:pt x="1279" y="1186"/>
                    <a:pt x="1299" y="1114"/>
                  </a:cubicBezTo>
                  <a:cubicBezTo>
                    <a:pt x="1320" y="1052"/>
                    <a:pt x="1330" y="980"/>
                    <a:pt x="1330" y="898"/>
                  </a:cubicBezTo>
                  <a:cubicBezTo>
                    <a:pt x="1330" y="795"/>
                    <a:pt x="1320" y="691"/>
                    <a:pt x="1289" y="578"/>
                  </a:cubicBezTo>
                  <a:cubicBezTo>
                    <a:pt x="1248" y="424"/>
                    <a:pt x="1196" y="279"/>
                    <a:pt x="1144" y="176"/>
                  </a:cubicBezTo>
                  <a:cubicBezTo>
                    <a:pt x="1103" y="73"/>
                    <a:pt x="1062" y="1"/>
                    <a:pt x="1062"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004;p78">
              <a:extLst>
                <a:ext uri="{FF2B5EF4-FFF2-40B4-BE49-F238E27FC236}">
                  <a16:creationId xmlns:a16="http://schemas.microsoft.com/office/drawing/2014/main" id="{1C606C7D-A06E-C80C-064D-7D995F9839E9}"/>
                </a:ext>
              </a:extLst>
            </p:cNvPr>
            <p:cNvSpPr/>
            <p:nvPr/>
          </p:nvSpPr>
          <p:spPr>
            <a:xfrm>
              <a:off x="376121" y="2905869"/>
              <a:ext cx="92206" cy="144388"/>
            </a:xfrm>
            <a:custGeom>
              <a:avLst/>
              <a:gdLst/>
              <a:ahLst/>
              <a:cxnLst/>
              <a:rect l="l" t="t" r="r" b="b"/>
              <a:pathLst>
                <a:path w="1661" h="2601" extrusionOk="0">
                  <a:moveTo>
                    <a:pt x="552" y="1"/>
                  </a:moveTo>
                  <a:cubicBezTo>
                    <a:pt x="509" y="1"/>
                    <a:pt x="466" y="8"/>
                    <a:pt x="423" y="24"/>
                  </a:cubicBezTo>
                  <a:cubicBezTo>
                    <a:pt x="0" y="189"/>
                    <a:pt x="660" y="1415"/>
                    <a:pt x="660" y="1415"/>
                  </a:cubicBezTo>
                  <a:cubicBezTo>
                    <a:pt x="660" y="1415"/>
                    <a:pt x="227" y="1786"/>
                    <a:pt x="465" y="2601"/>
                  </a:cubicBezTo>
                  <a:lnTo>
                    <a:pt x="1660" y="1147"/>
                  </a:lnTo>
                  <a:cubicBezTo>
                    <a:pt x="1660" y="1147"/>
                    <a:pt x="1086" y="1"/>
                    <a:pt x="552" y="1"/>
                  </a:cubicBezTo>
                  <a:close/>
                </a:path>
              </a:pathLst>
            </a:custGeom>
            <a:solidFill>
              <a:srgbClr val="CB85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005;p78">
              <a:extLst>
                <a:ext uri="{FF2B5EF4-FFF2-40B4-BE49-F238E27FC236}">
                  <a16:creationId xmlns:a16="http://schemas.microsoft.com/office/drawing/2014/main" id="{9925AE36-6287-3C44-7C3B-72219CD44818}"/>
                </a:ext>
              </a:extLst>
            </p:cNvPr>
            <p:cNvSpPr/>
            <p:nvPr/>
          </p:nvSpPr>
          <p:spPr>
            <a:xfrm>
              <a:off x="388167" y="2902593"/>
              <a:ext cx="82991" cy="148829"/>
            </a:xfrm>
            <a:custGeom>
              <a:avLst/>
              <a:gdLst/>
              <a:ahLst/>
              <a:cxnLst/>
              <a:rect l="l" t="t" r="r" b="b"/>
              <a:pathLst>
                <a:path w="1495" h="2681" extrusionOk="0">
                  <a:moveTo>
                    <a:pt x="340" y="1"/>
                  </a:moveTo>
                  <a:cubicBezTo>
                    <a:pt x="289" y="1"/>
                    <a:pt x="237" y="11"/>
                    <a:pt x="186" y="31"/>
                  </a:cubicBezTo>
                  <a:cubicBezTo>
                    <a:pt x="154" y="42"/>
                    <a:pt x="124" y="63"/>
                    <a:pt x="103" y="83"/>
                  </a:cubicBezTo>
                  <a:cubicBezTo>
                    <a:pt x="62" y="114"/>
                    <a:pt x="41" y="155"/>
                    <a:pt x="21" y="207"/>
                  </a:cubicBezTo>
                  <a:cubicBezTo>
                    <a:pt x="10" y="258"/>
                    <a:pt x="0" y="310"/>
                    <a:pt x="0" y="361"/>
                  </a:cubicBezTo>
                  <a:cubicBezTo>
                    <a:pt x="0" y="475"/>
                    <a:pt x="31" y="599"/>
                    <a:pt x="62" y="722"/>
                  </a:cubicBezTo>
                  <a:cubicBezTo>
                    <a:pt x="124" y="918"/>
                    <a:pt x="196" y="1114"/>
                    <a:pt x="268" y="1258"/>
                  </a:cubicBezTo>
                  <a:cubicBezTo>
                    <a:pt x="308" y="1350"/>
                    <a:pt x="343" y="1425"/>
                    <a:pt x="363" y="1468"/>
                  </a:cubicBezTo>
                  <a:lnTo>
                    <a:pt x="363" y="1468"/>
                  </a:lnTo>
                  <a:cubicBezTo>
                    <a:pt x="336" y="1498"/>
                    <a:pt x="299" y="1548"/>
                    <a:pt x="257" y="1619"/>
                  </a:cubicBezTo>
                  <a:cubicBezTo>
                    <a:pt x="186" y="1753"/>
                    <a:pt x="113" y="1938"/>
                    <a:pt x="113" y="2196"/>
                  </a:cubicBezTo>
                  <a:cubicBezTo>
                    <a:pt x="113" y="2340"/>
                    <a:pt x="134" y="2495"/>
                    <a:pt x="186" y="2680"/>
                  </a:cubicBezTo>
                  <a:lnTo>
                    <a:pt x="309" y="2649"/>
                  </a:lnTo>
                  <a:cubicBezTo>
                    <a:pt x="257" y="2474"/>
                    <a:pt x="237" y="2330"/>
                    <a:pt x="237" y="2196"/>
                  </a:cubicBezTo>
                  <a:cubicBezTo>
                    <a:pt x="237" y="1959"/>
                    <a:pt x="299" y="1794"/>
                    <a:pt x="361" y="1680"/>
                  </a:cubicBezTo>
                  <a:cubicBezTo>
                    <a:pt x="392" y="1629"/>
                    <a:pt x="422" y="1588"/>
                    <a:pt x="443" y="1557"/>
                  </a:cubicBezTo>
                  <a:lnTo>
                    <a:pt x="474" y="1526"/>
                  </a:lnTo>
                  <a:lnTo>
                    <a:pt x="484" y="1526"/>
                  </a:lnTo>
                  <a:lnTo>
                    <a:pt x="516" y="1485"/>
                  </a:lnTo>
                  <a:lnTo>
                    <a:pt x="495" y="1444"/>
                  </a:lnTo>
                  <a:cubicBezTo>
                    <a:pt x="484" y="1433"/>
                    <a:pt x="392" y="1258"/>
                    <a:pt x="309" y="1041"/>
                  </a:cubicBezTo>
                  <a:cubicBezTo>
                    <a:pt x="257" y="928"/>
                    <a:pt x="216" y="805"/>
                    <a:pt x="186" y="681"/>
                  </a:cubicBezTo>
                  <a:cubicBezTo>
                    <a:pt x="145" y="567"/>
                    <a:pt x="124" y="454"/>
                    <a:pt x="124" y="361"/>
                  </a:cubicBezTo>
                  <a:cubicBezTo>
                    <a:pt x="124" y="331"/>
                    <a:pt x="124" y="299"/>
                    <a:pt x="134" y="279"/>
                  </a:cubicBezTo>
                  <a:cubicBezTo>
                    <a:pt x="134" y="238"/>
                    <a:pt x="154" y="207"/>
                    <a:pt x="165" y="186"/>
                  </a:cubicBezTo>
                  <a:cubicBezTo>
                    <a:pt x="175" y="176"/>
                    <a:pt x="186" y="166"/>
                    <a:pt x="196" y="166"/>
                  </a:cubicBezTo>
                  <a:cubicBezTo>
                    <a:pt x="206" y="155"/>
                    <a:pt x="216" y="145"/>
                    <a:pt x="227" y="145"/>
                  </a:cubicBezTo>
                  <a:cubicBezTo>
                    <a:pt x="268" y="135"/>
                    <a:pt x="299" y="125"/>
                    <a:pt x="340" y="125"/>
                  </a:cubicBezTo>
                  <a:cubicBezTo>
                    <a:pt x="392" y="125"/>
                    <a:pt x="454" y="135"/>
                    <a:pt x="516" y="166"/>
                  </a:cubicBezTo>
                  <a:cubicBezTo>
                    <a:pt x="619" y="217"/>
                    <a:pt x="732" y="310"/>
                    <a:pt x="835" y="413"/>
                  </a:cubicBezTo>
                  <a:cubicBezTo>
                    <a:pt x="990" y="578"/>
                    <a:pt x="1123" y="784"/>
                    <a:pt x="1226" y="949"/>
                  </a:cubicBezTo>
                  <a:cubicBezTo>
                    <a:pt x="1278" y="1032"/>
                    <a:pt x="1319" y="1103"/>
                    <a:pt x="1340" y="1155"/>
                  </a:cubicBezTo>
                  <a:cubicBezTo>
                    <a:pt x="1361" y="1186"/>
                    <a:pt x="1370" y="1206"/>
                    <a:pt x="1370" y="1217"/>
                  </a:cubicBezTo>
                  <a:lnTo>
                    <a:pt x="1381" y="1227"/>
                  </a:lnTo>
                  <a:lnTo>
                    <a:pt x="1381" y="1238"/>
                  </a:lnTo>
                  <a:lnTo>
                    <a:pt x="1494" y="1186"/>
                  </a:lnTo>
                  <a:cubicBezTo>
                    <a:pt x="1494" y="1186"/>
                    <a:pt x="1350" y="887"/>
                    <a:pt x="1134" y="599"/>
                  </a:cubicBezTo>
                  <a:cubicBezTo>
                    <a:pt x="1031" y="454"/>
                    <a:pt x="907" y="310"/>
                    <a:pt x="773" y="196"/>
                  </a:cubicBezTo>
                  <a:cubicBezTo>
                    <a:pt x="711" y="135"/>
                    <a:pt x="639" y="93"/>
                    <a:pt x="567" y="52"/>
                  </a:cubicBezTo>
                  <a:cubicBezTo>
                    <a:pt x="495" y="22"/>
                    <a:pt x="412" y="1"/>
                    <a:pt x="340"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006;p78">
              <a:extLst>
                <a:ext uri="{FF2B5EF4-FFF2-40B4-BE49-F238E27FC236}">
                  <a16:creationId xmlns:a16="http://schemas.microsoft.com/office/drawing/2014/main" id="{3E884F05-03F7-4923-1193-5D9EF47D848D}"/>
                </a:ext>
              </a:extLst>
            </p:cNvPr>
            <p:cNvSpPr/>
            <p:nvPr/>
          </p:nvSpPr>
          <p:spPr>
            <a:xfrm>
              <a:off x="296015" y="1849953"/>
              <a:ext cx="2541307" cy="1912850"/>
            </a:xfrm>
            <a:custGeom>
              <a:avLst/>
              <a:gdLst/>
              <a:ahLst/>
              <a:cxnLst/>
              <a:rect l="l" t="t" r="r" b="b"/>
              <a:pathLst>
                <a:path w="45779" h="34458" extrusionOk="0">
                  <a:moveTo>
                    <a:pt x="38214" y="1"/>
                  </a:moveTo>
                  <a:cubicBezTo>
                    <a:pt x="38214" y="1"/>
                    <a:pt x="33876" y="1577"/>
                    <a:pt x="31979" y="3659"/>
                  </a:cubicBezTo>
                  <a:lnTo>
                    <a:pt x="36008" y="12666"/>
                  </a:lnTo>
                  <a:lnTo>
                    <a:pt x="27713" y="13016"/>
                  </a:lnTo>
                  <a:lnTo>
                    <a:pt x="22323" y="12821"/>
                  </a:lnTo>
                  <a:cubicBezTo>
                    <a:pt x="22323" y="12821"/>
                    <a:pt x="17716" y="14305"/>
                    <a:pt x="15129" y="17077"/>
                  </a:cubicBezTo>
                  <a:cubicBezTo>
                    <a:pt x="12553" y="19849"/>
                    <a:pt x="9461" y="25074"/>
                    <a:pt x="9461" y="25074"/>
                  </a:cubicBezTo>
                  <a:lnTo>
                    <a:pt x="4752" y="21251"/>
                  </a:lnTo>
                  <a:cubicBezTo>
                    <a:pt x="4752" y="21251"/>
                    <a:pt x="877" y="23260"/>
                    <a:pt x="1" y="24837"/>
                  </a:cubicBezTo>
                  <a:cubicBezTo>
                    <a:pt x="1" y="24837"/>
                    <a:pt x="3639" y="32885"/>
                    <a:pt x="8421" y="33453"/>
                  </a:cubicBezTo>
                  <a:cubicBezTo>
                    <a:pt x="8677" y="33483"/>
                    <a:pt x="8929" y="33497"/>
                    <a:pt x="9177" y="33497"/>
                  </a:cubicBezTo>
                  <a:cubicBezTo>
                    <a:pt x="13568" y="33497"/>
                    <a:pt x="16634" y="29001"/>
                    <a:pt x="16634" y="29001"/>
                  </a:cubicBezTo>
                  <a:lnTo>
                    <a:pt x="17242" y="34081"/>
                  </a:lnTo>
                  <a:cubicBezTo>
                    <a:pt x="17242" y="34081"/>
                    <a:pt x="20783" y="34457"/>
                    <a:pt x="24493" y="34457"/>
                  </a:cubicBezTo>
                  <a:cubicBezTo>
                    <a:pt x="27250" y="34457"/>
                    <a:pt x="30100" y="34249"/>
                    <a:pt x="31659" y="33524"/>
                  </a:cubicBezTo>
                  <a:cubicBezTo>
                    <a:pt x="31659" y="33524"/>
                    <a:pt x="33051" y="26713"/>
                    <a:pt x="32989" y="24826"/>
                  </a:cubicBezTo>
                  <a:cubicBezTo>
                    <a:pt x="32927" y="22930"/>
                    <a:pt x="32484" y="20983"/>
                    <a:pt x="32484" y="20983"/>
                  </a:cubicBezTo>
                  <a:lnTo>
                    <a:pt x="32484" y="20983"/>
                  </a:lnTo>
                  <a:cubicBezTo>
                    <a:pt x="32484" y="20983"/>
                    <a:pt x="33482" y="21122"/>
                    <a:pt x="34892" y="21122"/>
                  </a:cubicBezTo>
                  <a:cubicBezTo>
                    <a:pt x="37720" y="21122"/>
                    <a:pt x="42204" y="20563"/>
                    <a:pt x="43634" y="17200"/>
                  </a:cubicBezTo>
                  <a:cubicBezTo>
                    <a:pt x="45778" y="12161"/>
                    <a:pt x="38214" y="1"/>
                    <a:pt x="38214" y="1"/>
                  </a:cubicBezTo>
                  <a:close/>
                </a:path>
              </a:pathLst>
            </a:custGeom>
            <a:solidFill>
              <a:srgbClr val="2750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8" name="Google Shape;2007;p78">
              <a:extLst>
                <a:ext uri="{FF2B5EF4-FFF2-40B4-BE49-F238E27FC236}">
                  <a16:creationId xmlns:a16="http://schemas.microsoft.com/office/drawing/2014/main" id="{943B1100-E0F3-FFFC-7A48-677C7CF37569}"/>
                </a:ext>
              </a:extLst>
            </p:cNvPr>
            <p:cNvGrpSpPr/>
            <p:nvPr/>
          </p:nvGrpSpPr>
          <p:grpSpPr>
            <a:xfrm>
              <a:off x="553487" y="2063345"/>
              <a:ext cx="2188894" cy="1646242"/>
              <a:chOff x="553487" y="2063345"/>
              <a:chExt cx="2188894" cy="1646242"/>
            </a:xfrm>
          </p:grpSpPr>
          <p:sp>
            <p:nvSpPr>
              <p:cNvPr id="1819" name="Google Shape;2008;p78">
                <a:extLst>
                  <a:ext uri="{FF2B5EF4-FFF2-40B4-BE49-F238E27FC236}">
                    <a16:creationId xmlns:a16="http://schemas.microsoft.com/office/drawing/2014/main" id="{98671484-8DDE-E001-D4B2-0EAE8E141FDD}"/>
                  </a:ext>
                </a:extLst>
              </p:cNvPr>
              <p:cNvSpPr/>
              <p:nvPr/>
            </p:nvSpPr>
            <p:spPr>
              <a:xfrm>
                <a:off x="553487" y="3310504"/>
                <a:ext cx="31531" cy="30920"/>
              </a:xfrm>
              <a:custGeom>
                <a:avLst/>
                <a:gdLst/>
                <a:ahLst/>
                <a:cxnLst/>
                <a:rect l="l" t="t" r="r" b="b"/>
                <a:pathLst>
                  <a:path w="568" h="557" extrusionOk="0">
                    <a:moveTo>
                      <a:pt x="247" y="0"/>
                    </a:moveTo>
                    <a:cubicBezTo>
                      <a:pt x="206" y="21"/>
                      <a:pt x="176" y="42"/>
                      <a:pt x="144" y="73"/>
                    </a:cubicBezTo>
                    <a:cubicBezTo>
                      <a:pt x="124" y="94"/>
                      <a:pt x="103" y="114"/>
                      <a:pt x="73" y="135"/>
                    </a:cubicBezTo>
                    <a:cubicBezTo>
                      <a:pt x="52" y="155"/>
                      <a:pt x="31" y="186"/>
                      <a:pt x="21" y="217"/>
                    </a:cubicBezTo>
                    <a:cubicBezTo>
                      <a:pt x="11" y="248"/>
                      <a:pt x="0" y="279"/>
                      <a:pt x="0" y="310"/>
                    </a:cubicBezTo>
                    <a:cubicBezTo>
                      <a:pt x="0" y="341"/>
                      <a:pt x="11" y="382"/>
                      <a:pt x="21" y="403"/>
                    </a:cubicBezTo>
                    <a:cubicBezTo>
                      <a:pt x="31" y="433"/>
                      <a:pt x="52" y="465"/>
                      <a:pt x="73" y="485"/>
                    </a:cubicBezTo>
                    <a:cubicBezTo>
                      <a:pt x="93" y="506"/>
                      <a:pt x="114" y="516"/>
                      <a:pt x="124" y="526"/>
                    </a:cubicBezTo>
                    <a:cubicBezTo>
                      <a:pt x="165" y="547"/>
                      <a:pt x="206" y="557"/>
                      <a:pt x="258" y="557"/>
                    </a:cubicBezTo>
                    <a:lnTo>
                      <a:pt x="320" y="557"/>
                    </a:lnTo>
                    <a:cubicBezTo>
                      <a:pt x="361" y="536"/>
                      <a:pt x="402" y="516"/>
                      <a:pt x="433" y="485"/>
                    </a:cubicBezTo>
                    <a:lnTo>
                      <a:pt x="495" y="423"/>
                    </a:lnTo>
                    <a:cubicBezTo>
                      <a:pt x="515" y="403"/>
                      <a:pt x="536" y="371"/>
                      <a:pt x="547" y="341"/>
                    </a:cubicBezTo>
                    <a:cubicBezTo>
                      <a:pt x="567" y="310"/>
                      <a:pt x="567" y="279"/>
                      <a:pt x="567" y="248"/>
                    </a:cubicBezTo>
                    <a:cubicBezTo>
                      <a:pt x="567" y="207"/>
                      <a:pt x="567" y="176"/>
                      <a:pt x="547" y="145"/>
                    </a:cubicBezTo>
                    <a:cubicBezTo>
                      <a:pt x="536" y="114"/>
                      <a:pt x="515" y="94"/>
                      <a:pt x="495" y="73"/>
                    </a:cubicBezTo>
                    <a:cubicBezTo>
                      <a:pt x="474" y="52"/>
                      <a:pt x="464" y="42"/>
                      <a:pt x="444" y="32"/>
                    </a:cubicBezTo>
                    <a:cubicBezTo>
                      <a:pt x="402" y="11"/>
                      <a:pt x="361" y="0"/>
                      <a:pt x="32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0" name="Google Shape;2009;p78">
                <a:extLst>
                  <a:ext uri="{FF2B5EF4-FFF2-40B4-BE49-F238E27FC236}">
                    <a16:creationId xmlns:a16="http://schemas.microsoft.com/office/drawing/2014/main" id="{49CB842F-942D-9C9E-AE96-46C745EC169A}"/>
                  </a:ext>
                </a:extLst>
              </p:cNvPr>
              <p:cNvSpPr/>
              <p:nvPr/>
            </p:nvSpPr>
            <p:spPr>
              <a:xfrm>
                <a:off x="813789" y="3415202"/>
                <a:ext cx="35528" cy="27534"/>
              </a:xfrm>
              <a:custGeom>
                <a:avLst/>
                <a:gdLst/>
                <a:ahLst/>
                <a:cxnLst/>
                <a:rect l="l" t="t" r="r" b="b"/>
                <a:pathLst>
                  <a:path w="640" h="496" extrusionOk="0">
                    <a:moveTo>
                      <a:pt x="320" y="1"/>
                    </a:moveTo>
                    <a:cubicBezTo>
                      <a:pt x="1" y="1"/>
                      <a:pt x="1" y="495"/>
                      <a:pt x="320" y="495"/>
                    </a:cubicBezTo>
                    <a:cubicBezTo>
                      <a:pt x="640" y="495"/>
                      <a:pt x="640" y="1"/>
                      <a:pt x="320"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1" name="Google Shape;2010;p78">
                <a:extLst>
                  <a:ext uri="{FF2B5EF4-FFF2-40B4-BE49-F238E27FC236}">
                    <a16:creationId xmlns:a16="http://schemas.microsoft.com/office/drawing/2014/main" id="{DD1C9223-92DC-27DA-CE2A-ABEDAAB7757D}"/>
                  </a:ext>
                </a:extLst>
              </p:cNvPr>
              <p:cNvSpPr/>
              <p:nvPr/>
            </p:nvSpPr>
            <p:spPr>
              <a:xfrm>
                <a:off x="994597" y="3147462"/>
                <a:ext cx="35528" cy="28089"/>
              </a:xfrm>
              <a:custGeom>
                <a:avLst/>
                <a:gdLst/>
                <a:ahLst/>
                <a:cxnLst/>
                <a:rect l="l" t="t" r="r" b="b"/>
                <a:pathLst>
                  <a:path w="640" h="506" extrusionOk="0">
                    <a:moveTo>
                      <a:pt x="319" y="1"/>
                    </a:moveTo>
                    <a:cubicBezTo>
                      <a:pt x="0" y="1"/>
                      <a:pt x="0" y="505"/>
                      <a:pt x="319" y="505"/>
                    </a:cubicBezTo>
                    <a:cubicBezTo>
                      <a:pt x="639" y="505"/>
                      <a:pt x="639" y="1"/>
                      <a:pt x="319"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2" name="Google Shape;2011;p78">
                <a:extLst>
                  <a:ext uri="{FF2B5EF4-FFF2-40B4-BE49-F238E27FC236}">
                    <a16:creationId xmlns:a16="http://schemas.microsoft.com/office/drawing/2014/main" id="{41C2EDD1-483F-2AD7-993A-C95C78FF0C99}"/>
                  </a:ext>
                </a:extLst>
              </p:cNvPr>
              <p:cNvSpPr/>
              <p:nvPr/>
            </p:nvSpPr>
            <p:spPr>
              <a:xfrm>
                <a:off x="1110120" y="3303066"/>
                <a:ext cx="35528" cy="27534"/>
              </a:xfrm>
              <a:custGeom>
                <a:avLst/>
                <a:gdLst/>
                <a:ahLst/>
                <a:cxnLst/>
                <a:rect l="l" t="t" r="r" b="b"/>
                <a:pathLst>
                  <a:path w="640" h="496" extrusionOk="0">
                    <a:moveTo>
                      <a:pt x="320" y="1"/>
                    </a:moveTo>
                    <a:cubicBezTo>
                      <a:pt x="1" y="1"/>
                      <a:pt x="1" y="496"/>
                      <a:pt x="320" y="496"/>
                    </a:cubicBezTo>
                    <a:cubicBezTo>
                      <a:pt x="640" y="496"/>
                      <a:pt x="640" y="1"/>
                      <a:pt x="320"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3" name="Google Shape;2012;p78">
                <a:extLst>
                  <a:ext uri="{FF2B5EF4-FFF2-40B4-BE49-F238E27FC236}">
                    <a16:creationId xmlns:a16="http://schemas.microsoft.com/office/drawing/2014/main" id="{12D87445-D58C-7FFE-B401-45F0FB05CEC3}"/>
                  </a:ext>
                </a:extLst>
              </p:cNvPr>
              <p:cNvSpPr/>
              <p:nvPr/>
            </p:nvSpPr>
            <p:spPr>
              <a:xfrm>
                <a:off x="1180512" y="2902038"/>
                <a:ext cx="37804" cy="27479"/>
              </a:xfrm>
              <a:custGeom>
                <a:avLst/>
                <a:gdLst/>
                <a:ahLst/>
                <a:cxnLst/>
                <a:rect l="l" t="t" r="r" b="b"/>
                <a:pathLst>
                  <a:path w="681" h="495" extrusionOk="0">
                    <a:moveTo>
                      <a:pt x="320" y="0"/>
                    </a:moveTo>
                    <a:cubicBezTo>
                      <a:pt x="0" y="0"/>
                      <a:pt x="0" y="495"/>
                      <a:pt x="320" y="495"/>
                    </a:cubicBezTo>
                    <a:lnTo>
                      <a:pt x="350" y="495"/>
                    </a:lnTo>
                    <a:cubicBezTo>
                      <a:pt x="680" y="495"/>
                      <a:pt x="680" y="0"/>
                      <a:pt x="35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4" name="Google Shape;2013;p78">
                <a:extLst>
                  <a:ext uri="{FF2B5EF4-FFF2-40B4-BE49-F238E27FC236}">
                    <a16:creationId xmlns:a16="http://schemas.microsoft.com/office/drawing/2014/main" id="{05AFE714-209D-8AE0-F53D-510F4A074AF4}"/>
                  </a:ext>
                </a:extLst>
              </p:cNvPr>
              <p:cNvSpPr/>
              <p:nvPr/>
            </p:nvSpPr>
            <p:spPr>
              <a:xfrm>
                <a:off x="1395571" y="2684649"/>
                <a:ext cx="35528" cy="28089"/>
              </a:xfrm>
              <a:custGeom>
                <a:avLst/>
                <a:gdLst/>
                <a:ahLst/>
                <a:cxnLst/>
                <a:rect l="l" t="t" r="r" b="b"/>
                <a:pathLst>
                  <a:path w="640" h="506" extrusionOk="0">
                    <a:moveTo>
                      <a:pt x="259" y="0"/>
                    </a:moveTo>
                    <a:cubicBezTo>
                      <a:pt x="218" y="0"/>
                      <a:pt x="186" y="11"/>
                      <a:pt x="156" y="31"/>
                    </a:cubicBezTo>
                    <a:cubicBezTo>
                      <a:pt x="125" y="41"/>
                      <a:pt x="104" y="52"/>
                      <a:pt x="83" y="83"/>
                    </a:cubicBezTo>
                    <a:cubicBezTo>
                      <a:pt x="53" y="103"/>
                      <a:pt x="42" y="124"/>
                      <a:pt x="32" y="155"/>
                    </a:cubicBezTo>
                    <a:cubicBezTo>
                      <a:pt x="12" y="186"/>
                      <a:pt x="1" y="217"/>
                      <a:pt x="12" y="258"/>
                    </a:cubicBezTo>
                    <a:lnTo>
                      <a:pt x="12" y="320"/>
                    </a:lnTo>
                    <a:cubicBezTo>
                      <a:pt x="32" y="361"/>
                      <a:pt x="53" y="402"/>
                      <a:pt x="83" y="433"/>
                    </a:cubicBezTo>
                    <a:cubicBezTo>
                      <a:pt x="94" y="444"/>
                      <a:pt x="115" y="454"/>
                      <a:pt x="135" y="474"/>
                    </a:cubicBezTo>
                    <a:cubicBezTo>
                      <a:pt x="166" y="495"/>
                      <a:pt x="207" y="505"/>
                      <a:pt x="259" y="505"/>
                    </a:cubicBezTo>
                    <a:lnTo>
                      <a:pt x="383" y="505"/>
                    </a:lnTo>
                    <a:cubicBezTo>
                      <a:pt x="424" y="505"/>
                      <a:pt x="454" y="495"/>
                      <a:pt x="486" y="485"/>
                    </a:cubicBezTo>
                    <a:cubicBezTo>
                      <a:pt x="516" y="474"/>
                      <a:pt x="537" y="454"/>
                      <a:pt x="568" y="433"/>
                    </a:cubicBezTo>
                    <a:cubicBezTo>
                      <a:pt x="589" y="412"/>
                      <a:pt x="609" y="382"/>
                      <a:pt x="619" y="350"/>
                    </a:cubicBezTo>
                    <a:cubicBezTo>
                      <a:pt x="630" y="320"/>
                      <a:pt x="640" y="289"/>
                      <a:pt x="640" y="258"/>
                    </a:cubicBezTo>
                    <a:cubicBezTo>
                      <a:pt x="630" y="238"/>
                      <a:pt x="630" y="206"/>
                      <a:pt x="630" y="186"/>
                    </a:cubicBezTo>
                    <a:cubicBezTo>
                      <a:pt x="619" y="144"/>
                      <a:pt x="599" y="114"/>
                      <a:pt x="568" y="83"/>
                    </a:cubicBezTo>
                    <a:cubicBezTo>
                      <a:pt x="548" y="62"/>
                      <a:pt x="527" y="52"/>
                      <a:pt x="516" y="41"/>
                    </a:cubicBezTo>
                    <a:cubicBezTo>
                      <a:pt x="475" y="21"/>
                      <a:pt x="434" y="0"/>
                      <a:pt x="383"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5" name="Google Shape;2014;p78">
                <a:extLst>
                  <a:ext uri="{FF2B5EF4-FFF2-40B4-BE49-F238E27FC236}">
                    <a16:creationId xmlns:a16="http://schemas.microsoft.com/office/drawing/2014/main" id="{ACAB99EB-B34F-0407-FA2D-D0AF2F5027FA}"/>
                  </a:ext>
                </a:extLst>
              </p:cNvPr>
              <p:cNvSpPr/>
              <p:nvPr/>
            </p:nvSpPr>
            <p:spPr>
              <a:xfrm>
                <a:off x="1468294" y="3071742"/>
                <a:ext cx="28034" cy="31143"/>
              </a:xfrm>
              <a:custGeom>
                <a:avLst/>
                <a:gdLst/>
                <a:ahLst/>
                <a:cxnLst/>
                <a:rect l="l" t="t" r="r" b="b"/>
                <a:pathLst>
                  <a:path w="505" h="561" extrusionOk="0">
                    <a:moveTo>
                      <a:pt x="279" y="0"/>
                    </a:moveTo>
                    <a:cubicBezTo>
                      <a:pt x="269" y="0"/>
                      <a:pt x="259" y="2"/>
                      <a:pt x="248" y="4"/>
                    </a:cubicBezTo>
                    <a:lnTo>
                      <a:pt x="186" y="4"/>
                    </a:lnTo>
                    <a:cubicBezTo>
                      <a:pt x="144" y="25"/>
                      <a:pt x="103" y="46"/>
                      <a:pt x="72" y="76"/>
                    </a:cubicBezTo>
                    <a:cubicBezTo>
                      <a:pt x="62" y="87"/>
                      <a:pt x="51" y="107"/>
                      <a:pt x="31" y="128"/>
                    </a:cubicBezTo>
                    <a:cubicBezTo>
                      <a:pt x="10" y="159"/>
                      <a:pt x="0" y="200"/>
                      <a:pt x="0" y="252"/>
                    </a:cubicBezTo>
                    <a:lnTo>
                      <a:pt x="0" y="314"/>
                    </a:lnTo>
                    <a:cubicBezTo>
                      <a:pt x="0" y="344"/>
                      <a:pt x="0" y="385"/>
                      <a:pt x="21" y="406"/>
                    </a:cubicBezTo>
                    <a:cubicBezTo>
                      <a:pt x="31" y="437"/>
                      <a:pt x="51" y="468"/>
                      <a:pt x="72" y="488"/>
                    </a:cubicBezTo>
                    <a:cubicBezTo>
                      <a:pt x="93" y="520"/>
                      <a:pt x="124" y="530"/>
                      <a:pt x="154" y="540"/>
                    </a:cubicBezTo>
                    <a:cubicBezTo>
                      <a:pt x="186" y="561"/>
                      <a:pt x="216" y="561"/>
                      <a:pt x="248" y="561"/>
                    </a:cubicBezTo>
                    <a:cubicBezTo>
                      <a:pt x="268" y="561"/>
                      <a:pt x="289" y="561"/>
                      <a:pt x="319" y="550"/>
                    </a:cubicBezTo>
                    <a:cubicBezTo>
                      <a:pt x="360" y="540"/>
                      <a:pt x="392" y="520"/>
                      <a:pt x="422" y="488"/>
                    </a:cubicBezTo>
                    <a:cubicBezTo>
                      <a:pt x="443" y="478"/>
                      <a:pt x="454" y="458"/>
                      <a:pt x="464" y="437"/>
                    </a:cubicBezTo>
                    <a:cubicBezTo>
                      <a:pt x="484" y="406"/>
                      <a:pt x="495" y="355"/>
                      <a:pt x="495" y="314"/>
                    </a:cubicBezTo>
                    <a:lnTo>
                      <a:pt x="495" y="252"/>
                    </a:lnTo>
                    <a:cubicBezTo>
                      <a:pt x="505" y="211"/>
                      <a:pt x="495" y="179"/>
                      <a:pt x="474" y="149"/>
                    </a:cubicBezTo>
                    <a:cubicBezTo>
                      <a:pt x="464" y="117"/>
                      <a:pt x="454" y="97"/>
                      <a:pt x="422" y="76"/>
                    </a:cubicBezTo>
                    <a:cubicBezTo>
                      <a:pt x="402" y="46"/>
                      <a:pt x="381" y="35"/>
                      <a:pt x="351" y="25"/>
                    </a:cubicBezTo>
                    <a:cubicBezTo>
                      <a:pt x="328" y="10"/>
                      <a:pt x="305" y="0"/>
                      <a:pt x="279"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6" name="Google Shape;2015;p78">
                <a:extLst>
                  <a:ext uri="{FF2B5EF4-FFF2-40B4-BE49-F238E27FC236}">
                    <a16:creationId xmlns:a16="http://schemas.microsoft.com/office/drawing/2014/main" id="{53687BF4-37F5-AF1E-6859-F5C8BCA5D545}"/>
                  </a:ext>
                </a:extLst>
              </p:cNvPr>
              <p:cNvSpPr/>
              <p:nvPr/>
            </p:nvSpPr>
            <p:spPr>
              <a:xfrm>
                <a:off x="1681077" y="3028497"/>
                <a:ext cx="36083" cy="27479"/>
              </a:xfrm>
              <a:custGeom>
                <a:avLst/>
                <a:gdLst/>
                <a:ahLst/>
                <a:cxnLst/>
                <a:rect l="l" t="t" r="r" b="b"/>
                <a:pathLst>
                  <a:path w="650" h="495" extrusionOk="0">
                    <a:moveTo>
                      <a:pt x="320" y="0"/>
                    </a:moveTo>
                    <a:cubicBezTo>
                      <a:pt x="1" y="0"/>
                      <a:pt x="1" y="495"/>
                      <a:pt x="320" y="495"/>
                    </a:cubicBezTo>
                    <a:cubicBezTo>
                      <a:pt x="640" y="495"/>
                      <a:pt x="650" y="0"/>
                      <a:pt x="32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7" name="Google Shape;2016;p78">
                <a:extLst>
                  <a:ext uri="{FF2B5EF4-FFF2-40B4-BE49-F238E27FC236}">
                    <a16:creationId xmlns:a16="http://schemas.microsoft.com/office/drawing/2014/main" id="{5181D9C8-61BC-593B-A406-A1F5B40BB8A1}"/>
                  </a:ext>
                </a:extLst>
              </p:cNvPr>
              <p:cNvSpPr/>
              <p:nvPr/>
            </p:nvSpPr>
            <p:spPr>
              <a:xfrm>
                <a:off x="1583262" y="3379174"/>
                <a:ext cx="36083" cy="27479"/>
              </a:xfrm>
              <a:custGeom>
                <a:avLst/>
                <a:gdLst/>
                <a:ahLst/>
                <a:cxnLst/>
                <a:rect l="l" t="t" r="r" b="b"/>
                <a:pathLst>
                  <a:path w="650" h="495" extrusionOk="0">
                    <a:moveTo>
                      <a:pt x="330" y="0"/>
                    </a:moveTo>
                    <a:cubicBezTo>
                      <a:pt x="0" y="0"/>
                      <a:pt x="0" y="495"/>
                      <a:pt x="330" y="495"/>
                    </a:cubicBezTo>
                    <a:cubicBezTo>
                      <a:pt x="650" y="495"/>
                      <a:pt x="650" y="0"/>
                      <a:pt x="33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8" name="Google Shape;2017;p78">
                <a:extLst>
                  <a:ext uri="{FF2B5EF4-FFF2-40B4-BE49-F238E27FC236}">
                    <a16:creationId xmlns:a16="http://schemas.microsoft.com/office/drawing/2014/main" id="{48D7A2FE-C508-819E-C60F-70FD2BAF5FCC}"/>
                  </a:ext>
                </a:extLst>
              </p:cNvPr>
              <p:cNvSpPr/>
              <p:nvPr/>
            </p:nvSpPr>
            <p:spPr>
              <a:xfrm>
                <a:off x="1851559" y="3476433"/>
                <a:ext cx="31531" cy="28089"/>
              </a:xfrm>
              <a:custGeom>
                <a:avLst/>
                <a:gdLst/>
                <a:ahLst/>
                <a:cxnLst/>
                <a:rect l="l" t="t" r="r" b="b"/>
                <a:pathLst>
                  <a:path w="568" h="506" extrusionOk="0">
                    <a:moveTo>
                      <a:pt x="248" y="0"/>
                    </a:moveTo>
                    <a:cubicBezTo>
                      <a:pt x="217" y="0"/>
                      <a:pt x="176" y="11"/>
                      <a:pt x="155" y="21"/>
                    </a:cubicBezTo>
                    <a:cubicBezTo>
                      <a:pt x="125" y="31"/>
                      <a:pt x="93" y="52"/>
                      <a:pt x="73" y="73"/>
                    </a:cubicBezTo>
                    <a:cubicBezTo>
                      <a:pt x="42" y="103"/>
                      <a:pt x="31" y="124"/>
                      <a:pt x="22" y="155"/>
                    </a:cubicBezTo>
                    <a:cubicBezTo>
                      <a:pt x="1" y="186"/>
                      <a:pt x="1" y="217"/>
                      <a:pt x="1" y="247"/>
                    </a:cubicBezTo>
                    <a:cubicBezTo>
                      <a:pt x="1" y="279"/>
                      <a:pt x="1" y="299"/>
                      <a:pt x="11" y="320"/>
                    </a:cubicBezTo>
                    <a:cubicBezTo>
                      <a:pt x="22" y="361"/>
                      <a:pt x="42" y="402"/>
                      <a:pt x="73" y="433"/>
                    </a:cubicBezTo>
                    <a:cubicBezTo>
                      <a:pt x="83" y="444"/>
                      <a:pt x="104" y="454"/>
                      <a:pt x="125" y="464"/>
                    </a:cubicBezTo>
                    <a:cubicBezTo>
                      <a:pt x="155" y="495"/>
                      <a:pt x="207" y="505"/>
                      <a:pt x="248" y="505"/>
                    </a:cubicBezTo>
                    <a:lnTo>
                      <a:pt x="310" y="505"/>
                    </a:lnTo>
                    <a:cubicBezTo>
                      <a:pt x="351" y="505"/>
                      <a:pt x="382" y="495"/>
                      <a:pt x="413" y="485"/>
                    </a:cubicBezTo>
                    <a:cubicBezTo>
                      <a:pt x="444" y="474"/>
                      <a:pt x="464" y="454"/>
                      <a:pt x="485" y="433"/>
                    </a:cubicBezTo>
                    <a:cubicBezTo>
                      <a:pt x="516" y="402"/>
                      <a:pt x="526" y="382"/>
                      <a:pt x="537" y="350"/>
                    </a:cubicBezTo>
                    <a:cubicBezTo>
                      <a:pt x="557" y="320"/>
                      <a:pt x="567" y="289"/>
                      <a:pt x="557" y="247"/>
                    </a:cubicBezTo>
                    <a:lnTo>
                      <a:pt x="557" y="186"/>
                    </a:lnTo>
                    <a:cubicBezTo>
                      <a:pt x="537" y="144"/>
                      <a:pt x="516" y="103"/>
                      <a:pt x="485" y="73"/>
                    </a:cubicBezTo>
                    <a:cubicBezTo>
                      <a:pt x="475" y="62"/>
                      <a:pt x="454" y="52"/>
                      <a:pt x="434" y="41"/>
                    </a:cubicBezTo>
                    <a:cubicBezTo>
                      <a:pt x="402" y="11"/>
                      <a:pt x="361" y="0"/>
                      <a:pt x="31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9" name="Google Shape;2018;p78">
                <a:extLst>
                  <a:ext uri="{FF2B5EF4-FFF2-40B4-BE49-F238E27FC236}">
                    <a16:creationId xmlns:a16="http://schemas.microsoft.com/office/drawing/2014/main" id="{AB823FFA-BC42-4A0B-36F6-B3BAA72D7F06}"/>
                  </a:ext>
                </a:extLst>
              </p:cNvPr>
              <p:cNvSpPr/>
              <p:nvPr/>
            </p:nvSpPr>
            <p:spPr>
              <a:xfrm>
                <a:off x="1891029" y="3226957"/>
                <a:ext cx="35528" cy="28145"/>
              </a:xfrm>
              <a:custGeom>
                <a:avLst/>
                <a:gdLst/>
                <a:ahLst/>
                <a:cxnLst/>
                <a:rect l="l" t="t" r="r" b="b"/>
                <a:pathLst>
                  <a:path w="640" h="507" extrusionOk="0">
                    <a:moveTo>
                      <a:pt x="320" y="1"/>
                    </a:moveTo>
                    <a:cubicBezTo>
                      <a:pt x="1" y="1"/>
                      <a:pt x="1" y="506"/>
                      <a:pt x="320" y="506"/>
                    </a:cubicBezTo>
                    <a:cubicBezTo>
                      <a:pt x="640" y="506"/>
                      <a:pt x="640" y="1"/>
                      <a:pt x="320"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0" name="Google Shape;2019;p78">
                <a:extLst>
                  <a:ext uri="{FF2B5EF4-FFF2-40B4-BE49-F238E27FC236}">
                    <a16:creationId xmlns:a16="http://schemas.microsoft.com/office/drawing/2014/main" id="{BD5D5CFF-4F52-A2DA-6988-F5B765ED52DA}"/>
                  </a:ext>
                </a:extLst>
              </p:cNvPr>
              <p:cNvSpPr/>
              <p:nvPr/>
            </p:nvSpPr>
            <p:spPr>
              <a:xfrm>
                <a:off x="1999169" y="2706354"/>
                <a:ext cx="36083" cy="28145"/>
              </a:xfrm>
              <a:custGeom>
                <a:avLst/>
                <a:gdLst/>
                <a:ahLst/>
                <a:cxnLst/>
                <a:rect l="l" t="t" r="r" b="b"/>
                <a:pathLst>
                  <a:path w="650" h="507" extrusionOk="0">
                    <a:moveTo>
                      <a:pt x="320" y="1"/>
                    </a:moveTo>
                    <a:cubicBezTo>
                      <a:pt x="1" y="1"/>
                      <a:pt x="1" y="506"/>
                      <a:pt x="320" y="506"/>
                    </a:cubicBezTo>
                    <a:cubicBezTo>
                      <a:pt x="650" y="506"/>
                      <a:pt x="650" y="1"/>
                      <a:pt x="320"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1" name="Google Shape;2020;p78">
                <a:extLst>
                  <a:ext uri="{FF2B5EF4-FFF2-40B4-BE49-F238E27FC236}">
                    <a16:creationId xmlns:a16="http://schemas.microsoft.com/office/drawing/2014/main" id="{F83C33C6-4D0B-3226-6766-C98FFBC6FDDE}"/>
                  </a:ext>
                </a:extLst>
              </p:cNvPr>
              <p:cNvSpPr/>
              <p:nvPr/>
            </p:nvSpPr>
            <p:spPr>
              <a:xfrm>
                <a:off x="2300663" y="2829372"/>
                <a:ext cx="37804" cy="28089"/>
              </a:xfrm>
              <a:custGeom>
                <a:avLst/>
                <a:gdLst/>
                <a:ahLst/>
                <a:cxnLst/>
                <a:rect l="l" t="t" r="r" b="b"/>
                <a:pathLst>
                  <a:path w="681" h="506" extrusionOk="0">
                    <a:moveTo>
                      <a:pt x="330" y="1"/>
                    </a:moveTo>
                    <a:cubicBezTo>
                      <a:pt x="0" y="1"/>
                      <a:pt x="0" y="505"/>
                      <a:pt x="330" y="505"/>
                    </a:cubicBezTo>
                    <a:lnTo>
                      <a:pt x="362" y="505"/>
                    </a:lnTo>
                    <a:cubicBezTo>
                      <a:pt x="681" y="505"/>
                      <a:pt x="681" y="1"/>
                      <a:pt x="362"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2" name="Google Shape;2021;p78">
                <a:extLst>
                  <a:ext uri="{FF2B5EF4-FFF2-40B4-BE49-F238E27FC236}">
                    <a16:creationId xmlns:a16="http://schemas.microsoft.com/office/drawing/2014/main" id="{61A7D36D-D843-5E03-DB1B-E2F2020A8B9D}"/>
                  </a:ext>
                </a:extLst>
              </p:cNvPr>
              <p:cNvSpPr/>
              <p:nvPr/>
            </p:nvSpPr>
            <p:spPr>
              <a:xfrm>
                <a:off x="2252588" y="2652396"/>
                <a:ext cx="31531" cy="27701"/>
              </a:xfrm>
              <a:custGeom>
                <a:avLst/>
                <a:gdLst/>
                <a:ahLst/>
                <a:cxnLst/>
                <a:rect l="l" t="t" r="r" b="b"/>
                <a:pathLst>
                  <a:path w="568" h="499" extrusionOk="0">
                    <a:moveTo>
                      <a:pt x="224" y="0"/>
                    </a:moveTo>
                    <a:cubicBezTo>
                      <a:pt x="201" y="0"/>
                      <a:pt x="178" y="9"/>
                      <a:pt x="156" y="25"/>
                    </a:cubicBezTo>
                    <a:cubicBezTo>
                      <a:pt x="124" y="35"/>
                      <a:pt x="94" y="45"/>
                      <a:pt x="73" y="77"/>
                    </a:cubicBezTo>
                    <a:cubicBezTo>
                      <a:pt x="53" y="97"/>
                      <a:pt x="32" y="128"/>
                      <a:pt x="21" y="159"/>
                    </a:cubicBezTo>
                    <a:cubicBezTo>
                      <a:pt x="11" y="180"/>
                      <a:pt x="1" y="221"/>
                      <a:pt x="1" y="251"/>
                    </a:cubicBezTo>
                    <a:cubicBezTo>
                      <a:pt x="1" y="272"/>
                      <a:pt x="11" y="293"/>
                      <a:pt x="11" y="313"/>
                    </a:cubicBezTo>
                    <a:cubicBezTo>
                      <a:pt x="21" y="354"/>
                      <a:pt x="42" y="396"/>
                      <a:pt x="73" y="427"/>
                    </a:cubicBezTo>
                    <a:cubicBezTo>
                      <a:pt x="94" y="437"/>
                      <a:pt x="104" y="457"/>
                      <a:pt x="124" y="468"/>
                    </a:cubicBezTo>
                    <a:cubicBezTo>
                      <a:pt x="166" y="489"/>
                      <a:pt x="207" y="499"/>
                      <a:pt x="248" y="499"/>
                    </a:cubicBezTo>
                    <a:lnTo>
                      <a:pt x="321" y="499"/>
                    </a:lnTo>
                    <a:cubicBezTo>
                      <a:pt x="351" y="499"/>
                      <a:pt x="382" y="499"/>
                      <a:pt x="413" y="478"/>
                    </a:cubicBezTo>
                    <a:cubicBezTo>
                      <a:pt x="444" y="468"/>
                      <a:pt x="475" y="448"/>
                      <a:pt x="495" y="427"/>
                    </a:cubicBezTo>
                    <a:cubicBezTo>
                      <a:pt x="516" y="406"/>
                      <a:pt x="537" y="375"/>
                      <a:pt x="547" y="344"/>
                    </a:cubicBezTo>
                    <a:cubicBezTo>
                      <a:pt x="557" y="313"/>
                      <a:pt x="568" y="283"/>
                      <a:pt x="568" y="251"/>
                    </a:cubicBezTo>
                    <a:cubicBezTo>
                      <a:pt x="568" y="231"/>
                      <a:pt x="557" y="210"/>
                      <a:pt x="557" y="180"/>
                    </a:cubicBezTo>
                    <a:cubicBezTo>
                      <a:pt x="547" y="138"/>
                      <a:pt x="527" y="107"/>
                      <a:pt x="495" y="77"/>
                    </a:cubicBezTo>
                    <a:cubicBezTo>
                      <a:pt x="475" y="56"/>
                      <a:pt x="454" y="45"/>
                      <a:pt x="444" y="35"/>
                    </a:cubicBezTo>
                    <a:cubicBezTo>
                      <a:pt x="403" y="15"/>
                      <a:pt x="362" y="4"/>
                      <a:pt x="321" y="4"/>
                    </a:cubicBezTo>
                    <a:lnTo>
                      <a:pt x="248" y="4"/>
                    </a:lnTo>
                    <a:cubicBezTo>
                      <a:pt x="240" y="1"/>
                      <a:pt x="232" y="0"/>
                      <a:pt x="224"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3" name="Google Shape;2022;p78">
                <a:extLst>
                  <a:ext uri="{FF2B5EF4-FFF2-40B4-BE49-F238E27FC236}">
                    <a16:creationId xmlns:a16="http://schemas.microsoft.com/office/drawing/2014/main" id="{3C4860F2-3F6B-CA2E-FF02-5B9B00B4C20C}"/>
                  </a:ext>
                </a:extLst>
              </p:cNvPr>
              <p:cNvSpPr/>
              <p:nvPr/>
            </p:nvSpPr>
            <p:spPr>
              <a:xfrm>
                <a:off x="2505452" y="2572845"/>
                <a:ext cx="31587" cy="27756"/>
              </a:xfrm>
              <a:custGeom>
                <a:avLst/>
                <a:gdLst/>
                <a:ahLst/>
                <a:cxnLst/>
                <a:rect l="l" t="t" r="r" b="b"/>
                <a:pathLst>
                  <a:path w="569" h="500" extrusionOk="0">
                    <a:moveTo>
                      <a:pt x="227" y="1"/>
                    </a:moveTo>
                    <a:cubicBezTo>
                      <a:pt x="201" y="1"/>
                      <a:pt x="178" y="10"/>
                      <a:pt x="156" y="26"/>
                    </a:cubicBezTo>
                    <a:cubicBezTo>
                      <a:pt x="124" y="35"/>
                      <a:pt x="104" y="46"/>
                      <a:pt x="73" y="77"/>
                    </a:cubicBezTo>
                    <a:cubicBezTo>
                      <a:pt x="53" y="97"/>
                      <a:pt x="32" y="118"/>
                      <a:pt x="21" y="159"/>
                    </a:cubicBezTo>
                    <a:cubicBezTo>
                      <a:pt x="12" y="180"/>
                      <a:pt x="1" y="221"/>
                      <a:pt x="1" y="252"/>
                    </a:cubicBezTo>
                    <a:cubicBezTo>
                      <a:pt x="12" y="273"/>
                      <a:pt x="12" y="293"/>
                      <a:pt x="12" y="314"/>
                    </a:cubicBezTo>
                    <a:cubicBezTo>
                      <a:pt x="21" y="355"/>
                      <a:pt x="42" y="397"/>
                      <a:pt x="73" y="427"/>
                    </a:cubicBezTo>
                    <a:cubicBezTo>
                      <a:pt x="94" y="438"/>
                      <a:pt x="115" y="458"/>
                      <a:pt x="124" y="468"/>
                    </a:cubicBezTo>
                    <a:cubicBezTo>
                      <a:pt x="166" y="489"/>
                      <a:pt x="207" y="500"/>
                      <a:pt x="259" y="500"/>
                    </a:cubicBezTo>
                    <a:lnTo>
                      <a:pt x="321" y="500"/>
                    </a:lnTo>
                    <a:cubicBezTo>
                      <a:pt x="351" y="500"/>
                      <a:pt x="383" y="500"/>
                      <a:pt x="413" y="479"/>
                    </a:cubicBezTo>
                    <a:cubicBezTo>
                      <a:pt x="444" y="468"/>
                      <a:pt x="475" y="448"/>
                      <a:pt x="495" y="427"/>
                    </a:cubicBezTo>
                    <a:cubicBezTo>
                      <a:pt x="516" y="406"/>
                      <a:pt x="537" y="376"/>
                      <a:pt x="547" y="345"/>
                    </a:cubicBezTo>
                    <a:cubicBezTo>
                      <a:pt x="568" y="314"/>
                      <a:pt x="568" y="283"/>
                      <a:pt x="568" y="252"/>
                    </a:cubicBezTo>
                    <a:cubicBezTo>
                      <a:pt x="568" y="232"/>
                      <a:pt x="568" y="211"/>
                      <a:pt x="557" y="180"/>
                    </a:cubicBezTo>
                    <a:cubicBezTo>
                      <a:pt x="547" y="138"/>
                      <a:pt x="527" y="108"/>
                      <a:pt x="495" y="77"/>
                    </a:cubicBezTo>
                    <a:cubicBezTo>
                      <a:pt x="475" y="56"/>
                      <a:pt x="465" y="46"/>
                      <a:pt x="444" y="35"/>
                    </a:cubicBezTo>
                    <a:cubicBezTo>
                      <a:pt x="403" y="15"/>
                      <a:pt x="362" y="5"/>
                      <a:pt x="321" y="5"/>
                    </a:cubicBezTo>
                    <a:lnTo>
                      <a:pt x="259" y="5"/>
                    </a:lnTo>
                    <a:cubicBezTo>
                      <a:pt x="248" y="2"/>
                      <a:pt x="237" y="1"/>
                      <a:pt x="227"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4" name="Google Shape;2023;p78">
                <a:extLst>
                  <a:ext uri="{FF2B5EF4-FFF2-40B4-BE49-F238E27FC236}">
                    <a16:creationId xmlns:a16="http://schemas.microsoft.com/office/drawing/2014/main" id="{DAE7843D-3A4A-1B7D-F166-7A31F8A5A8A8}"/>
                  </a:ext>
                </a:extLst>
              </p:cNvPr>
              <p:cNvSpPr/>
              <p:nvPr/>
            </p:nvSpPr>
            <p:spPr>
              <a:xfrm>
                <a:off x="2275460" y="2265857"/>
                <a:ext cx="37860" cy="27534"/>
              </a:xfrm>
              <a:custGeom>
                <a:avLst/>
                <a:gdLst/>
                <a:ahLst/>
                <a:cxnLst/>
                <a:rect l="l" t="t" r="r" b="b"/>
                <a:pathLst>
                  <a:path w="682" h="496" extrusionOk="0">
                    <a:moveTo>
                      <a:pt x="321" y="0"/>
                    </a:moveTo>
                    <a:cubicBezTo>
                      <a:pt x="1" y="0"/>
                      <a:pt x="1" y="495"/>
                      <a:pt x="321" y="495"/>
                    </a:cubicBezTo>
                    <a:lnTo>
                      <a:pt x="362" y="495"/>
                    </a:lnTo>
                    <a:cubicBezTo>
                      <a:pt x="681" y="495"/>
                      <a:pt x="681" y="0"/>
                      <a:pt x="362"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5" name="Google Shape;2024;p78">
                <a:extLst>
                  <a:ext uri="{FF2B5EF4-FFF2-40B4-BE49-F238E27FC236}">
                    <a16:creationId xmlns:a16="http://schemas.microsoft.com/office/drawing/2014/main" id="{69FF409E-F7D9-B69E-FB2F-9031F08105E6}"/>
                  </a:ext>
                </a:extLst>
              </p:cNvPr>
              <p:cNvSpPr/>
              <p:nvPr/>
            </p:nvSpPr>
            <p:spPr>
              <a:xfrm>
                <a:off x="2418518" y="2113696"/>
                <a:ext cx="36139" cy="28089"/>
              </a:xfrm>
              <a:custGeom>
                <a:avLst/>
                <a:gdLst/>
                <a:ahLst/>
                <a:cxnLst/>
                <a:rect l="l" t="t" r="r" b="b"/>
                <a:pathLst>
                  <a:path w="651" h="506" extrusionOk="0">
                    <a:moveTo>
                      <a:pt x="320" y="0"/>
                    </a:moveTo>
                    <a:cubicBezTo>
                      <a:pt x="0" y="0"/>
                      <a:pt x="0" y="505"/>
                      <a:pt x="320" y="505"/>
                    </a:cubicBezTo>
                    <a:cubicBezTo>
                      <a:pt x="639" y="505"/>
                      <a:pt x="650" y="0"/>
                      <a:pt x="32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6" name="Google Shape;2025;p78">
                <a:extLst>
                  <a:ext uri="{FF2B5EF4-FFF2-40B4-BE49-F238E27FC236}">
                    <a16:creationId xmlns:a16="http://schemas.microsoft.com/office/drawing/2014/main" id="{10EB0552-DBF3-1BA1-5BE8-440CC64B1F3A}"/>
                  </a:ext>
                </a:extLst>
              </p:cNvPr>
              <p:cNvSpPr/>
              <p:nvPr/>
            </p:nvSpPr>
            <p:spPr>
              <a:xfrm>
                <a:off x="2230883" y="2063345"/>
                <a:ext cx="31531" cy="27479"/>
              </a:xfrm>
              <a:custGeom>
                <a:avLst/>
                <a:gdLst/>
                <a:ahLst/>
                <a:cxnLst/>
                <a:rect l="l" t="t" r="r" b="b"/>
                <a:pathLst>
                  <a:path w="568" h="495" extrusionOk="0">
                    <a:moveTo>
                      <a:pt x="247" y="0"/>
                    </a:moveTo>
                    <a:cubicBezTo>
                      <a:pt x="217" y="0"/>
                      <a:pt x="186" y="0"/>
                      <a:pt x="155" y="21"/>
                    </a:cubicBezTo>
                    <a:cubicBezTo>
                      <a:pt x="124" y="32"/>
                      <a:pt x="93" y="41"/>
                      <a:pt x="73" y="73"/>
                    </a:cubicBezTo>
                    <a:cubicBezTo>
                      <a:pt x="52" y="93"/>
                      <a:pt x="31" y="124"/>
                      <a:pt x="21" y="155"/>
                    </a:cubicBezTo>
                    <a:cubicBezTo>
                      <a:pt x="11" y="176"/>
                      <a:pt x="0" y="217"/>
                      <a:pt x="0" y="248"/>
                    </a:cubicBezTo>
                    <a:cubicBezTo>
                      <a:pt x="0" y="268"/>
                      <a:pt x="11" y="289"/>
                      <a:pt x="11" y="309"/>
                    </a:cubicBezTo>
                    <a:cubicBezTo>
                      <a:pt x="21" y="351"/>
                      <a:pt x="41" y="392"/>
                      <a:pt x="73" y="423"/>
                    </a:cubicBezTo>
                    <a:cubicBezTo>
                      <a:pt x="93" y="433"/>
                      <a:pt x="114" y="454"/>
                      <a:pt x="124" y="464"/>
                    </a:cubicBezTo>
                    <a:cubicBezTo>
                      <a:pt x="165" y="485"/>
                      <a:pt x="206" y="495"/>
                      <a:pt x="247" y="495"/>
                    </a:cubicBezTo>
                    <a:lnTo>
                      <a:pt x="320" y="495"/>
                    </a:lnTo>
                    <a:cubicBezTo>
                      <a:pt x="351" y="495"/>
                      <a:pt x="382" y="495"/>
                      <a:pt x="412" y="474"/>
                    </a:cubicBezTo>
                    <a:cubicBezTo>
                      <a:pt x="444" y="464"/>
                      <a:pt x="474" y="444"/>
                      <a:pt x="495" y="423"/>
                    </a:cubicBezTo>
                    <a:cubicBezTo>
                      <a:pt x="515" y="403"/>
                      <a:pt x="536" y="371"/>
                      <a:pt x="547" y="341"/>
                    </a:cubicBezTo>
                    <a:cubicBezTo>
                      <a:pt x="557" y="309"/>
                      <a:pt x="567" y="279"/>
                      <a:pt x="567" y="248"/>
                    </a:cubicBezTo>
                    <a:cubicBezTo>
                      <a:pt x="567" y="227"/>
                      <a:pt x="557" y="206"/>
                      <a:pt x="557" y="176"/>
                    </a:cubicBezTo>
                    <a:cubicBezTo>
                      <a:pt x="547" y="135"/>
                      <a:pt x="526" y="103"/>
                      <a:pt x="495" y="73"/>
                    </a:cubicBezTo>
                    <a:cubicBezTo>
                      <a:pt x="474" y="62"/>
                      <a:pt x="464" y="41"/>
                      <a:pt x="444" y="32"/>
                    </a:cubicBezTo>
                    <a:cubicBezTo>
                      <a:pt x="402" y="11"/>
                      <a:pt x="361" y="0"/>
                      <a:pt x="32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7" name="Google Shape;2026;p78">
                <a:extLst>
                  <a:ext uri="{FF2B5EF4-FFF2-40B4-BE49-F238E27FC236}">
                    <a16:creationId xmlns:a16="http://schemas.microsoft.com/office/drawing/2014/main" id="{30F29E17-04C3-0955-694B-0A3479D77152}"/>
                  </a:ext>
                </a:extLst>
              </p:cNvPr>
              <p:cNvSpPr/>
              <p:nvPr/>
            </p:nvSpPr>
            <p:spPr>
              <a:xfrm>
                <a:off x="2556414" y="2370555"/>
                <a:ext cx="31476" cy="27534"/>
              </a:xfrm>
              <a:custGeom>
                <a:avLst/>
                <a:gdLst/>
                <a:ahLst/>
                <a:cxnLst/>
                <a:rect l="l" t="t" r="r" b="b"/>
                <a:pathLst>
                  <a:path w="567" h="496" extrusionOk="0">
                    <a:moveTo>
                      <a:pt x="248" y="1"/>
                    </a:moveTo>
                    <a:cubicBezTo>
                      <a:pt x="216" y="1"/>
                      <a:pt x="186" y="1"/>
                      <a:pt x="155" y="21"/>
                    </a:cubicBezTo>
                    <a:cubicBezTo>
                      <a:pt x="124" y="31"/>
                      <a:pt x="93" y="42"/>
                      <a:pt x="72" y="72"/>
                    </a:cubicBezTo>
                    <a:cubicBezTo>
                      <a:pt x="52" y="93"/>
                      <a:pt x="31" y="124"/>
                      <a:pt x="21" y="155"/>
                    </a:cubicBezTo>
                    <a:cubicBezTo>
                      <a:pt x="0" y="186"/>
                      <a:pt x="0" y="217"/>
                      <a:pt x="0" y="248"/>
                    </a:cubicBezTo>
                    <a:cubicBezTo>
                      <a:pt x="0" y="269"/>
                      <a:pt x="0" y="289"/>
                      <a:pt x="10" y="310"/>
                    </a:cubicBezTo>
                    <a:cubicBezTo>
                      <a:pt x="21" y="361"/>
                      <a:pt x="42" y="392"/>
                      <a:pt x="72" y="423"/>
                    </a:cubicBezTo>
                    <a:cubicBezTo>
                      <a:pt x="93" y="434"/>
                      <a:pt x="103" y="454"/>
                      <a:pt x="124" y="464"/>
                    </a:cubicBezTo>
                    <a:cubicBezTo>
                      <a:pt x="165" y="485"/>
                      <a:pt x="207" y="495"/>
                      <a:pt x="248" y="495"/>
                    </a:cubicBezTo>
                    <a:lnTo>
                      <a:pt x="310" y="495"/>
                    </a:lnTo>
                    <a:cubicBezTo>
                      <a:pt x="351" y="495"/>
                      <a:pt x="381" y="495"/>
                      <a:pt x="413" y="475"/>
                    </a:cubicBezTo>
                    <a:cubicBezTo>
                      <a:pt x="443" y="464"/>
                      <a:pt x="464" y="454"/>
                      <a:pt x="484" y="423"/>
                    </a:cubicBezTo>
                    <a:cubicBezTo>
                      <a:pt x="516" y="402"/>
                      <a:pt x="536" y="372"/>
                      <a:pt x="546" y="340"/>
                    </a:cubicBezTo>
                    <a:cubicBezTo>
                      <a:pt x="557" y="310"/>
                      <a:pt x="567" y="279"/>
                      <a:pt x="567" y="248"/>
                    </a:cubicBezTo>
                    <a:cubicBezTo>
                      <a:pt x="557" y="227"/>
                      <a:pt x="557" y="207"/>
                      <a:pt x="557" y="186"/>
                    </a:cubicBezTo>
                    <a:cubicBezTo>
                      <a:pt x="546" y="134"/>
                      <a:pt x="526" y="104"/>
                      <a:pt x="484" y="72"/>
                    </a:cubicBezTo>
                    <a:lnTo>
                      <a:pt x="443" y="31"/>
                    </a:lnTo>
                    <a:cubicBezTo>
                      <a:pt x="402" y="11"/>
                      <a:pt x="361" y="1"/>
                      <a:pt x="310"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8" name="Google Shape;2027;p78">
                <a:extLst>
                  <a:ext uri="{FF2B5EF4-FFF2-40B4-BE49-F238E27FC236}">
                    <a16:creationId xmlns:a16="http://schemas.microsoft.com/office/drawing/2014/main" id="{184EF93E-9A29-542C-689A-6D85C45CEDEB}"/>
                  </a:ext>
                </a:extLst>
              </p:cNvPr>
              <p:cNvSpPr/>
              <p:nvPr/>
            </p:nvSpPr>
            <p:spPr>
              <a:xfrm>
                <a:off x="2432841" y="2439225"/>
                <a:ext cx="36083" cy="27534"/>
              </a:xfrm>
              <a:custGeom>
                <a:avLst/>
                <a:gdLst/>
                <a:ahLst/>
                <a:cxnLst/>
                <a:rect l="l" t="t" r="r" b="b"/>
                <a:pathLst>
                  <a:path w="650" h="496" extrusionOk="0">
                    <a:moveTo>
                      <a:pt x="330" y="0"/>
                    </a:moveTo>
                    <a:cubicBezTo>
                      <a:pt x="0" y="0"/>
                      <a:pt x="0" y="495"/>
                      <a:pt x="330" y="495"/>
                    </a:cubicBezTo>
                    <a:cubicBezTo>
                      <a:pt x="649" y="495"/>
                      <a:pt x="649" y="0"/>
                      <a:pt x="33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9" name="Google Shape;2028;p78">
                <a:extLst>
                  <a:ext uri="{FF2B5EF4-FFF2-40B4-BE49-F238E27FC236}">
                    <a16:creationId xmlns:a16="http://schemas.microsoft.com/office/drawing/2014/main" id="{F5AA8C5E-7CC7-4D86-2F0F-2DE71924BF5F}"/>
                  </a:ext>
                </a:extLst>
              </p:cNvPr>
              <p:cNvSpPr/>
              <p:nvPr/>
            </p:nvSpPr>
            <p:spPr>
              <a:xfrm>
                <a:off x="1897913" y="2912919"/>
                <a:ext cx="36083" cy="27534"/>
              </a:xfrm>
              <a:custGeom>
                <a:avLst/>
                <a:gdLst/>
                <a:ahLst/>
                <a:cxnLst/>
                <a:rect l="l" t="t" r="r" b="b"/>
                <a:pathLst>
                  <a:path w="650" h="496" extrusionOk="0">
                    <a:moveTo>
                      <a:pt x="320" y="0"/>
                    </a:moveTo>
                    <a:cubicBezTo>
                      <a:pt x="0" y="0"/>
                      <a:pt x="0" y="495"/>
                      <a:pt x="320" y="495"/>
                    </a:cubicBezTo>
                    <a:cubicBezTo>
                      <a:pt x="650" y="495"/>
                      <a:pt x="650" y="0"/>
                      <a:pt x="32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0" name="Google Shape;2029;p78">
                <a:extLst>
                  <a:ext uri="{FF2B5EF4-FFF2-40B4-BE49-F238E27FC236}">
                    <a16:creationId xmlns:a16="http://schemas.microsoft.com/office/drawing/2014/main" id="{2429F9C8-5E77-089F-E2F3-995C6E141689}"/>
                  </a:ext>
                </a:extLst>
              </p:cNvPr>
              <p:cNvSpPr/>
              <p:nvPr/>
            </p:nvSpPr>
            <p:spPr>
              <a:xfrm>
                <a:off x="1344721" y="3360855"/>
                <a:ext cx="36083" cy="28089"/>
              </a:xfrm>
              <a:custGeom>
                <a:avLst/>
                <a:gdLst/>
                <a:ahLst/>
                <a:cxnLst/>
                <a:rect l="l" t="t" r="r" b="b"/>
                <a:pathLst>
                  <a:path w="650" h="506" extrusionOk="0">
                    <a:moveTo>
                      <a:pt x="330" y="0"/>
                    </a:moveTo>
                    <a:cubicBezTo>
                      <a:pt x="0" y="0"/>
                      <a:pt x="0" y="506"/>
                      <a:pt x="330" y="506"/>
                    </a:cubicBezTo>
                    <a:cubicBezTo>
                      <a:pt x="649" y="506"/>
                      <a:pt x="649" y="0"/>
                      <a:pt x="33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1" name="Google Shape;2030;p78">
                <a:extLst>
                  <a:ext uri="{FF2B5EF4-FFF2-40B4-BE49-F238E27FC236}">
                    <a16:creationId xmlns:a16="http://schemas.microsoft.com/office/drawing/2014/main" id="{BF2BFE36-AC3A-C39A-B882-B80D18DFD5A6}"/>
                  </a:ext>
                </a:extLst>
              </p:cNvPr>
              <p:cNvSpPr/>
              <p:nvPr/>
            </p:nvSpPr>
            <p:spPr>
              <a:xfrm>
                <a:off x="1384746" y="3599450"/>
                <a:ext cx="35528" cy="28034"/>
              </a:xfrm>
              <a:custGeom>
                <a:avLst/>
                <a:gdLst/>
                <a:ahLst/>
                <a:cxnLst/>
                <a:rect l="l" t="t" r="r" b="b"/>
                <a:pathLst>
                  <a:path w="640" h="505" extrusionOk="0">
                    <a:moveTo>
                      <a:pt x="320" y="0"/>
                    </a:moveTo>
                    <a:cubicBezTo>
                      <a:pt x="1" y="0"/>
                      <a:pt x="1" y="505"/>
                      <a:pt x="320" y="505"/>
                    </a:cubicBezTo>
                    <a:cubicBezTo>
                      <a:pt x="640" y="505"/>
                      <a:pt x="640" y="0"/>
                      <a:pt x="32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2" name="Google Shape;2031;p78">
                <a:extLst>
                  <a:ext uri="{FF2B5EF4-FFF2-40B4-BE49-F238E27FC236}">
                    <a16:creationId xmlns:a16="http://schemas.microsoft.com/office/drawing/2014/main" id="{A7E20A28-B629-1696-6EE5-97B2D404284F}"/>
                  </a:ext>
                </a:extLst>
              </p:cNvPr>
              <p:cNvSpPr/>
              <p:nvPr/>
            </p:nvSpPr>
            <p:spPr>
              <a:xfrm>
                <a:off x="657574" y="3599006"/>
                <a:ext cx="397081" cy="110581"/>
              </a:xfrm>
              <a:custGeom>
                <a:avLst/>
                <a:gdLst/>
                <a:ahLst/>
                <a:cxnLst/>
                <a:rect l="l" t="t" r="r" b="b"/>
                <a:pathLst>
                  <a:path w="7153" h="1992" extrusionOk="0">
                    <a:moveTo>
                      <a:pt x="4873" y="0"/>
                    </a:moveTo>
                    <a:cubicBezTo>
                      <a:pt x="2923" y="0"/>
                      <a:pt x="1037" y="791"/>
                      <a:pt x="1" y="1317"/>
                    </a:cubicBezTo>
                    <a:cubicBezTo>
                      <a:pt x="609" y="1646"/>
                      <a:pt x="1248" y="1863"/>
                      <a:pt x="1908" y="1946"/>
                    </a:cubicBezTo>
                    <a:cubicBezTo>
                      <a:pt x="2167" y="1977"/>
                      <a:pt x="2422" y="1992"/>
                      <a:pt x="2674" y="1992"/>
                    </a:cubicBezTo>
                    <a:cubicBezTo>
                      <a:pt x="4408" y="1992"/>
                      <a:pt x="5938" y="1286"/>
                      <a:pt x="7153" y="430"/>
                    </a:cubicBezTo>
                    <a:cubicBezTo>
                      <a:pt x="6415" y="122"/>
                      <a:pt x="5639" y="0"/>
                      <a:pt x="4873"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3" name="Google Shape;2032;p78">
                <a:extLst>
                  <a:ext uri="{FF2B5EF4-FFF2-40B4-BE49-F238E27FC236}">
                    <a16:creationId xmlns:a16="http://schemas.microsoft.com/office/drawing/2014/main" id="{093D4F96-219C-01AE-D1AE-94BA29AC4B34}"/>
                  </a:ext>
                </a:extLst>
              </p:cNvPr>
              <p:cNvSpPr/>
              <p:nvPr/>
            </p:nvSpPr>
            <p:spPr>
              <a:xfrm>
                <a:off x="2525493" y="2646345"/>
                <a:ext cx="216887" cy="329578"/>
              </a:xfrm>
              <a:custGeom>
                <a:avLst/>
                <a:gdLst/>
                <a:ahLst/>
                <a:cxnLst/>
                <a:rect l="l" t="t" r="r" b="b"/>
                <a:pathLst>
                  <a:path w="3907" h="5937" extrusionOk="0">
                    <a:moveTo>
                      <a:pt x="3824" y="0"/>
                    </a:moveTo>
                    <a:lnTo>
                      <a:pt x="3824" y="0"/>
                    </a:lnTo>
                    <a:cubicBezTo>
                      <a:pt x="1320" y="896"/>
                      <a:pt x="341" y="4287"/>
                      <a:pt x="1" y="5936"/>
                    </a:cubicBezTo>
                    <a:cubicBezTo>
                      <a:pt x="1495" y="5359"/>
                      <a:pt x="2814" y="4411"/>
                      <a:pt x="3473" y="2854"/>
                    </a:cubicBezTo>
                    <a:cubicBezTo>
                      <a:pt x="3814" y="2061"/>
                      <a:pt x="3906" y="1082"/>
                      <a:pt x="3824"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9" name="Google Shape;2033;p78">
              <a:extLst>
                <a:ext uri="{FF2B5EF4-FFF2-40B4-BE49-F238E27FC236}">
                  <a16:creationId xmlns:a16="http://schemas.microsoft.com/office/drawing/2014/main" id="{743B5A9C-CBAE-5D17-2064-F946AD8B2952}"/>
                </a:ext>
              </a:extLst>
            </p:cNvPr>
            <p:cNvSpPr/>
            <p:nvPr/>
          </p:nvSpPr>
          <p:spPr>
            <a:xfrm>
              <a:off x="1212543" y="2865400"/>
              <a:ext cx="115577" cy="610526"/>
            </a:xfrm>
            <a:custGeom>
              <a:avLst/>
              <a:gdLst/>
              <a:ahLst/>
              <a:cxnLst/>
              <a:rect l="l" t="t" r="r" b="b"/>
              <a:pathLst>
                <a:path w="2082" h="10998" extrusionOk="0">
                  <a:moveTo>
                    <a:pt x="1979" y="1"/>
                  </a:moveTo>
                  <a:cubicBezTo>
                    <a:pt x="1979" y="1"/>
                    <a:pt x="1495" y="908"/>
                    <a:pt x="1010" y="2041"/>
                  </a:cubicBezTo>
                  <a:cubicBezTo>
                    <a:pt x="763" y="2618"/>
                    <a:pt x="515" y="3247"/>
                    <a:pt x="330" y="3845"/>
                  </a:cubicBezTo>
                  <a:cubicBezTo>
                    <a:pt x="238" y="4154"/>
                    <a:pt x="155" y="4443"/>
                    <a:pt x="103" y="4731"/>
                  </a:cubicBezTo>
                  <a:cubicBezTo>
                    <a:pt x="41" y="5009"/>
                    <a:pt x="11" y="5267"/>
                    <a:pt x="0" y="5504"/>
                  </a:cubicBezTo>
                  <a:lnTo>
                    <a:pt x="0" y="6060"/>
                  </a:lnTo>
                  <a:cubicBezTo>
                    <a:pt x="0" y="7338"/>
                    <a:pt x="62" y="9523"/>
                    <a:pt x="114" y="10997"/>
                  </a:cubicBezTo>
                  <a:lnTo>
                    <a:pt x="238" y="10986"/>
                  </a:lnTo>
                  <a:cubicBezTo>
                    <a:pt x="186" y="9523"/>
                    <a:pt x="114" y="7338"/>
                    <a:pt x="114" y="6060"/>
                  </a:cubicBezTo>
                  <a:cubicBezTo>
                    <a:pt x="114" y="5844"/>
                    <a:pt x="124" y="5669"/>
                    <a:pt x="124" y="5515"/>
                  </a:cubicBezTo>
                  <a:cubicBezTo>
                    <a:pt x="135" y="5288"/>
                    <a:pt x="165" y="5030"/>
                    <a:pt x="217" y="4752"/>
                  </a:cubicBezTo>
                  <a:cubicBezTo>
                    <a:pt x="320" y="4267"/>
                    <a:pt x="485" y="3731"/>
                    <a:pt x="680" y="3206"/>
                  </a:cubicBezTo>
                  <a:cubicBezTo>
                    <a:pt x="969" y="2402"/>
                    <a:pt x="1319" y="1619"/>
                    <a:pt x="1598" y="1031"/>
                  </a:cubicBezTo>
                  <a:cubicBezTo>
                    <a:pt x="1742" y="733"/>
                    <a:pt x="1866" y="495"/>
                    <a:pt x="1948" y="321"/>
                  </a:cubicBezTo>
                  <a:cubicBezTo>
                    <a:pt x="1990" y="238"/>
                    <a:pt x="2031" y="166"/>
                    <a:pt x="2051" y="124"/>
                  </a:cubicBezTo>
                  <a:cubicBezTo>
                    <a:pt x="2061" y="104"/>
                    <a:pt x="2072" y="83"/>
                    <a:pt x="2082" y="73"/>
                  </a:cubicBezTo>
                  <a:lnTo>
                    <a:pt x="2082" y="53"/>
                  </a:lnTo>
                  <a:lnTo>
                    <a:pt x="1979"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034;p78">
              <a:extLst>
                <a:ext uri="{FF2B5EF4-FFF2-40B4-BE49-F238E27FC236}">
                  <a16:creationId xmlns:a16="http://schemas.microsoft.com/office/drawing/2014/main" id="{C48A3260-949D-8A8A-B2D2-5BA17A7E4942}"/>
                </a:ext>
              </a:extLst>
            </p:cNvPr>
            <p:cNvSpPr/>
            <p:nvPr/>
          </p:nvSpPr>
          <p:spPr>
            <a:xfrm>
              <a:off x="1298922" y="2864289"/>
              <a:ext cx="8604" cy="44632"/>
            </a:xfrm>
            <a:custGeom>
              <a:avLst/>
              <a:gdLst/>
              <a:ahLst/>
              <a:cxnLst/>
              <a:rect l="l" t="t" r="r" b="b"/>
              <a:pathLst>
                <a:path w="155" h="804" extrusionOk="0">
                  <a:moveTo>
                    <a:pt x="31" y="0"/>
                  </a:moveTo>
                  <a:cubicBezTo>
                    <a:pt x="31" y="0"/>
                    <a:pt x="21" y="144"/>
                    <a:pt x="21" y="309"/>
                  </a:cubicBezTo>
                  <a:cubicBezTo>
                    <a:pt x="11" y="485"/>
                    <a:pt x="1" y="680"/>
                    <a:pt x="1" y="804"/>
                  </a:cubicBezTo>
                  <a:lnTo>
                    <a:pt x="124" y="804"/>
                  </a:lnTo>
                  <a:cubicBezTo>
                    <a:pt x="124" y="691"/>
                    <a:pt x="134" y="485"/>
                    <a:pt x="145" y="320"/>
                  </a:cubicBezTo>
                  <a:lnTo>
                    <a:pt x="145" y="93"/>
                  </a:lnTo>
                  <a:cubicBezTo>
                    <a:pt x="155" y="73"/>
                    <a:pt x="155" y="41"/>
                    <a:pt x="155" y="31"/>
                  </a:cubicBezTo>
                  <a:lnTo>
                    <a:pt x="155"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035;p78">
              <a:extLst>
                <a:ext uri="{FF2B5EF4-FFF2-40B4-BE49-F238E27FC236}">
                  <a16:creationId xmlns:a16="http://schemas.microsoft.com/office/drawing/2014/main" id="{4CBE5C4A-26EF-B59B-2407-1A0C48689451}"/>
                </a:ext>
              </a:extLst>
            </p:cNvPr>
            <p:cNvSpPr/>
            <p:nvPr/>
          </p:nvSpPr>
          <p:spPr>
            <a:xfrm>
              <a:off x="2034087" y="2881443"/>
              <a:ext cx="82381" cy="208283"/>
            </a:xfrm>
            <a:custGeom>
              <a:avLst/>
              <a:gdLst/>
              <a:ahLst/>
              <a:cxnLst/>
              <a:rect l="l" t="t" r="r" b="b"/>
              <a:pathLst>
                <a:path w="1484" h="3752" extrusionOk="0">
                  <a:moveTo>
                    <a:pt x="93" y="0"/>
                  </a:moveTo>
                  <a:lnTo>
                    <a:pt x="0" y="73"/>
                  </a:lnTo>
                  <a:cubicBezTo>
                    <a:pt x="0" y="83"/>
                    <a:pt x="289" y="495"/>
                    <a:pt x="598" y="1154"/>
                  </a:cubicBezTo>
                  <a:cubicBezTo>
                    <a:pt x="907" y="1825"/>
                    <a:pt x="1247" y="2742"/>
                    <a:pt x="1360" y="3751"/>
                  </a:cubicBezTo>
                  <a:lnTo>
                    <a:pt x="1484" y="3742"/>
                  </a:lnTo>
                  <a:cubicBezTo>
                    <a:pt x="1371" y="2700"/>
                    <a:pt x="1021" y="1763"/>
                    <a:pt x="701" y="1093"/>
                  </a:cubicBezTo>
                  <a:cubicBezTo>
                    <a:pt x="382" y="412"/>
                    <a:pt x="103" y="0"/>
                    <a:pt x="93"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036;p78">
              <a:extLst>
                <a:ext uri="{FF2B5EF4-FFF2-40B4-BE49-F238E27FC236}">
                  <a16:creationId xmlns:a16="http://schemas.microsoft.com/office/drawing/2014/main" id="{14D990D8-E1F3-1DC7-05EA-C9C7030270D5}"/>
                </a:ext>
              </a:extLst>
            </p:cNvPr>
            <p:cNvSpPr/>
            <p:nvPr/>
          </p:nvSpPr>
          <p:spPr>
            <a:xfrm>
              <a:off x="2069005" y="2886606"/>
              <a:ext cx="12046" cy="64672"/>
            </a:xfrm>
            <a:custGeom>
              <a:avLst/>
              <a:gdLst/>
              <a:ahLst/>
              <a:cxnLst/>
              <a:rect l="l" t="t" r="r" b="b"/>
              <a:pathLst>
                <a:path w="217" h="1165" extrusionOk="0">
                  <a:moveTo>
                    <a:pt x="113" y="0"/>
                  </a:moveTo>
                  <a:lnTo>
                    <a:pt x="0" y="52"/>
                  </a:lnTo>
                  <a:cubicBezTo>
                    <a:pt x="0" y="52"/>
                    <a:pt x="103" y="268"/>
                    <a:pt x="103" y="619"/>
                  </a:cubicBezTo>
                  <a:cubicBezTo>
                    <a:pt x="103" y="763"/>
                    <a:pt x="82" y="938"/>
                    <a:pt x="21" y="1134"/>
                  </a:cubicBezTo>
                  <a:lnTo>
                    <a:pt x="144" y="1165"/>
                  </a:lnTo>
                  <a:cubicBezTo>
                    <a:pt x="195" y="958"/>
                    <a:pt x="216" y="773"/>
                    <a:pt x="216" y="619"/>
                  </a:cubicBezTo>
                  <a:cubicBezTo>
                    <a:pt x="216" y="237"/>
                    <a:pt x="113" y="0"/>
                    <a:pt x="113"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037;p78">
              <a:extLst>
                <a:ext uri="{FF2B5EF4-FFF2-40B4-BE49-F238E27FC236}">
                  <a16:creationId xmlns:a16="http://schemas.microsoft.com/office/drawing/2014/main" id="{63B45EAF-6DF9-BEC3-FF52-6137448A008F}"/>
                </a:ext>
              </a:extLst>
            </p:cNvPr>
            <p:cNvSpPr/>
            <p:nvPr/>
          </p:nvSpPr>
          <p:spPr>
            <a:xfrm>
              <a:off x="2281233" y="2520996"/>
              <a:ext cx="33807" cy="71000"/>
            </a:xfrm>
            <a:custGeom>
              <a:avLst/>
              <a:gdLst/>
              <a:ahLst/>
              <a:cxnLst/>
              <a:rect l="l" t="t" r="r" b="b"/>
              <a:pathLst>
                <a:path w="609" h="1279" extrusionOk="0">
                  <a:moveTo>
                    <a:pt x="114" y="1"/>
                  </a:moveTo>
                  <a:lnTo>
                    <a:pt x="0" y="42"/>
                  </a:lnTo>
                  <a:lnTo>
                    <a:pt x="495" y="1279"/>
                  </a:lnTo>
                  <a:lnTo>
                    <a:pt x="608" y="1227"/>
                  </a:lnTo>
                  <a:lnTo>
                    <a:pt x="114"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038;p78">
              <a:extLst>
                <a:ext uri="{FF2B5EF4-FFF2-40B4-BE49-F238E27FC236}">
                  <a16:creationId xmlns:a16="http://schemas.microsoft.com/office/drawing/2014/main" id="{DE355E8C-24C8-F89D-2667-A3967AA9C041}"/>
                </a:ext>
              </a:extLst>
            </p:cNvPr>
            <p:cNvSpPr/>
            <p:nvPr/>
          </p:nvSpPr>
          <p:spPr>
            <a:xfrm>
              <a:off x="1336116" y="3638865"/>
              <a:ext cx="24092" cy="105363"/>
            </a:xfrm>
            <a:custGeom>
              <a:avLst/>
              <a:gdLst/>
              <a:ahLst/>
              <a:cxnLst/>
              <a:rect l="l" t="t" r="r" b="b"/>
              <a:pathLst>
                <a:path w="434" h="1898" extrusionOk="0">
                  <a:moveTo>
                    <a:pt x="114" y="1"/>
                  </a:moveTo>
                  <a:lnTo>
                    <a:pt x="0" y="21"/>
                  </a:lnTo>
                  <a:lnTo>
                    <a:pt x="309" y="1897"/>
                  </a:lnTo>
                  <a:lnTo>
                    <a:pt x="433" y="1887"/>
                  </a:lnTo>
                  <a:lnTo>
                    <a:pt x="114"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039;p78">
              <a:extLst>
                <a:ext uri="{FF2B5EF4-FFF2-40B4-BE49-F238E27FC236}">
                  <a16:creationId xmlns:a16="http://schemas.microsoft.com/office/drawing/2014/main" id="{7FFF0849-F1D9-4368-97B5-38EF06967F39}"/>
                </a:ext>
              </a:extLst>
            </p:cNvPr>
            <p:cNvSpPr/>
            <p:nvPr/>
          </p:nvSpPr>
          <p:spPr>
            <a:xfrm>
              <a:off x="1935107" y="3610275"/>
              <a:ext cx="17764" cy="124237"/>
            </a:xfrm>
            <a:custGeom>
              <a:avLst/>
              <a:gdLst/>
              <a:ahLst/>
              <a:cxnLst/>
              <a:rect l="l" t="t" r="r" b="b"/>
              <a:pathLst>
                <a:path w="320" h="2238" extrusionOk="0">
                  <a:moveTo>
                    <a:pt x="207" y="1"/>
                  </a:moveTo>
                  <a:lnTo>
                    <a:pt x="1" y="2227"/>
                  </a:lnTo>
                  <a:lnTo>
                    <a:pt x="124" y="2237"/>
                  </a:lnTo>
                  <a:lnTo>
                    <a:pt x="320" y="11"/>
                  </a:lnTo>
                  <a:lnTo>
                    <a:pt x="207"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2" name="Google Shape;2040;p78">
              <a:extLst>
                <a:ext uri="{FF2B5EF4-FFF2-40B4-BE49-F238E27FC236}">
                  <a16:creationId xmlns:a16="http://schemas.microsoft.com/office/drawing/2014/main" id="{9DE4AA60-2215-43AF-E5B0-775211AED00A}"/>
                </a:ext>
              </a:extLst>
            </p:cNvPr>
            <p:cNvSpPr/>
            <p:nvPr/>
          </p:nvSpPr>
          <p:spPr>
            <a:xfrm>
              <a:off x="1689681" y="3634313"/>
              <a:ext cx="6328" cy="106473"/>
            </a:xfrm>
            <a:custGeom>
              <a:avLst/>
              <a:gdLst/>
              <a:ahLst/>
              <a:cxnLst/>
              <a:rect l="l" t="t" r="r" b="b"/>
              <a:pathLst>
                <a:path w="114" h="1918" extrusionOk="0">
                  <a:moveTo>
                    <a:pt x="0" y="0"/>
                  </a:moveTo>
                  <a:lnTo>
                    <a:pt x="0" y="1917"/>
                  </a:lnTo>
                  <a:lnTo>
                    <a:pt x="114" y="1917"/>
                  </a:lnTo>
                  <a:lnTo>
                    <a:pt x="114"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3" name="Google Shape;2041;p78">
              <a:extLst>
                <a:ext uri="{FF2B5EF4-FFF2-40B4-BE49-F238E27FC236}">
                  <a16:creationId xmlns:a16="http://schemas.microsoft.com/office/drawing/2014/main" id="{1975588A-AACE-0E52-8ED4-43D9B19D3839}"/>
                </a:ext>
              </a:extLst>
            </p:cNvPr>
            <p:cNvSpPr/>
            <p:nvPr/>
          </p:nvSpPr>
          <p:spPr>
            <a:xfrm>
              <a:off x="1516868" y="3692657"/>
              <a:ext cx="12657" cy="51571"/>
            </a:xfrm>
            <a:custGeom>
              <a:avLst/>
              <a:gdLst/>
              <a:ahLst/>
              <a:cxnLst/>
              <a:rect l="l" t="t" r="r" b="b"/>
              <a:pathLst>
                <a:path w="228" h="929" extrusionOk="0">
                  <a:moveTo>
                    <a:pt x="115" y="1"/>
                  </a:moveTo>
                  <a:lnTo>
                    <a:pt x="1" y="21"/>
                  </a:lnTo>
                  <a:lnTo>
                    <a:pt x="115" y="928"/>
                  </a:lnTo>
                  <a:lnTo>
                    <a:pt x="227" y="918"/>
                  </a:lnTo>
                  <a:lnTo>
                    <a:pt x="115"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4" name="Google Shape;2042;p78">
              <a:extLst>
                <a:ext uri="{FF2B5EF4-FFF2-40B4-BE49-F238E27FC236}">
                  <a16:creationId xmlns:a16="http://schemas.microsoft.com/office/drawing/2014/main" id="{C793AE5F-D3FF-C6DA-0771-EBF327275FEE}"/>
                </a:ext>
              </a:extLst>
            </p:cNvPr>
            <p:cNvSpPr/>
            <p:nvPr/>
          </p:nvSpPr>
          <p:spPr>
            <a:xfrm>
              <a:off x="1822359" y="3685274"/>
              <a:ext cx="10381" cy="49240"/>
            </a:xfrm>
            <a:custGeom>
              <a:avLst/>
              <a:gdLst/>
              <a:ahLst/>
              <a:cxnLst/>
              <a:rect l="l" t="t" r="r" b="b"/>
              <a:pathLst>
                <a:path w="187" h="887" extrusionOk="0">
                  <a:moveTo>
                    <a:pt x="63" y="0"/>
                  </a:moveTo>
                  <a:lnTo>
                    <a:pt x="1" y="876"/>
                  </a:lnTo>
                  <a:lnTo>
                    <a:pt x="125" y="886"/>
                  </a:lnTo>
                  <a:lnTo>
                    <a:pt x="186"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5" name="Google Shape;2043;p78">
              <a:extLst>
                <a:ext uri="{FF2B5EF4-FFF2-40B4-BE49-F238E27FC236}">
                  <a16:creationId xmlns:a16="http://schemas.microsoft.com/office/drawing/2014/main" id="{D277871B-235B-BAA2-7793-91FB914E2829}"/>
                </a:ext>
              </a:extLst>
            </p:cNvPr>
            <p:cNvSpPr/>
            <p:nvPr/>
          </p:nvSpPr>
          <p:spPr>
            <a:xfrm>
              <a:off x="1249737" y="3708145"/>
              <a:ext cx="804931" cy="61230"/>
            </a:xfrm>
            <a:custGeom>
              <a:avLst/>
              <a:gdLst/>
              <a:ahLst/>
              <a:cxnLst/>
              <a:rect l="l" t="t" r="r" b="b"/>
              <a:pathLst>
                <a:path w="14500" h="1103" extrusionOk="0">
                  <a:moveTo>
                    <a:pt x="14449" y="0"/>
                  </a:moveTo>
                  <a:cubicBezTo>
                    <a:pt x="13521" y="381"/>
                    <a:pt x="12326" y="628"/>
                    <a:pt x="11027" y="773"/>
                  </a:cubicBezTo>
                  <a:cubicBezTo>
                    <a:pt x="9718" y="928"/>
                    <a:pt x="8317" y="979"/>
                    <a:pt x="6956" y="979"/>
                  </a:cubicBezTo>
                  <a:cubicBezTo>
                    <a:pt x="5133" y="979"/>
                    <a:pt x="3401" y="876"/>
                    <a:pt x="2113" y="783"/>
                  </a:cubicBezTo>
                  <a:cubicBezTo>
                    <a:pt x="1474" y="732"/>
                    <a:pt x="949" y="680"/>
                    <a:pt x="587" y="649"/>
                  </a:cubicBezTo>
                  <a:cubicBezTo>
                    <a:pt x="402" y="628"/>
                    <a:pt x="258" y="608"/>
                    <a:pt x="165" y="598"/>
                  </a:cubicBezTo>
                  <a:cubicBezTo>
                    <a:pt x="113" y="598"/>
                    <a:pt x="72" y="587"/>
                    <a:pt x="52" y="587"/>
                  </a:cubicBezTo>
                  <a:lnTo>
                    <a:pt x="10" y="587"/>
                  </a:lnTo>
                  <a:lnTo>
                    <a:pt x="0" y="711"/>
                  </a:lnTo>
                  <a:cubicBezTo>
                    <a:pt x="0" y="711"/>
                    <a:pt x="3298" y="1103"/>
                    <a:pt x="6956" y="1103"/>
                  </a:cubicBezTo>
                  <a:cubicBezTo>
                    <a:pt x="8317" y="1103"/>
                    <a:pt x="9729" y="1051"/>
                    <a:pt x="11037" y="896"/>
                  </a:cubicBezTo>
                  <a:cubicBezTo>
                    <a:pt x="12347" y="752"/>
                    <a:pt x="13552" y="505"/>
                    <a:pt x="14500" y="113"/>
                  </a:cubicBezTo>
                  <a:lnTo>
                    <a:pt x="14449"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6" name="Google Shape;2044;p78">
              <a:extLst>
                <a:ext uri="{FF2B5EF4-FFF2-40B4-BE49-F238E27FC236}">
                  <a16:creationId xmlns:a16="http://schemas.microsoft.com/office/drawing/2014/main" id="{8B934CC2-FF81-4008-A366-9DE62E327ECC}"/>
                </a:ext>
              </a:extLst>
            </p:cNvPr>
            <p:cNvSpPr/>
            <p:nvPr/>
          </p:nvSpPr>
          <p:spPr>
            <a:xfrm>
              <a:off x="1199941" y="1836962"/>
              <a:ext cx="756358" cy="657934"/>
            </a:xfrm>
            <a:custGeom>
              <a:avLst/>
              <a:gdLst/>
              <a:ahLst/>
              <a:cxnLst/>
              <a:rect l="l" t="t" r="r" b="b"/>
              <a:pathLst>
                <a:path w="13625" h="11852" extrusionOk="0">
                  <a:moveTo>
                    <a:pt x="6356" y="1"/>
                  </a:moveTo>
                  <a:cubicBezTo>
                    <a:pt x="5543" y="1"/>
                    <a:pt x="4512" y="298"/>
                    <a:pt x="3288" y="1245"/>
                  </a:cubicBezTo>
                  <a:cubicBezTo>
                    <a:pt x="0" y="3780"/>
                    <a:pt x="774" y="11024"/>
                    <a:pt x="238" y="11509"/>
                  </a:cubicBezTo>
                  <a:cubicBezTo>
                    <a:pt x="238" y="11509"/>
                    <a:pt x="1948" y="11851"/>
                    <a:pt x="3331" y="11851"/>
                  </a:cubicBezTo>
                  <a:cubicBezTo>
                    <a:pt x="4041" y="11851"/>
                    <a:pt x="4665" y="11761"/>
                    <a:pt x="4927" y="11488"/>
                  </a:cubicBezTo>
                  <a:lnTo>
                    <a:pt x="10574" y="10736"/>
                  </a:lnTo>
                  <a:cubicBezTo>
                    <a:pt x="10574" y="10736"/>
                    <a:pt x="11105" y="11003"/>
                    <a:pt x="11830" y="11003"/>
                  </a:cubicBezTo>
                  <a:cubicBezTo>
                    <a:pt x="12322" y="11003"/>
                    <a:pt x="12904" y="10880"/>
                    <a:pt x="13470" y="10468"/>
                  </a:cubicBezTo>
                  <a:cubicBezTo>
                    <a:pt x="13470" y="10468"/>
                    <a:pt x="13624" y="4882"/>
                    <a:pt x="11976" y="2615"/>
                  </a:cubicBezTo>
                  <a:cubicBezTo>
                    <a:pt x="10853" y="1059"/>
                    <a:pt x="9637" y="812"/>
                    <a:pt x="8977" y="801"/>
                  </a:cubicBezTo>
                  <a:cubicBezTo>
                    <a:pt x="8987" y="791"/>
                    <a:pt x="9008" y="780"/>
                    <a:pt x="9028" y="771"/>
                  </a:cubicBezTo>
                  <a:cubicBezTo>
                    <a:pt x="9111" y="719"/>
                    <a:pt x="9214" y="677"/>
                    <a:pt x="9307" y="636"/>
                  </a:cubicBezTo>
                  <a:cubicBezTo>
                    <a:pt x="9420" y="595"/>
                    <a:pt x="9523" y="544"/>
                    <a:pt x="9605" y="461"/>
                  </a:cubicBezTo>
                  <a:cubicBezTo>
                    <a:pt x="9626" y="430"/>
                    <a:pt x="9626" y="379"/>
                    <a:pt x="9585" y="379"/>
                  </a:cubicBezTo>
                  <a:cubicBezTo>
                    <a:pt x="9537" y="371"/>
                    <a:pt x="9488" y="368"/>
                    <a:pt x="9438" y="368"/>
                  </a:cubicBezTo>
                  <a:cubicBezTo>
                    <a:pt x="9359" y="368"/>
                    <a:pt x="9280" y="376"/>
                    <a:pt x="9204" y="389"/>
                  </a:cubicBezTo>
                  <a:cubicBezTo>
                    <a:pt x="9121" y="409"/>
                    <a:pt x="9028" y="430"/>
                    <a:pt x="8946" y="451"/>
                  </a:cubicBezTo>
                  <a:cubicBezTo>
                    <a:pt x="8956" y="441"/>
                    <a:pt x="8956" y="430"/>
                    <a:pt x="8966" y="420"/>
                  </a:cubicBezTo>
                  <a:cubicBezTo>
                    <a:pt x="8977" y="420"/>
                    <a:pt x="8977" y="409"/>
                    <a:pt x="8987" y="400"/>
                  </a:cubicBezTo>
                  <a:lnTo>
                    <a:pt x="8987" y="389"/>
                  </a:lnTo>
                  <a:cubicBezTo>
                    <a:pt x="9049" y="317"/>
                    <a:pt x="9101" y="245"/>
                    <a:pt x="9163" y="173"/>
                  </a:cubicBezTo>
                  <a:cubicBezTo>
                    <a:pt x="9183" y="141"/>
                    <a:pt x="9193" y="111"/>
                    <a:pt x="9172" y="80"/>
                  </a:cubicBezTo>
                  <a:cubicBezTo>
                    <a:pt x="9158" y="58"/>
                    <a:pt x="9138" y="41"/>
                    <a:pt x="9116" y="41"/>
                  </a:cubicBezTo>
                  <a:cubicBezTo>
                    <a:pt x="9107" y="41"/>
                    <a:pt x="9099" y="43"/>
                    <a:pt x="9090" y="49"/>
                  </a:cubicBezTo>
                  <a:cubicBezTo>
                    <a:pt x="9039" y="59"/>
                    <a:pt x="8998" y="80"/>
                    <a:pt x="8946" y="111"/>
                  </a:cubicBezTo>
                  <a:cubicBezTo>
                    <a:pt x="8904" y="132"/>
                    <a:pt x="8863" y="162"/>
                    <a:pt x="8822" y="203"/>
                  </a:cubicBezTo>
                  <a:cubicBezTo>
                    <a:pt x="8740" y="276"/>
                    <a:pt x="8668" y="348"/>
                    <a:pt x="8606" y="430"/>
                  </a:cubicBezTo>
                  <a:cubicBezTo>
                    <a:pt x="8595" y="461"/>
                    <a:pt x="8575" y="482"/>
                    <a:pt x="8554" y="512"/>
                  </a:cubicBezTo>
                  <a:cubicBezTo>
                    <a:pt x="8554" y="492"/>
                    <a:pt x="8544" y="461"/>
                    <a:pt x="8533" y="441"/>
                  </a:cubicBezTo>
                  <a:cubicBezTo>
                    <a:pt x="8492" y="348"/>
                    <a:pt x="8421" y="255"/>
                    <a:pt x="8359" y="173"/>
                  </a:cubicBezTo>
                  <a:cubicBezTo>
                    <a:pt x="8325" y="130"/>
                    <a:pt x="8235" y="46"/>
                    <a:pt x="8158" y="46"/>
                  </a:cubicBezTo>
                  <a:cubicBezTo>
                    <a:pt x="8142" y="46"/>
                    <a:pt x="8126" y="50"/>
                    <a:pt x="8111" y="59"/>
                  </a:cubicBezTo>
                  <a:cubicBezTo>
                    <a:pt x="8091" y="80"/>
                    <a:pt x="8080" y="100"/>
                    <a:pt x="8080" y="132"/>
                  </a:cubicBezTo>
                  <a:cubicBezTo>
                    <a:pt x="8091" y="152"/>
                    <a:pt x="8101" y="162"/>
                    <a:pt x="8111" y="173"/>
                  </a:cubicBezTo>
                  <a:cubicBezTo>
                    <a:pt x="8111" y="183"/>
                    <a:pt x="8111" y="203"/>
                    <a:pt x="8121" y="214"/>
                  </a:cubicBezTo>
                  <a:cubicBezTo>
                    <a:pt x="8121" y="255"/>
                    <a:pt x="8142" y="296"/>
                    <a:pt x="8162" y="338"/>
                  </a:cubicBezTo>
                  <a:cubicBezTo>
                    <a:pt x="8183" y="420"/>
                    <a:pt x="8204" y="512"/>
                    <a:pt x="8224" y="595"/>
                  </a:cubicBezTo>
                  <a:cubicBezTo>
                    <a:pt x="8235" y="606"/>
                    <a:pt x="8235" y="616"/>
                    <a:pt x="8235" y="626"/>
                  </a:cubicBezTo>
                  <a:cubicBezTo>
                    <a:pt x="7908" y="375"/>
                    <a:pt x="7269" y="1"/>
                    <a:pt x="6356" y="1"/>
                  </a:cubicBezTo>
                  <a:close/>
                </a:path>
              </a:pathLst>
            </a:custGeom>
            <a:solidFill>
              <a:srgbClr val="FFFCDF">
                <a:lumMod val="1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7" name="Google Shape;2045;p78">
              <a:extLst>
                <a:ext uri="{FF2B5EF4-FFF2-40B4-BE49-F238E27FC236}">
                  <a16:creationId xmlns:a16="http://schemas.microsoft.com/office/drawing/2014/main" id="{7F015D5A-DCB0-02A6-7177-16AFA0E9BD57}"/>
                </a:ext>
              </a:extLst>
            </p:cNvPr>
            <p:cNvSpPr/>
            <p:nvPr/>
          </p:nvSpPr>
          <p:spPr>
            <a:xfrm>
              <a:off x="1303529" y="2151889"/>
              <a:ext cx="124737" cy="139503"/>
            </a:xfrm>
            <a:custGeom>
              <a:avLst/>
              <a:gdLst/>
              <a:ahLst/>
              <a:cxnLst/>
              <a:rect l="l" t="t" r="r" b="b"/>
              <a:pathLst>
                <a:path w="2247" h="2513" extrusionOk="0">
                  <a:moveTo>
                    <a:pt x="759" y="1"/>
                  </a:moveTo>
                  <a:cubicBezTo>
                    <a:pt x="601" y="1"/>
                    <a:pt x="468" y="58"/>
                    <a:pt x="360" y="137"/>
                  </a:cubicBezTo>
                  <a:cubicBezTo>
                    <a:pt x="124" y="301"/>
                    <a:pt x="0" y="611"/>
                    <a:pt x="31" y="899"/>
                  </a:cubicBezTo>
                  <a:cubicBezTo>
                    <a:pt x="176" y="2385"/>
                    <a:pt x="1467" y="2512"/>
                    <a:pt x="1906" y="2512"/>
                  </a:cubicBezTo>
                  <a:cubicBezTo>
                    <a:pt x="1996" y="2512"/>
                    <a:pt x="2051" y="2507"/>
                    <a:pt x="2051" y="2507"/>
                  </a:cubicBezTo>
                  <a:lnTo>
                    <a:pt x="2144" y="1971"/>
                  </a:lnTo>
                  <a:cubicBezTo>
                    <a:pt x="2144" y="1971"/>
                    <a:pt x="2247" y="982"/>
                    <a:pt x="1370" y="260"/>
                  </a:cubicBezTo>
                  <a:cubicBezTo>
                    <a:pt x="1138" y="71"/>
                    <a:pt x="934" y="1"/>
                    <a:pt x="759" y="1"/>
                  </a:cubicBezTo>
                  <a:close/>
                </a:path>
              </a:pathLst>
            </a:custGeom>
            <a:solidFill>
              <a:srgbClr val="CB85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8" name="Google Shape;2046;p78">
              <a:extLst>
                <a:ext uri="{FF2B5EF4-FFF2-40B4-BE49-F238E27FC236}">
                  <a16:creationId xmlns:a16="http://schemas.microsoft.com/office/drawing/2014/main" id="{009C1FD6-5E4B-CF02-A0AB-C9CC66863958}"/>
                </a:ext>
              </a:extLst>
            </p:cNvPr>
            <p:cNvSpPr/>
            <p:nvPr/>
          </p:nvSpPr>
          <p:spPr>
            <a:xfrm>
              <a:off x="1333285" y="2186362"/>
              <a:ext cx="55513" cy="78384"/>
            </a:xfrm>
            <a:custGeom>
              <a:avLst/>
              <a:gdLst/>
              <a:ahLst/>
              <a:cxnLst/>
              <a:rect l="l" t="t" r="r" b="b"/>
              <a:pathLst>
                <a:path w="1000" h="1412" extrusionOk="0">
                  <a:moveTo>
                    <a:pt x="381" y="0"/>
                  </a:moveTo>
                  <a:cubicBezTo>
                    <a:pt x="350" y="0"/>
                    <a:pt x="309" y="0"/>
                    <a:pt x="278" y="10"/>
                  </a:cubicBezTo>
                  <a:cubicBezTo>
                    <a:pt x="227" y="31"/>
                    <a:pt x="175" y="51"/>
                    <a:pt x="134" y="93"/>
                  </a:cubicBezTo>
                  <a:cubicBezTo>
                    <a:pt x="83" y="134"/>
                    <a:pt x="51" y="196"/>
                    <a:pt x="31" y="268"/>
                  </a:cubicBezTo>
                  <a:cubicBezTo>
                    <a:pt x="10" y="319"/>
                    <a:pt x="0" y="371"/>
                    <a:pt x="0" y="433"/>
                  </a:cubicBezTo>
                  <a:cubicBezTo>
                    <a:pt x="0" y="495"/>
                    <a:pt x="10" y="557"/>
                    <a:pt x="31" y="619"/>
                  </a:cubicBezTo>
                  <a:cubicBezTo>
                    <a:pt x="62" y="722"/>
                    <a:pt x="124" y="825"/>
                    <a:pt x="186" y="917"/>
                  </a:cubicBezTo>
                  <a:cubicBezTo>
                    <a:pt x="299" y="1052"/>
                    <a:pt x="433" y="1175"/>
                    <a:pt x="566" y="1268"/>
                  </a:cubicBezTo>
                  <a:cubicBezTo>
                    <a:pt x="639" y="1309"/>
                    <a:pt x="711" y="1340"/>
                    <a:pt x="773" y="1371"/>
                  </a:cubicBezTo>
                  <a:cubicBezTo>
                    <a:pt x="834" y="1391"/>
                    <a:pt x="896" y="1412"/>
                    <a:pt x="958" y="1412"/>
                  </a:cubicBezTo>
                  <a:lnTo>
                    <a:pt x="999" y="1412"/>
                  </a:lnTo>
                  <a:lnTo>
                    <a:pt x="979" y="1288"/>
                  </a:lnTo>
                  <a:lnTo>
                    <a:pt x="958" y="1288"/>
                  </a:lnTo>
                  <a:cubicBezTo>
                    <a:pt x="928" y="1288"/>
                    <a:pt x="896" y="1278"/>
                    <a:pt x="855" y="1268"/>
                  </a:cubicBezTo>
                  <a:cubicBezTo>
                    <a:pt x="783" y="1247"/>
                    <a:pt x="701" y="1206"/>
                    <a:pt x="618" y="1155"/>
                  </a:cubicBezTo>
                  <a:cubicBezTo>
                    <a:pt x="495" y="1061"/>
                    <a:pt x="371" y="948"/>
                    <a:pt x="278" y="825"/>
                  </a:cubicBezTo>
                  <a:cubicBezTo>
                    <a:pt x="227" y="763"/>
                    <a:pt x="186" y="690"/>
                    <a:pt x="165" y="629"/>
                  </a:cubicBezTo>
                  <a:cubicBezTo>
                    <a:pt x="134" y="557"/>
                    <a:pt x="124" y="495"/>
                    <a:pt x="124" y="433"/>
                  </a:cubicBezTo>
                  <a:cubicBezTo>
                    <a:pt x="124" y="392"/>
                    <a:pt x="124" y="351"/>
                    <a:pt x="144" y="310"/>
                  </a:cubicBezTo>
                  <a:cubicBezTo>
                    <a:pt x="154" y="268"/>
                    <a:pt x="175" y="237"/>
                    <a:pt x="186" y="216"/>
                  </a:cubicBezTo>
                  <a:cubicBezTo>
                    <a:pt x="216" y="186"/>
                    <a:pt x="247" y="155"/>
                    <a:pt x="278" y="145"/>
                  </a:cubicBezTo>
                  <a:cubicBezTo>
                    <a:pt x="309" y="134"/>
                    <a:pt x="340" y="124"/>
                    <a:pt x="381" y="124"/>
                  </a:cubicBezTo>
                  <a:cubicBezTo>
                    <a:pt x="433" y="124"/>
                    <a:pt x="495" y="134"/>
                    <a:pt x="546" y="155"/>
                  </a:cubicBezTo>
                  <a:cubicBezTo>
                    <a:pt x="628" y="175"/>
                    <a:pt x="711" y="216"/>
                    <a:pt x="773" y="258"/>
                  </a:cubicBezTo>
                  <a:cubicBezTo>
                    <a:pt x="804" y="268"/>
                    <a:pt x="825" y="289"/>
                    <a:pt x="845" y="299"/>
                  </a:cubicBezTo>
                  <a:lnTo>
                    <a:pt x="855" y="310"/>
                  </a:lnTo>
                  <a:lnTo>
                    <a:pt x="866" y="310"/>
                  </a:lnTo>
                  <a:lnTo>
                    <a:pt x="937" y="216"/>
                  </a:lnTo>
                  <a:cubicBezTo>
                    <a:pt x="937" y="216"/>
                    <a:pt x="866" y="165"/>
                    <a:pt x="763" y="113"/>
                  </a:cubicBezTo>
                  <a:cubicBezTo>
                    <a:pt x="711" y="83"/>
                    <a:pt x="649" y="51"/>
                    <a:pt x="587" y="31"/>
                  </a:cubicBezTo>
                  <a:cubicBezTo>
                    <a:pt x="525" y="21"/>
                    <a:pt x="454" y="0"/>
                    <a:pt x="381"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9" name="Google Shape;2047;p78">
              <a:extLst>
                <a:ext uri="{FF2B5EF4-FFF2-40B4-BE49-F238E27FC236}">
                  <a16:creationId xmlns:a16="http://schemas.microsoft.com/office/drawing/2014/main" id="{10009EDC-568F-371F-627A-BDCB303B97EB}"/>
                </a:ext>
              </a:extLst>
            </p:cNvPr>
            <p:cNvSpPr/>
            <p:nvPr/>
          </p:nvSpPr>
          <p:spPr>
            <a:xfrm>
              <a:off x="1337226" y="2213841"/>
              <a:ext cx="25813" cy="15432"/>
            </a:xfrm>
            <a:custGeom>
              <a:avLst/>
              <a:gdLst/>
              <a:ahLst/>
              <a:cxnLst/>
              <a:rect l="l" t="t" r="r" b="b"/>
              <a:pathLst>
                <a:path w="465" h="278" extrusionOk="0">
                  <a:moveTo>
                    <a:pt x="289" y="0"/>
                  </a:moveTo>
                  <a:cubicBezTo>
                    <a:pt x="259" y="0"/>
                    <a:pt x="238" y="10"/>
                    <a:pt x="218" y="10"/>
                  </a:cubicBezTo>
                  <a:cubicBezTo>
                    <a:pt x="176" y="31"/>
                    <a:pt x="145" y="51"/>
                    <a:pt x="124" y="72"/>
                  </a:cubicBezTo>
                  <a:cubicBezTo>
                    <a:pt x="83" y="103"/>
                    <a:pt x="53" y="144"/>
                    <a:pt x="32" y="175"/>
                  </a:cubicBezTo>
                  <a:cubicBezTo>
                    <a:pt x="12" y="206"/>
                    <a:pt x="1" y="227"/>
                    <a:pt x="1" y="227"/>
                  </a:cubicBezTo>
                  <a:lnTo>
                    <a:pt x="115" y="278"/>
                  </a:lnTo>
                  <a:cubicBezTo>
                    <a:pt x="115" y="278"/>
                    <a:pt x="135" y="237"/>
                    <a:pt x="166" y="195"/>
                  </a:cubicBezTo>
                  <a:cubicBezTo>
                    <a:pt x="186" y="175"/>
                    <a:pt x="207" y="154"/>
                    <a:pt x="228" y="144"/>
                  </a:cubicBezTo>
                  <a:cubicBezTo>
                    <a:pt x="238" y="134"/>
                    <a:pt x="248" y="134"/>
                    <a:pt x="259" y="134"/>
                  </a:cubicBezTo>
                  <a:cubicBezTo>
                    <a:pt x="269" y="124"/>
                    <a:pt x="279" y="124"/>
                    <a:pt x="289" y="124"/>
                  </a:cubicBezTo>
                  <a:cubicBezTo>
                    <a:pt x="300" y="124"/>
                    <a:pt x="310" y="124"/>
                    <a:pt x="331" y="134"/>
                  </a:cubicBezTo>
                  <a:cubicBezTo>
                    <a:pt x="341" y="144"/>
                    <a:pt x="362" y="154"/>
                    <a:pt x="383" y="175"/>
                  </a:cubicBezTo>
                  <a:lnTo>
                    <a:pt x="465" y="82"/>
                  </a:lnTo>
                  <a:cubicBezTo>
                    <a:pt x="434" y="51"/>
                    <a:pt x="403" y="41"/>
                    <a:pt x="372" y="21"/>
                  </a:cubicBezTo>
                  <a:cubicBezTo>
                    <a:pt x="341" y="10"/>
                    <a:pt x="310" y="0"/>
                    <a:pt x="289"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0" name="Google Shape;2048;p78">
              <a:extLst>
                <a:ext uri="{FF2B5EF4-FFF2-40B4-BE49-F238E27FC236}">
                  <a16:creationId xmlns:a16="http://schemas.microsoft.com/office/drawing/2014/main" id="{F3B5A527-CAFD-EF60-7F92-E6DB0B35A9B4}"/>
                </a:ext>
              </a:extLst>
            </p:cNvPr>
            <p:cNvSpPr/>
            <p:nvPr/>
          </p:nvSpPr>
          <p:spPr>
            <a:xfrm>
              <a:off x="1316631" y="2256142"/>
              <a:ext cx="59232" cy="98479"/>
            </a:xfrm>
            <a:custGeom>
              <a:avLst/>
              <a:gdLst/>
              <a:ahLst/>
              <a:cxnLst/>
              <a:rect l="l" t="t" r="r" b="b"/>
              <a:pathLst>
                <a:path w="1067" h="1774" extrusionOk="0">
                  <a:moveTo>
                    <a:pt x="486" y="1"/>
                  </a:moveTo>
                  <a:cubicBezTo>
                    <a:pt x="392" y="21"/>
                    <a:pt x="310" y="114"/>
                    <a:pt x="248" y="196"/>
                  </a:cubicBezTo>
                  <a:cubicBezTo>
                    <a:pt x="176" y="278"/>
                    <a:pt x="135" y="382"/>
                    <a:pt x="94" y="485"/>
                  </a:cubicBezTo>
                  <a:cubicBezTo>
                    <a:pt x="21" y="681"/>
                    <a:pt x="1" y="908"/>
                    <a:pt x="32" y="1124"/>
                  </a:cubicBezTo>
                  <a:cubicBezTo>
                    <a:pt x="63" y="1340"/>
                    <a:pt x="186" y="1546"/>
                    <a:pt x="362" y="1670"/>
                  </a:cubicBezTo>
                  <a:cubicBezTo>
                    <a:pt x="457" y="1737"/>
                    <a:pt x="572" y="1774"/>
                    <a:pt x="688" y="1774"/>
                  </a:cubicBezTo>
                  <a:cubicBezTo>
                    <a:pt x="786" y="1774"/>
                    <a:pt x="884" y="1747"/>
                    <a:pt x="970" y="1691"/>
                  </a:cubicBezTo>
                  <a:cubicBezTo>
                    <a:pt x="1067" y="1629"/>
                    <a:pt x="1006" y="1492"/>
                    <a:pt x="909" y="1492"/>
                  </a:cubicBezTo>
                  <a:cubicBezTo>
                    <a:pt x="892" y="1492"/>
                    <a:pt x="875" y="1496"/>
                    <a:pt x="857" y="1505"/>
                  </a:cubicBezTo>
                  <a:cubicBezTo>
                    <a:pt x="817" y="1528"/>
                    <a:pt x="773" y="1539"/>
                    <a:pt x="728" y="1539"/>
                  </a:cubicBezTo>
                  <a:cubicBezTo>
                    <a:pt x="633" y="1539"/>
                    <a:pt x="535" y="1493"/>
                    <a:pt x="465" y="1423"/>
                  </a:cubicBezTo>
                  <a:cubicBezTo>
                    <a:pt x="351" y="1309"/>
                    <a:pt x="310" y="1144"/>
                    <a:pt x="289" y="990"/>
                  </a:cubicBezTo>
                  <a:cubicBezTo>
                    <a:pt x="269" y="835"/>
                    <a:pt x="289" y="660"/>
                    <a:pt x="341" y="505"/>
                  </a:cubicBezTo>
                  <a:cubicBezTo>
                    <a:pt x="372" y="433"/>
                    <a:pt x="413" y="361"/>
                    <a:pt x="444" y="289"/>
                  </a:cubicBezTo>
                  <a:cubicBezTo>
                    <a:pt x="475" y="217"/>
                    <a:pt x="537" y="145"/>
                    <a:pt x="547" y="62"/>
                  </a:cubicBezTo>
                  <a:cubicBezTo>
                    <a:pt x="557" y="31"/>
                    <a:pt x="527" y="1"/>
                    <a:pt x="486" y="1"/>
                  </a:cubicBezTo>
                  <a:close/>
                </a:path>
              </a:pathLst>
            </a:custGeom>
            <a:solidFill>
              <a:srgbClr val="FFB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1" name="Google Shape;2049;p78">
              <a:extLst>
                <a:ext uri="{FF2B5EF4-FFF2-40B4-BE49-F238E27FC236}">
                  <a16:creationId xmlns:a16="http://schemas.microsoft.com/office/drawing/2014/main" id="{5E935F09-EEA3-E51F-B5B4-006EAD2DEC20}"/>
                </a:ext>
              </a:extLst>
            </p:cNvPr>
            <p:cNvSpPr/>
            <p:nvPr/>
          </p:nvSpPr>
          <p:spPr>
            <a:xfrm>
              <a:off x="1350438" y="1902579"/>
              <a:ext cx="484013" cy="765684"/>
            </a:xfrm>
            <a:custGeom>
              <a:avLst/>
              <a:gdLst/>
              <a:ahLst/>
              <a:cxnLst/>
              <a:rect l="l" t="t" r="r" b="b"/>
              <a:pathLst>
                <a:path w="8719" h="13793" extrusionOk="0">
                  <a:moveTo>
                    <a:pt x="4172" y="0"/>
                  </a:moveTo>
                  <a:cubicBezTo>
                    <a:pt x="1" y="0"/>
                    <a:pt x="52" y="3871"/>
                    <a:pt x="154" y="6246"/>
                  </a:cubicBezTo>
                  <a:lnTo>
                    <a:pt x="154" y="6328"/>
                  </a:lnTo>
                  <a:cubicBezTo>
                    <a:pt x="186" y="6885"/>
                    <a:pt x="248" y="7441"/>
                    <a:pt x="371" y="7967"/>
                  </a:cubicBezTo>
                  <a:cubicBezTo>
                    <a:pt x="752" y="9688"/>
                    <a:pt x="1659" y="11079"/>
                    <a:pt x="3329" y="11151"/>
                  </a:cubicBezTo>
                  <a:lnTo>
                    <a:pt x="3329" y="12501"/>
                  </a:lnTo>
                  <a:cubicBezTo>
                    <a:pt x="3329" y="12501"/>
                    <a:pt x="4395" y="13793"/>
                    <a:pt x="5973" y="13793"/>
                  </a:cubicBezTo>
                  <a:cubicBezTo>
                    <a:pt x="6779" y="13793"/>
                    <a:pt x="7719" y="13456"/>
                    <a:pt x="8719" y="12439"/>
                  </a:cubicBezTo>
                  <a:cubicBezTo>
                    <a:pt x="8719" y="12439"/>
                    <a:pt x="8513" y="7472"/>
                    <a:pt x="8564" y="5864"/>
                  </a:cubicBezTo>
                  <a:cubicBezTo>
                    <a:pt x="8616" y="4257"/>
                    <a:pt x="8564" y="52"/>
                    <a:pt x="4256" y="1"/>
                  </a:cubicBezTo>
                  <a:cubicBezTo>
                    <a:pt x="4228" y="0"/>
                    <a:pt x="4200" y="0"/>
                    <a:pt x="4172" y="0"/>
                  </a:cubicBezTo>
                  <a:close/>
                </a:path>
              </a:pathLst>
            </a:custGeom>
            <a:solidFill>
              <a:srgbClr val="CB85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2" name="Google Shape;2050;p78">
              <a:extLst>
                <a:ext uri="{FF2B5EF4-FFF2-40B4-BE49-F238E27FC236}">
                  <a16:creationId xmlns:a16="http://schemas.microsoft.com/office/drawing/2014/main" id="{56F75D87-E35B-DAA2-7606-E45885ADF6EA}"/>
                </a:ext>
              </a:extLst>
            </p:cNvPr>
            <p:cNvSpPr/>
            <p:nvPr/>
          </p:nvSpPr>
          <p:spPr>
            <a:xfrm>
              <a:off x="1786886" y="2145061"/>
              <a:ext cx="125403" cy="140003"/>
            </a:xfrm>
            <a:custGeom>
              <a:avLst/>
              <a:gdLst/>
              <a:ahLst/>
              <a:cxnLst/>
              <a:rect l="l" t="t" r="r" b="b"/>
              <a:pathLst>
                <a:path w="2259" h="2522" extrusionOk="0">
                  <a:moveTo>
                    <a:pt x="1490" y="0"/>
                  </a:moveTo>
                  <a:cubicBezTo>
                    <a:pt x="1316" y="0"/>
                    <a:pt x="1115" y="70"/>
                    <a:pt x="887" y="260"/>
                  </a:cubicBezTo>
                  <a:cubicBezTo>
                    <a:pt x="1" y="981"/>
                    <a:pt x="115" y="1970"/>
                    <a:pt x="115" y="1970"/>
                  </a:cubicBezTo>
                  <a:lnTo>
                    <a:pt x="207" y="2517"/>
                  </a:lnTo>
                  <a:cubicBezTo>
                    <a:pt x="207" y="2517"/>
                    <a:pt x="256" y="2522"/>
                    <a:pt x="339" y="2522"/>
                  </a:cubicBezTo>
                  <a:cubicBezTo>
                    <a:pt x="765" y="2522"/>
                    <a:pt x="2081" y="2399"/>
                    <a:pt x="2227" y="899"/>
                  </a:cubicBezTo>
                  <a:cubicBezTo>
                    <a:pt x="2258" y="610"/>
                    <a:pt x="2135" y="301"/>
                    <a:pt x="1887" y="136"/>
                  </a:cubicBezTo>
                  <a:cubicBezTo>
                    <a:pt x="1780" y="58"/>
                    <a:pt x="1646" y="0"/>
                    <a:pt x="1490" y="0"/>
                  </a:cubicBezTo>
                  <a:close/>
                </a:path>
              </a:pathLst>
            </a:custGeom>
            <a:solidFill>
              <a:srgbClr val="CB85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3" name="Google Shape;2051;p78">
              <a:extLst>
                <a:ext uri="{FF2B5EF4-FFF2-40B4-BE49-F238E27FC236}">
                  <a16:creationId xmlns:a16="http://schemas.microsoft.com/office/drawing/2014/main" id="{1CDDD4F1-43B6-2050-FEC2-5CF2CDBC0833}"/>
                </a:ext>
              </a:extLst>
            </p:cNvPr>
            <p:cNvSpPr/>
            <p:nvPr/>
          </p:nvSpPr>
          <p:spPr>
            <a:xfrm>
              <a:off x="1826411" y="2179479"/>
              <a:ext cx="56123" cy="78439"/>
            </a:xfrm>
            <a:custGeom>
              <a:avLst/>
              <a:gdLst/>
              <a:ahLst/>
              <a:cxnLst/>
              <a:rect l="l" t="t" r="r" b="b"/>
              <a:pathLst>
                <a:path w="1011" h="1413" extrusionOk="0">
                  <a:moveTo>
                    <a:pt x="619" y="1"/>
                  </a:moveTo>
                  <a:cubicBezTo>
                    <a:pt x="557" y="1"/>
                    <a:pt x="484" y="21"/>
                    <a:pt x="423" y="42"/>
                  </a:cubicBezTo>
                  <a:cubicBezTo>
                    <a:pt x="330" y="72"/>
                    <a:pt x="237" y="114"/>
                    <a:pt x="175" y="145"/>
                  </a:cubicBezTo>
                  <a:cubicBezTo>
                    <a:pt x="113" y="186"/>
                    <a:pt x="72" y="217"/>
                    <a:pt x="72" y="217"/>
                  </a:cubicBezTo>
                  <a:lnTo>
                    <a:pt x="145" y="320"/>
                  </a:lnTo>
                  <a:cubicBezTo>
                    <a:pt x="145" y="320"/>
                    <a:pt x="207" y="269"/>
                    <a:pt x="299" y="217"/>
                  </a:cubicBezTo>
                  <a:cubicBezTo>
                    <a:pt x="351" y="196"/>
                    <a:pt x="402" y="166"/>
                    <a:pt x="464" y="155"/>
                  </a:cubicBezTo>
                  <a:cubicBezTo>
                    <a:pt x="516" y="134"/>
                    <a:pt x="567" y="124"/>
                    <a:pt x="619" y="124"/>
                  </a:cubicBezTo>
                  <a:cubicBezTo>
                    <a:pt x="649" y="124"/>
                    <a:pt x="670" y="124"/>
                    <a:pt x="701" y="134"/>
                  </a:cubicBezTo>
                  <a:cubicBezTo>
                    <a:pt x="732" y="145"/>
                    <a:pt x="763" y="155"/>
                    <a:pt x="794" y="186"/>
                  </a:cubicBezTo>
                  <a:cubicBezTo>
                    <a:pt x="814" y="217"/>
                    <a:pt x="846" y="248"/>
                    <a:pt x="866" y="310"/>
                  </a:cubicBezTo>
                  <a:cubicBezTo>
                    <a:pt x="876" y="351"/>
                    <a:pt x="887" y="392"/>
                    <a:pt x="887" y="434"/>
                  </a:cubicBezTo>
                  <a:cubicBezTo>
                    <a:pt x="887" y="485"/>
                    <a:pt x="876" y="526"/>
                    <a:pt x="855" y="578"/>
                  </a:cubicBezTo>
                  <a:cubicBezTo>
                    <a:pt x="835" y="670"/>
                    <a:pt x="784" y="753"/>
                    <a:pt x="722" y="846"/>
                  </a:cubicBezTo>
                  <a:cubicBezTo>
                    <a:pt x="619" y="969"/>
                    <a:pt x="495" y="1082"/>
                    <a:pt x="371" y="1165"/>
                  </a:cubicBezTo>
                  <a:cubicBezTo>
                    <a:pt x="310" y="1206"/>
                    <a:pt x="248" y="1237"/>
                    <a:pt x="186" y="1258"/>
                  </a:cubicBezTo>
                  <a:cubicBezTo>
                    <a:pt x="134" y="1279"/>
                    <a:pt x="83" y="1288"/>
                    <a:pt x="52" y="1288"/>
                  </a:cubicBezTo>
                  <a:lnTo>
                    <a:pt x="21" y="1288"/>
                  </a:lnTo>
                  <a:lnTo>
                    <a:pt x="0" y="1412"/>
                  </a:lnTo>
                  <a:lnTo>
                    <a:pt x="52" y="1412"/>
                  </a:lnTo>
                  <a:cubicBezTo>
                    <a:pt x="93" y="1412"/>
                    <a:pt x="145" y="1402"/>
                    <a:pt x="186" y="1392"/>
                  </a:cubicBezTo>
                  <a:cubicBezTo>
                    <a:pt x="268" y="1361"/>
                    <a:pt x="361" y="1309"/>
                    <a:pt x="454" y="1258"/>
                  </a:cubicBezTo>
                  <a:cubicBezTo>
                    <a:pt x="587" y="1165"/>
                    <a:pt x="732" y="1041"/>
                    <a:pt x="835" y="897"/>
                  </a:cubicBezTo>
                  <a:cubicBezTo>
                    <a:pt x="887" y="825"/>
                    <a:pt x="928" y="753"/>
                    <a:pt x="958" y="670"/>
                  </a:cubicBezTo>
                  <a:cubicBezTo>
                    <a:pt x="990" y="598"/>
                    <a:pt x="1010" y="516"/>
                    <a:pt x="1010" y="434"/>
                  </a:cubicBezTo>
                  <a:cubicBezTo>
                    <a:pt x="1010" y="382"/>
                    <a:pt x="1000" y="320"/>
                    <a:pt x="979" y="269"/>
                  </a:cubicBezTo>
                  <a:cubicBezTo>
                    <a:pt x="958" y="217"/>
                    <a:pt x="938" y="175"/>
                    <a:pt x="917" y="145"/>
                  </a:cubicBezTo>
                  <a:cubicBezTo>
                    <a:pt x="876" y="93"/>
                    <a:pt x="835" y="52"/>
                    <a:pt x="784" y="31"/>
                  </a:cubicBezTo>
                  <a:cubicBezTo>
                    <a:pt x="732" y="11"/>
                    <a:pt x="670" y="1"/>
                    <a:pt x="619"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4" name="Google Shape;2052;p78">
              <a:extLst>
                <a:ext uri="{FF2B5EF4-FFF2-40B4-BE49-F238E27FC236}">
                  <a16:creationId xmlns:a16="http://schemas.microsoft.com/office/drawing/2014/main" id="{8A68621B-8AC7-3B83-359A-96065622A23F}"/>
                </a:ext>
              </a:extLst>
            </p:cNvPr>
            <p:cNvSpPr/>
            <p:nvPr/>
          </p:nvSpPr>
          <p:spPr>
            <a:xfrm>
              <a:off x="1852725" y="2206958"/>
              <a:ext cx="25203" cy="15488"/>
            </a:xfrm>
            <a:custGeom>
              <a:avLst/>
              <a:gdLst/>
              <a:ahLst/>
              <a:cxnLst/>
              <a:rect l="l" t="t" r="r" b="b"/>
              <a:pathLst>
                <a:path w="454" h="279" extrusionOk="0">
                  <a:moveTo>
                    <a:pt x="175" y="0"/>
                  </a:moveTo>
                  <a:cubicBezTo>
                    <a:pt x="145" y="0"/>
                    <a:pt x="113" y="10"/>
                    <a:pt x="83" y="21"/>
                  </a:cubicBezTo>
                  <a:cubicBezTo>
                    <a:pt x="52" y="42"/>
                    <a:pt x="21" y="62"/>
                    <a:pt x="1" y="83"/>
                  </a:cubicBezTo>
                  <a:lnTo>
                    <a:pt x="83" y="175"/>
                  </a:lnTo>
                  <a:cubicBezTo>
                    <a:pt x="104" y="155"/>
                    <a:pt x="113" y="145"/>
                    <a:pt x="134" y="134"/>
                  </a:cubicBezTo>
                  <a:cubicBezTo>
                    <a:pt x="155" y="124"/>
                    <a:pt x="165" y="124"/>
                    <a:pt x="175" y="124"/>
                  </a:cubicBezTo>
                  <a:cubicBezTo>
                    <a:pt x="186" y="124"/>
                    <a:pt x="196" y="124"/>
                    <a:pt x="207" y="134"/>
                  </a:cubicBezTo>
                  <a:cubicBezTo>
                    <a:pt x="227" y="134"/>
                    <a:pt x="237" y="145"/>
                    <a:pt x="258" y="165"/>
                  </a:cubicBezTo>
                  <a:cubicBezTo>
                    <a:pt x="289" y="186"/>
                    <a:pt x="310" y="216"/>
                    <a:pt x="320" y="237"/>
                  </a:cubicBezTo>
                  <a:cubicBezTo>
                    <a:pt x="330" y="258"/>
                    <a:pt x="340" y="268"/>
                    <a:pt x="340" y="268"/>
                  </a:cubicBezTo>
                  <a:cubicBezTo>
                    <a:pt x="340" y="278"/>
                    <a:pt x="351" y="278"/>
                    <a:pt x="351" y="278"/>
                  </a:cubicBezTo>
                  <a:lnTo>
                    <a:pt x="454" y="227"/>
                  </a:lnTo>
                  <a:cubicBezTo>
                    <a:pt x="454" y="227"/>
                    <a:pt x="433" y="175"/>
                    <a:pt x="392" y="124"/>
                  </a:cubicBezTo>
                  <a:cubicBezTo>
                    <a:pt x="361" y="93"/>
                    <a:pt x="340" y="62"/>
                    <a:pt x="299" y="42"/>
                  </a:cubicBezTo>
                  <a:cubicBezTo>
                    <a:pt x="289" y="31"/>
                    <a:pt x="268" y="21"/>
                    <a:pt x="248" y="21"/>
                  </a:cubicBezTo>
                  <a:cubicBezTo>
                    <a:pt x="227" y="10"/>
                    <a:pt x="196" y="0"/>
                    <a:pt x="175"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5" name="Google Shape;2053;p78">
              <a:extLst>
                <a:ext uri="{FF2B5EF4-FFF2-40B4-BE49-F238E27FC236}">
                  <a16:creationId xmlns:a16="http://schemas.microsoft.com/office/drawing/2014/main" id="{22D007F7-9A1A-1ABA-F867-8C1776186B13}"/>
                </a:ext>
              </a:extLst>
            </p:cNvPr>
            <p:cNvSpPr/>
            <p:nvPr/>
          </p:nvSpPr>
          <p:spPr>
            <a:xfrm>
              <a:off x="1822359" y="2253422"/>
              <a:ext cx="53292" cy="82603"/>
            </a:xfrm>
            <a:custGeom>
              <a:avLst/>
              <a:gdLst/>
              <a:ahLst/>
              <a:cxnLst/>
              <a:rect l="l" t="t" r="r" b="b"/>
              <a:pathLst>
                <a:path w="960" h="1488" extrusionOk="0">
                  <a:moveTo>
                    <a:pt x="595" y="0"/>
                  </a:moveTo>
                  <a:cubicBezTo>
                    <a:pt x="580" y="0"/>
                    <a:pt x="566" y="6"/>
                    <a:pt x="557" y="18"/>
                  </a:cubicBezTo>
                  <a:cubicBezTo>
                    <a:pt x="557" y="29"/>
                    <a:pt x="548" y="39"/>
                    <a:pt x="548" y="39"/>
                  </a:cubicBezTo>
                  <a:cubicBezTo>
                    <a:pt x="537" y="60"/>
                    <a:pt x="516" y="80"/>
                    <a:pt x="516" y="101"/>
                  </a:cubicBezTo>
                  <a:cubicBezTo>
                    <a:pt x="527" y="224"/>
                    <a:pt x="609" y="327"/>
                    <a:pt x="619" y="451"/>
                  </a:cubicBezTo>
                  <a:cubicBezTo>
                    <a:pt x="640" y="595"/>
                    <a:pt x="660" y="730"/>
                    <a:pt x="619" y="874"/>
                  </a:cubicBezTo>
                  <a:cubicBezTo>
                    <a:pt x="599" y="977"/>
                    <a:pt x="548" y="1080"/>
                    <a:pt x="465" y="1142"/>
                  </a:cubicBezTo>
                  <a:cubicBezTo>
                    <a:pt x="434" y="1163"/>
                    <a:pt x="383" y="1183"/>
                    <a:pt x="341" y="1193"/>
                  </a:cubicBezTo>
                  <a:cubicBezTo>
                    <a:pt x="280" y="1193"/>
                    <a:pt x="248" y="1173"/>
                    <a:pt x="186" y="1163"/>
                  </a:cubicBezTo>
                  <a:cubicBezTo>
                    <a:pt x="174" y="1160"/>
                    <a:pt x="162" y="1159"/>
                    <a:pt x="150" y="1159"/>
                  </a:cubicBezTo>
                  <a:cubicBezTo>
                    <a:pt x="111" y="1159"/>
                    <a:pt x="74" y="1172"/>
                    <a:pt x="42" y="1204"/>
                  </a:cubicBezTo>
                  <a:cubicBezTo>
                    <a:pt x="12" y="1245"/>
                    <a:pt x="1" y="1317"/>
                    <a:pt x="32" y="1358"/>
                  </a:cubicBezTo>
                  <a:cubicBezTo>
                    <a:pt x="99" y="1450"/>
                    <a:pt x="214" y="1487"/>
                    <a:pt x="328" y="1487"/>
                  </a:cubicBezTo>
                  <a:cubicBezTo>
                    <a:pt x="406" y="1487"/>
                    <a:pt x="485" y="1470"/>
                    <a:pt x="548" y="1440"/>
                  </a:cubicBezTo>
                  <a:cubicBezTo>
                    <a:pt x="722" y="1379"/>
                    <a:pt x="846" y="1224"/>
                    <a:pt x="898" y="1060"/>
                  </a:cubicBezTo>
                  <a:cubicBezTo>
                    <a:pt x="960" y="884"/>
                    <a:pt x="949" y="678"/>
                    <a:pt x="919" y="503"/>
                  </a:cubicBezTo>
                  <a:cubicBezTo>
                    <a:pt x="898" y="410"/>
                    <a:pt x="867" y="318"/>
                    <a:pt x="815" y="245"/>
                  </a:cubicBezTo>
                  <a:cubicBezTo>
                    <a:pt x="774" y="183"/>
                    <a:pt x="702" y="132"/>
                    <a:pt x="671" y="60"/>
                  </a:cubicBezTo>
                  <a:cubicBezTo>
                    <a:pt x="660" y="50"/>
                    <a:pt x="651" y="50"/>
                    <a:pt x="651" y="39"/>
                  </a:cubicBezTo>
                  <a:cubicBezTo>
                    <a:pt x="644" y="14"/>
                    <a:pt x="619" y="0"/>
                    <a:pt x="595" y="0"/>
                  </a:cubicBezTo>
                  <a:close/>
                </a:path>
              </a:pathLst>
            </a:custGeom>
            <a:solidFill>
              <a:srgbClr val="FFB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6" name="Google Shape;2054;p78">
              <a:extLst>
                <a:ext uri="{FF2B5EF4-FFF2-40B4-BE49-F238E27FC236}">
                  <a16:creationId xmlns:a16="http://schemas.microsoft.com/office/drawing/2014/main" id="{AA7DEB07-9018-BB59-6FBD-FB62EF353E24}"/>
                </a:ext>
              </a:extLst>
            </p:cNvPr>
            <p:cNvSpPr/>
            <p:nvPr/>
          </p:nvSpPr>
          <p:spPr>
            <a:xfrm>
              <a:off x="1571826" y="2220059"/>
              <a:ext cx="21761" cy="21261"/>
            </a:xfrm>
            <a:custGeom>
              <a:avLst/>
              <a:gdLst/>
              <a:ahLst/>
              <a:cxnLst/>
              <a:rect l="l" t="t" r="r" b="b"/>
              <a:pathLst>
                <a:path w="392" h="383" extrusionOk="0">
                  <a:moveTo>
                    <a:pt x="180" y="0"/>
                  </a:moveTo>
                  <a:cubicBezTo>
                    <a:pt x="84" y="0"/>
                    <a:pt x="10" y="79"/>
                    <a:pt x="0" y="177"/>
                  </a:cubicBezTo>
                  <a:cubicBezTo>
                    <a:pt x="0" y="290"/>
                    <a:pt x="83" y="372"/>
                    <a:pt x="186" y="383"/>
                  </a:cubicBezTo>
                  <a:cubicBezTo>
                    <a:pt x="289" y="383"/>
                    <a:pt x="382" y="300"/>
                    <a:pt x="382" y="197"/>
                  </a:cubicBezTo>
                  <a:cubicBezTo>
                    <a:pt x="392" y="94"/>
                    <a:pt x="309" y="1"/>
                    <a:pt x="196" y="1"/>
                  </a:cubicBezTo>
                  <a:cubicBezTo>
                    <a:pt x="191" y="0"/>
                    <a:pt x="185" y="0"/>
                    <a:pt x="180"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7" name="Google Shape;2055;p78">
              <a:extLst>
                <a:ext uri="{FF2B5EF4-FFF2-40B4-BE49-F238E27FC236}">
                  <a16:creationId xmlns:a16="http://schemas.microsoft.com/office/drawing/2014/main" id="{B6EDA72B-F31D-5D07-5DE5-2CF783FCBC11}"/>
                </a:ext>
              </a:extLst>
            </p:cNvPr>
            <p:cNvSpPr/>
            <p:nvPr/>
          </p:nvSpPr>
          <p:spPr>
            <a:xfrm>
              <a:off x="1574713" y="2180034"/>
              <a:ext cx="52071" cy="33863"/>
            </a:xfrm>
            <a:custGeom>
              <a:avLst/>
              <a:gdLst/>
              <a:ahLst/>
              <a:cxnLst/>
              <a:rect l="l" t="t" r="r" b="b"/>
              <a:pathLst>
                <a:path w="938" h="610" extrusionOk="0">
                  <a:moveTo>
                    <a:pt x="0" y="1"/>
                  </a:moveTo>
                  <a:lnTo>
                    <a:pt x="0" y="269"/>
                  </a:lnTo>
                  <a:cubicBezTo>
                    <a:pt x="113" y="279"/>
                    <a:pt x="216" y="300"/>
                    <a:pt x="298" y="330"/>
                  </a:cubicBezTo>
                  <a:cubicBezTo>
                    <a:pt x="433" y="382"/>
                    <a:pt x="546" y="454"/>
                    <a:pt x="618" y="506"/>
                  </a:cubicBezTo>
                  <a:lnTo>
                    <a:pt x="701" y="588"/>
                  </a:lnTo>
                  <a:lnTo>
                    <a:pt x="721" y="609"/>
                  </a:lnTo>
                  <a:lnTo>
                    <a:pt x="937" y="433"/>
                  </a:lnTo>
                  <a:cubicBezTo>
                    <a:pt x="928" y="433"/>
                    <a:pt x="845" y="330"/>
                    <a:pt x="690" y="217"/>
                  </a:cubicBezTo>
                  <a:cubicBezTo>
                    <a:pt x="608" y="165"/>
                    <a:pt x="505" y="114"/>
                    <a:pt x="392" y="73"/>
                  </a:cubicBezTo>
                  <a:cubicBezTo>
                    <a:pt x="278" y="32"/>
                    <a:pt x="154" y="1"/>
                    <a:pt x="0" y="1"/>
                  </a:cubicBezTo>
                  <a:close/>
                  <a:moveTo>
                    <a:pt x="721" y="609"/>
                  </a:moveTo>
                  <a:lnTo>
                    <a:pt x="721" y="609"/>
                  </a:lnTo>
                  <a:lnTo>
                    <a:pt x="721" y="609"/>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8" name="Google Shape;2056;p78">
              <a:extLst>
                <a:ext uri="{FF2B5EF4-FFF2-40B4-BE49-F238E27FC236}">
                  <a16:creationId xmlns:a16="http://schemas.microsoft.com/office/drawing/2014/main" id="{48C60999-E3B3-381F-D915-767215F96680}"/>
                </a:ext>
              </a:extLst>
            </p:cNvPr>
            <p:cNvSpPr/>
            <p:nvPr/>
          </p:nvSpPr>
          <p:spPr>
            <a:xfrm>
              <a:off x="1440204" y="2220670"/>
              <a:ext cx="21816" cy="21816"/>
            </a:xfrm>
            <a:custGeom>
              <a:avLst/>
              <a:gdLst/>
              <a:ahLst/>
              <a:cxnLst/>
              <a:rect l="l" t="t" r="r" b="b"/>
              <a:pathLst>
                <a:path w="393" h="393" extrusionOk="0">
                  <a:moveTo>
                    <a:pt x="197" y="1"/>
                  </a:moveTo>
                  <a:cubicBezTo>
                    <a:pt x="94" y="1"/>
                    <a:pt x="12" y="83"/>
                    <a:pt x="1" y="186"/>
                  </a:cubicBezTo>
                  <a:cubicBezTo>
                    <a:pt x="1" y="289"/>
                    <a:pt x="83" y="382"/>
                    <a:pt x="186" y="392"/>
                  </a:cubicBezTo>
                  <a:cubicBezTo>
                    <a:pt x="289" y="392"/>
                    <a:pt x="383" y="310"/>
                    <a:pt x="383" y="207"/>
                  </a:cubicBezTo>
                  <a:cubicBezTo>
                    <a:pt x="392" y="104"/>
                    <a:pt x="310" y="11"/>
                    <a:pt x="197"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9" name="Google Shape;2057;p78">
              <a:extLst>
                <a:ext uri="{FF2B5EF4-FFF2-40B4-BE49-F238E27FC236}">
                  <a16:creationId xmlns:a16="http://schemas.microsoft.com/office/drawing/2014/main" id="{D5BA886B-CCE1-6077-AE1A-E45F414D4452}"/>
                </a:ext>
              </a:extLst>
            </p:cNvPr>
            <p:cNvSpPr/>
            <p:nvPr/>
          </p:nvSpPr>
          <p:spPr>
            <a:xfrm>
              <a:off x="1407617" y="2181200"/>
              <a:ext cx="65283" cy="32697"/>
            </a:xfrm>
            <a:custGeom>
              <a:avLst/>
              <a:gdLst/>
              <a:ahLst/>
              <a:cxnLst/>
              <a:rect l="l" t="t" r="r" b="b"/>
              <a:pathLst>
                <a:path w="1176" h="589" extrusionOk="0">
                  <a:moveTo>
                    <a:pt x="856" y="0"/>
                  </a:moveTo>
                  <a:cubicBezTo>
                    <a:pt x="702" y="0"/>
                    <a:pt x="547" y="31"/>
                    <a:pt x="402" y="93"/>
                  </a:cubicBezTo>
                  <a:cubicBezTo>
                    <a:pt x="258" y="165"/>
                    <a:pt x="114" y="268"/>
                    <a:pt x="1" y="412"/>
                  </a:cubicBezTo>
                  <a:lnTo>
                    <a:pt x="207" y="588"/>
                  </a:lnTo>
                  <a:cubicBezTo>
                    <a:pt x="299" y="474"/>
                    <a:pt x="402" y="392"/>
                    <a:pt x="516" y="341"/>
                  </a:cubicBezTo>
                  <a:cubicBezTo>
                    <a:pt x="619" y="299"/>
                    <a:pt x="732" y="268"/>
                    <a:pt x="856" y="268"/>
                  </a:cubicBezTo>
                  <a:cubicBezTo>
                    <a:pt x="938" y="268"/>
                    <a:pt x="1021" y="289"/>
                    <a:pt x="1103" y="309"/>
                  </a:cubicBezTo>
                  <a:lnTo>
                    <a:pt x="1176" y="41"/>
                  </a:lnTo>
                  <a:cubicBezTo>
                    <a:pt x="1073" y="11"/>
                    <a:pt x="959" y="0"/>
                    <a:pt x="856"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0" name="Google Shape;2058;p78">
              <a:extLst>
                <a:ext uri="{FF2B5EF4-FFF2-40B4-BE49-F238E27FC236}">
                  <a16:creationId xmlns:a16="http://schemas.microsoft.com/office/drawing/2014/main" id="{5E20A283-16B9-81ED-4094-A875ABC30F96}"/>
                </a:ext>
              </a:extLst>
            </p:cNvPr>
            <p:cNvSpPr/>
            <p:nvPr/>
          </p:nvSpPr>
          <p:spPr>
            <a:xfrm>
              <a:off x="1497438" y="2182921"/>
              <a:ext cx="32086" cy="92761"/>
            </a:xfrm>
            <a:custGeom>
              <a:avLst/>
              <a:gdLst/>
              <a:ahLst/>
              <a:cxnLst/>
              <a:rect l="l" t="t" r="r" b="b"/>
              <a:pathLst>
                <a:path w="578" h="1671" extrusionOk="0">
                  <a:moveTo>
                    <a:pt x="248" y="0"/>
                  </a:moveTo>
                  <a:lnTo>
                    <a:pt x="0" y="1381"/>
                  </a:lnTo>
                  <a:cubicBezTo>
                    <a:pt x="0" y="1541"/>
                    <a:pt x="126" y="1671"/>
                    <a:pt x="282" y="1671"/>
                  </a:cubicBezTo>
                  <a:cubicBezTo>
                    <a:pt x="288" y="1671"/>
                    <a:pt x="294" y="1670"/>
                    <a:pt x="300" y="1670"/>
                  </a:cubicBezTo>
                  <a:lnTo>
                    <a:pt x="577" y="1649"/>
                  </a:lnTo>
                  <a:lnTo>
                    <a:pt x="248" y="0"/>
                  </a:lnTo>
                  <a:close/>
                </a:path>
              </a:pathLst>
            </a:custGeom>
            <a:solidFill>
              <a:srgbClr val="FFBC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1" name="Google Shape;2059;p78">
              <a:extLst>
                <a:ext uri="{FF2B5EF4-FFF2-40B4-BE49-F238E27FC236}">
                  <a16:creationId xmlns:a16="http://schemas.microsoft.com/office/drawing/2014/main" id="{951B3636-50A3-1456-6FC9-748509B9EC5E}"/>
                </a:ext>
              </a:extLst>
            </p:cNvPr>
            <p:cNvSpPr/>
            <p:nvPr/>
          </p:nvSpPr>
          <p:spPr>
            <a:xfrm>
              <a:off x="1493996" y="2182310"/>
              <a:ext cx="35528" cy="96758"/>
            </a:xfrm>
            <a:custGeom>
              <a:avLst/>
              <a:gdLst/>
              <a:ahLst/>
              <a:cxnLst/>
              <a:rect l="l" t="t" r="r" b="b"/>
              <a:pathLst>
                <a:path w="640" h="1743" extrusionOk="0">
                  <a:moveTo>
                    <a:pt x="248" y="1"/>
                  </a:moveTo>
                  <a:lnTo>
                    <a:pt x="1" y="1382"/>
                  </a:lnTo>
                  <a:lnTo>
                    <a:pt x="1" y="1392"/>
                  </a:lnTo>
                  <a:cubicBezTo>
                    <a:pt x="1" y="1496"/>
                    <a:pt x="42" y="1578"/>
                    <a:pt x="104" y="1640"/>
                  </a:cubicBezTo>
                  <a:cubicBezTo>
                    <a:pt x="165" y="1702"/>
                    <a:pt x="248" y="1743"/>
                    <a:pt x="351" y="1743"/>
                  </a:cubicBezTo>
                  <a:lnTo>
                    <a:pt x="372" y="1743"/>
                  </a:lnTo>
                  <a:lnTo>
                    <a:pt x="639" y="1722"/>
                  </a:lnTo>
                  <a:lnTo>
                    <a:pt x="630" y="1599"/>
                  </a:lnTo>
                  <a:lnTo>
                    <a:pt x="362" y="1619"/>
                  </a:lnTo>
                  <a:lnTo>
                    <a:pt x="351" y="1619"/>
                  </a:lnTo>
                  <a:cubicBezTo>
                    <a:pt x="289" y="1619"/>
                    <a:pt x="227" y="1599"/>
                    <a:pt x="197" y="1557"/>
                  </a:cubicBezTo>
                  <a:cubicBezTo>
                    <a:pt x="157" y="1518"/>
                    <a:pt x="127" y="1460"/>
                    <a:pt x="124" y="1401"/>
                  </a:cubicBezTo>
                  <a:lnTo>
                    <a:pt x="124" y="1401"/>
                  </a:lnTo>
                  <a:lnTo>
                    <a:pt x="372" y="21"/>
                  </a:lnTo>
                  <a:lnTo>
                    <a:pt x="248"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2" name="Google Shape;2060;p78">
              <a:extLst>
                <a:ext uri="{FF2B5EF4-FFF2-40B4-BE49-F238E27FC236}">
                  <a16:creationId xmlns:a16="http://schemas.microsoft.com/office/drawing/2014/main" id="{591DC7F0-3406-58D0-F4BF-E9DA6E4CB7C5}"/>
                </a:ext>
              </a:extLst>
            </p:cNvPr>
            <p:cNvSpPr/>
            <p:nvPr/>
          </p:nvSpPr>
          <p:spPr>
            <a:xfrm>
              <a:off x="1521476" y="2291005"/>
              <a:ext cx="46408" cy="29810"/>
            </a:xfrm>
            <a:custGeom>
              <a:avLst/>
              <a:gdLst/>
              <a:ahLst/>
              <a:cxnLst/>
              <a:rect l="l" t="t" r="r" b="b"/>
              <a:pathLst>
                <a:path w="836" h="537" extrusionOk="0">
                  <a:moveTo>
                    <a:pt x="732" y="1"/>
                  </a:moveTo>
                  <a:cubicBezTo>
                    <a:pt x="732" y="1"/>
                    <a:pt x="670" y="104"/>
                    <a:pt x="557" y="207"/>
                  </a:cubicBezTo>
                  <a:cubicBezTo>
                    <a:pt x="506" y="259"/>
                    <a:pt x="433" y="310"/>
                    <a:pt x="351" y="351"/>
                  </a:cubicBezTo>
                  <a:cubicBezTo>
                    <a:pt x="268" y="392"/>
                    <a:pt x="165" y="413"/>
                    <a:pt x="62" y="413"/>
                  </a:cubicBezTo>
                  <a:lnTo>
                    <a:pt x="11" y="413"/>
                  </a:lnTo>
                  <a:lnTo>
                    <a:pt x="0" y="537"/>
                  </a:lnTo>
                  <a:lnTo>
                    <a:pt x="62" y="537"/>
                  </a:lnTo>
                  <a:cubicBezTo>
                    <a:pt x="186" y="537"/>
                    <a:pt x="309" y="506"/>
                    <a:pt x="403" y="465"/>
                  </a:cubicBezTo>
                  <a:cubicBezTo>
                    <a:pt x="547" y="392"/>
                    <a:pt x="660" y="289"/>
                    <a:pt x="732" y="207"/>
                  </a:cubicBezTo>
                  <a:cubicBezTo>
                    <a:pt x="804" y="125"/>
                    <a:pt x="835" y="63"/>
                    <a:pt x="835" y="53"/>
                  </a:cubicBezTo>
                  <a:lnTo>
                    <a:pt x="732"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3" name="Google Shape;2061;p78">
              <a:extLst>
                <a:ext uri="{FF2B5EF4-FFF2-40B4-BE49-F238E27FC236}">
                  <a16:creationId xmlns:a16="http://schemas.microsoft.com/office/drawing/2014/main" id="{884BB899-F70D-7C7D-27A0-8873FB4FE841}"/>
                </a:ext>
              </a:extLst>
            </p:cNvPr>
            <p:cNvSpPr/>
            <p:nvPr/>
          </p:nvSpPr>
          <p:spPr>
            <a:xfrm>
              <a:off x="1534022" y="2326478"/>
              <a:ext cx="28145" cy="16099"/>
            </a:xfrm>
            <a:custGeom>
              <a:avLst/>
              <a:gdLst/>
              <a:ahLst/>
              <a:cxnLst/>
              <a:rect l="l" t="t" r="r" b="b"/>
              <a:pathLst>
                <a:path w="507" h="290" extrusionOk="0">
                  <a:moveTo>
                    <a:pt x="434" y="1"/>
                  </a:moveTo>
                  <a:cubicBezTo>
                    <a:pt x="434" y="1"/>
                    <a:pt x="383" y="42"/>
                    <a:pt x="300" y="83"/>
                  </a:cubicBezTo>
                  <a:cubicBezTo>
                    <a:pt x="269" y="104"/>
                    <a:pt x="218" y="124"/>
                    <a:pt x="177" y="135"/>
                  </a:cubicBezTo>
                  <a:cubicBezTo>
                    <a:pt x="135" y="156"/>
                    <a:pt x="83" y="166"/>
                    <a:pt x="42" y="166"/>
                  </a:cubicBezTo>
                  <a:cubicBezTo>
                    <a:pt x="32" y="166"/>
                    <a:pt x="22" y="166"/>
                    <a:pt x="12" y="156"/>
                  </a:cubicBezTo>
                  <a:lnTo>
                    <a:pt x="1" y="279"/>
                  </a:lnTo>
                  <a:cubicBezTo>
                    <a:pt x="12" y="279"/>
                    <a:pt x="32" y="289"/>
                    <a:pt x="42" y="289"/>
                  </a:cubicBezTo>
                  <a:cubicBezTo>
                    <a:pt x="104" y="289"/>
                    <a:pt x="166" y="269"/>
                    <a:pt x="218" y="259"/>
                  </a:cubicBezTo>
                  <a:cubicBezTo>
                    <a:pt x="300" y="228"/>
                    <a:pt x="372" y="186"/>
                    <a:pt x="424" y="156"/>
                  </a:cubicBezTo>
                  <a:cubicBezTo>
                    <a:pt x="475" y="124"/>
                    <a:pt x="506" y="94"/>
                    <a:pt x="506" y="94"/>
                  </a:cubicBezTo>
                  <a:lnTo>
                    <a:pt x="434" y="1"/>
                  </a:lnTo>
                  <a:close/>
                </a:path>
              </a:pathLst>
            </a:custGeom>
            <a:solidFill>
              <a:srgbClr val="F97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4" name="Google Shape;2062;p78">
              <a:extLst>
                <a:ext uri="{FF2B5EF4-FFF2-40B4-BE49-F238E27FC236}">
                  <a16:creationId xmlns:a16="http://schemas.microsoft.com/office/drawing/2014/main" id="{60B5B465-7B86-8A3E-AC34-5B810E19A565}"/>
                </a:ext>
              </a:extLst>
            </p:cNvPr>
            <p:cNvSpPr/>
            <p:nvPr/>
          </p:nvSpPr>
          <p:spPr>
            <a:xfrm>
              <a:off x="1533522" y="2505563"/>
              <a:ext cx="110414" cy="24648"/>
            </a:xfrm>
            <a:custGeom>
              <a:avLst/>
              <a:gdLst/>
              <a:ahLst/>
              <a:cxnLst/>
              <a:rect l="l" t="t" r="r" b="b"/>
              <a:pathLst>
                <a:path w="1989" h="444" extrusionOk="0">
                  <a:moveTo>
                    <a:pt x="1937" y="1"/>
                  </a:moveTo>
                  <a:lnTo>
                    <a:pt x="1937" y="11"/>
                  </a:lnTo>
                  <a:cubicBezTo>
                    <a:pt x="1927" y="11"/>
                    <a:pt x="1741" y="93"/>
                    <a:pt x="1453" y="166"/>
                  </a:cubicBezTo>
                  <a:cubicBezTo>
                    <a:pt x="1175" y="248"/>
                    <a:pt x="783" y="320"/>
                    <a:pt x="381" y="320"/>
                  </a:cubicBezTo>
                  <a:cubicBezTo>
                    <a:pt x="257" y="320"/>
                    <a:pt x="134" y="320"/>
                    <a:pt x="10" y="299"/>
                  </a:cubicBezTo>
                  <a:lnTo>
                    <a:pt x="0" y="423"/>
                  </a:lnTo>
                  <a:cubicBezTo>
                    <a:pt x="124" y="444"/>
                    <a:pt x="257" y="444"/>
                    <a:pt x="381" y="444"/>
                  </a:cubicBezTo>
                  <a:cubicBezTo>
                    <a:pt x="804" y="444"/>
                    <a:pt x="1205" y="361"/>
                    <a:pt x="1505" y="279"/>
                  </a:cubicBezTo>
                  <a:cubicBezTo>
                    <a:pt x="1793" y="196"/>
                    <a:pt x="1979" y="114"/>
                    <a:pt x="1989" y="114"/>
                  </a:cubicBezTo>
                  <a:lnTo>
                    <a:pt x="1937"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5" name="Google Shape;2063;p78">
              <a:extLst>
                <a:ext uri="{FF2B5EF4-FFF2-40B4-BE49-F238E27FC236}">
                  <a16:creationId xmlns:a16="http://schemas.microsoft.com/office/drawing/2014/main" id="{9F22227A-5684-2A86-0DC4-2971B482DECA}"/>
                </a:ext>
              </a:extLst>
            </p:cNvPr>
            <p:cNvSpPr/>
            <p:nvPr/>
          </p:nvSpPr>
          <p:spPr>
            <a:xfrm>
              <a:off x="1591256" y="2238989"/>
              <a:ext cx="141945" cy="96703"/>
            </a:xfrm>
            <a:custGeom>
              <a:avLst/>
              <a:gdLst/>
              <a:ahLst/>
              <a:cxnLst/>
              <a:rect l="l" t="t" r="r" b="b"/>
              <a:pathLst>
                <a:path w="2557" h="1742" extrusionOk="0">
                  <a:moveTo>
                    <a:pt x="1278" y="0"/>
                  </a:moveTo>
                  <a:cubicBezTo>
                    <a:pt x="568" y="0"/>
                    <a:pt x="0" y="392"/>
                    <a:pt x="0" y="866"/>
                  </a:cubicBezTo>
                  <a:cubicBezTo>
                    <a:pt x="0" y="1350"/>
                    <a:pt x="568" y="1742"/>
                    <a:pt x="1278" y="1742"/>
                  </a:cubicBezTo>
                  <a:cubicBezTo>
                    <a:pt x="1990" y="1742"/>
                    <a:pt x="2556" y="1350"/>
                    <a:pt x="2556" y="866"/>
                  </a:cubicBezTo>
                  <a:cubicBezTo>
                    <a:pt x="2556" y="392"/>
                    <a:pt x="1990" y="0"/>
                    <a:pt x="1278" y="0"/>
                  </a:cubicBezTo>
                  <a:close/>
                </a:path>
              </a:pathLst>
            </a:custGeom>
            <a:solidFill>
              <a:srgbClr val="FFBC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6" name="Google Shape;2064;p78">
              <a:extLst>
                <a:ext uri="{FF2B5EF4-FFF2-40B4-BE49-F238E27FC236}">
                  <a16:creationId xmlns:a16="http://schemas.microsoft.com/office/drawing/2014/main" id="{257A0A06-0C66-DD74-4BB6-D66C5CB5A559}"/>
                </a:ext>
              </a:extLst>
            </p:cNvPr>
            <p:cNvSpPr/>
            <p:nvPr/>
          </p:nvSpPr>
          <p:spPr>
            <a:xfrm>
              <a:off x="1358987" y="2246428"/>
              <a:ext cx="97313" cy="99034"/>
            </a:xfrm>
            <a:custGeom>
              <a:avLst/>
              <a:gdLst/>
              <a:ahLst/>
              <a:cxnLst/>
              <a:rect l="l" t="t" r="r" b="b"/>
              <a:pathLst>
                <a:path w="1753" h="1784" extrusionOk="0">
                  <a:moveTo>
                    <a:pt x="433" y="0"/>
                  </a:moveTo>
                  <a:cubicBezTo>
                    <a:pt x="279" y="0"/>
                    <a:pt x="135" y="21"/>
                    <a:pt x="0" y="52"/>
                  </a:cubicBezTo>
                  <a:lnTo>
                    <a:pt x="0" y="134"/>
                  </a:lnTo>
                  <a:cubicBezTo>
                    <a:pt x="32" y="691"/>
                    <a:pt x="94" y="1247"/>
                    <a:pt x="217" y="1773"/>
                  </a:cubicBezTo>
                  <a:cubicBezTo>
                    <a:pt x="289" y="1783"/>
                    <a:pt x="362" y="1783"/>
                    <a:pt x="433" y="1783"/>
                  </a:cubicBezTo>
                  <a:cubicBezTo>
                    <a:pt x="1155" y="1783"/>
                    <a:pt x="1752" y="1392"/>
                    <a:pt x="1752" y="897"/>
                  </a:cubicBezTo>
                  <a:cubicBezTo>
                    <a:pt x="1752" y="402"/>
                    <a:pt x="1155" y="0"/>
                    <a:pt x="433" y="0"/>
                  </a:cubicBezTo>
                  <a:close/>
                </a:path>
              </a:pathLst>
            </a:custGeom>
            <a:solidFill>
              <a:srgbClr val="FFBC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7" name="Google Shape;2065;p78">
              <a:extLst>
                <a:ext uri="{FF2B5EF4-FFF2-40B4-BE49-F238E27FC236}">
                  <a16:creationId xmlns:a16="http://schemas.microsoft.com/office/drawing/2014/main" id="{BF06B00D-A02D-CBA7-8789-40F4557726F1}"/>
                </a:ext>
              </a:extLst>
            </p:cNvPr>
            <p:cNvSpPr/>
            <p:nvPr/>
          </p:nvSpPr>
          <p:spPr>
            <a:xfrm>
              <a:off x="1532356" y="2590776"/>
              <a:ext cx="304930" cy="81326"/>
            </a:xfrm>
            <a:custGeom>
              <a:avLst/>
              <a:gdLst/>
              <a:ahLst/>
              <a:cxnLst/>
              <a:rect l="l" t="t" r="r" b="b"/>
              <a:pathLst>
                <a:path w="5493" h="1465" extrusionOk="0">
                  <a:moveTo>
                    <a:pt x="5401" y="1"/>
                  </a:moveTo>
                  <a:cubicBezTo>
                    <a:pt x="4947" y="506"/>
                    <a:pt x="4504" y="846"/>
                    <a:pt x="4071" y="1052"/>
                  </a:cubicBezTo>
                  <a:cubicBezTo>
                    <a:pt x="3638" y="1258"/>
                    <a:pt x="3216" y="1341"/>
                    <a:pt x="2824" y="1341"/>
                  </a:cubicBezTo>
                  <a:cubicBezTo>
                    <a:pt x="2433" y="1341"/>
                    <a:pt x="2071" y="1269"/>
                    <a:pt x="1742" y="1145"/>
                  </a:cubicBezTo>
                  <a:cubicBezTo>
                    <a:pt x="1247" y="970"/>
                    <a:pt x="835" y="692"/>
                    <a:pt x="546" y="465"/>
                  </a:cubicBezTo>
                  <a:cubicBezTo>
                    <a:pt x="402" y="362"/>
                    <a:pt x="289" y="259"/>
                    <a:pt x="207" y="186"/>
                  </a:cubicBezTo>
                  <a:cubicBezTo>
                    <a:pt x="175" y="145"/>
                    <a:pt x="145" y="115"/>
                    <a:pt x="124" y="94"/>
                  </a:cubicBezTo>
                  <a:cubicBezTo>
                    <a:pt x="113" y="83"/>
                    <a:pt x="103" y="83"/>
                    <a:pt x="103" y="74"/>
                  </a:cubicBezTo>
                  <a:cubicBezTo>
                    <a:pt x="93" y="74"/>
                    <a:pt x="93" y="74"/>
                    <a:pt x="93" y="63"/>
                  </a:cubicBezTo>
                  <a:lnTo>
                    <a:pt x="0" y="145"/>
                  </a:lnTo>
                  <a:cubicBezTo>
                    <a:pt x="10" y="156"/>
                    <a:pt x="310" y="475"/>
                    <a:pt x="804" y="805"/>
                  </a:cubicBezTo>
                  <a:cubicBezTo>
                    <a:pt x="1061" y="970"/>
                    <a:pt x="1361" y="1135"/>
                    <a:pt x="1700" y="1258"/>
                  </a:cubicBezTo>
                  <a:cubicBezTo>
                    <a:pt x="2041" y="1382"/>
                    <a:pt x="2422" y="1464"/>
                    <a:pt x="2824" y="1464"/>
                  </a:cubicBezTo>
                  <a:cubicBezTo>
                    <a:pt x="3236" y="1464"/>
                    <a:pt x="3669" y="1382"/>
                    <a:pt x="4123" y="1166"/>
                  </a:cubicBezTo>
                  <a:cubicBezTo>
                    <a:pt x="4576" y="949"/>
                    <a:pt x="5030" y="599"/>
                    <a:pt x="5493" y="83"/>
                  </a:cubicBezTo>
                  <a:lnTo>
                    <a:pt x="5401"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8" name="Google Shape;2066;p78">
              <a:extLst>
                <a:ext uri="{FF2B5EF4-FFF2-40B4-BE49-F238E27FC236}">
                  <a16:creationId xmlns:a16="http://schemas.microsoft.com/office/drawing/2014/main" id="{E81F7106-55DA-13A8-46E2-6694760A6E3E}"/>
                </a:ext>
              </a:extLst>
            </p:cNvPr>
            <p:cNvSpPr/>
            <p:nvPr/>
          </p:nvSpPr>
          <p:spPr>
            <a:xfrm>
              <a:off x="1350994" y="1899137"/>
              <a:ext cx="477741" cy="360498"/>
            </a:xfrm>
            <a:custGeom>
              <a:avLst/>
              <a:gdLst/>
              <a:ahLst/>
              <a:cxnLst/>
              <a:rect l="l" t="t" r="r" b="b"/>
              <a:pathLst>
                <a:path w="8606" h="6494" extrusionOk="0">
                  <a:moveTo>
                    <a:pt x="4164" y="1"/>
                  </a:moveTo>
                  <a:cubicBezTo>
                    <a:pt x="2906" y="1"/>
                    <a:pt x="1917" y="351"/>
                    <a:pt x="1248" y="1062"/>
                  </a:cubicBezTo>
                  <a:cubicBezTo>
                    <a:pt x="21" y="2340"/>
                    <a:pt x="0" y="4442"/>
                    <a:pt x="83" y="6308"/>
                  </a:cubicBezTo>
                  <a:lnTo>
                    <a:pt x="93" y="6493"/>
                  </a:lnTo>
                  <a:lnTo>
                    <a:pt x="196" y="6349"/>
                  </a:lnTo>
                  <a:cubicBezTo>
                    <a:pt x="227" y="6297"/>
                    <a:pt x="980" y="5257"/>
                    <a:pt x="1041" y="4339"/>
                  </a:cubicBezTo>
                  <a:cubicBezTo>
                    <a:pt x="1103" y="4339"/>
                    <a:pt x="1196" y="4350"/>
                    <a:pt x="1319" y="4350"/>
                  </a:cubicBezTo>
                  <a:cubicBezTo>
                    <a:pt x="2020" y="4350"/>
                    <a:pt x="3700" y="4226"/>
                    <a:pt x="4690" y="3216"/>
                  </a:cubicBezTo>
                  <a:lnTo>
                    <a:pt x="4690" y="3216"/>
                  </a:lnTo>
                  <a:cubicBezTo>
                    <a:pt x="4576" y="3680"/>
                    <a:pt x="4432" y="4144"/>
                    <a:pt x="4370" y="4185"/>
                  </a:cubicBezTo>
                  <a:lnTo>
                    <a:pt x="4380" y="4309"/>
                  </a:lnTo>
                  <a:cubicBezTo>
                    <a:pt x="4380" y="4309"/>
                    <a:pt x="4463" y="4319"/>
                    <a:pt x="4596" y="4319"/>
                  </a:cubicBezTo>
                  <a:cubicBezTo>
                    <a:pt x="4937" y="4319"/>
                    <a:pt x="5730" y="4247"/>
                    <a:pt x="6091" y="3659"/>
                  </a:cubicBezTo>
                  <a:cubicBezTo>
                    <a:pt x="6204" y="4154"/>
                    <a:pt x="6658" y="5545"/>
                    <a:pt x="8162" y="5947"/>
                  </a:cubicBezTo>
                  <a:lnTo>
                    <a:pt x="8235" y="5967"/>
                  </a:lnTo>
                  <a:lnTo>
                    <a:pt x="8245" y="5896"/>
                  </a:lnTo>
                  <a:cubicBezTo>
                    <a:pt x="8245" y="5885"/>
                    <a:pt x="8379" y="5174"/>
                    <a:pt x="8595" y="4803"/>
                  </a:cubicBezTo>
                  <a:lnTo>
                    <a:pt x="8606" y="4783"/>
                  </a:lnTo>
                  <a:lnTo>
                    <a:pt x="8606" y="4762"/>
                  </a:lnTo>
                  <a:cubicBezTo>
                    <a:pt x="8430" y="1680"/>
                    <a:pt x="6916" y="31"/>
                    <a:pt x="4246" y="1"/>
                  </a:cubicBezTo>
                  <a:close/>
                </a:path>
              </a:pathLst>
            </a:custGeom>
            <a:solidFill>
              <a:srgbClr val="0207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844" name="TextBox 1843">
            <a:extLst>
              <a:ext uri="{FF2B5EF4-FFF2-40B4-BE49-F238E27FC236}">
                <a16:creationId xmlns:a16="http://schemas.microsoft.com/office/drawing/2014/main" id="{D1CC2E93-D487-0182-CB40-5292B28E5D62}"/>
              </a:ext>
            </a:extLst>
          </p:cNvPr>
          <p:cNvSpPr txBox="1"/>
          <p:nvPr/>
        </p:nvSpPr>
        <p:spPr>
          <a:xfrm>
            <a:off x="1174288" y="1621969"/>
            <a:ext cx="4588042" cy="1938992"/>
          </a:xfrm>
          <a:prstGeom prst="rect">
            <a:avLst/>
          </a:prstGeom>
          <a:noFill/>
        </p:spPr>
        <p:txBody>
          <a:bodyPr wrap="square">
            <a:spAutoFit/>
          </a:bodyPr>
          <a:lstStyle/>
          <a:p>
            <a:pPr algn="just"/>
            <a:r>
              <a:rPr lang="vi-VN" sz="2400" i="1">
                <a:solidFill>
                  <a:schemeClr val="accent6"/>
                </a:solidFill>
                <a:latin typeface="+mj-lt"/>
              </a:rPr>
              <a:t>Qua đọc văn bản Lễ rửa làng của người Lô Lô, em rút ra được kinh nghiệm gì về cách tạo lập loại văn bản giới thiệu về quy tắc hoặc luật lệ của một trò chơi hay hoạt động?</a:t>
            </a:r>
            <a:endParaRPr lang="en-US" sz="2400">
              <a:solidFill>
                <a:schemeClr val="accent6"/>
              </a:solidFill>
              <a:latin typeface="+mj-lt"/>
            </a:endParaRPr>
          </a:p>
        </p:txBody>
      </p:sp>
    </p:spTree>
    <p:extLst>
      <p:ext uri="{BB962C8B-B14F-4D97-AF65-F5344CB8AC3E}">
        <p14:creationId xmlns:p14="http://schemas.microsoft.com/office/powerpoint/2010/main" val="411967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844"/>
                                        </p:tgtEl>
                                        <p:attrNameLst>
                                          <p:attrName>style.visibility</p:attrName>
                                        </p:attrNameLst>
                                      </p:cBhvr>
                                      <p:to>
                                        <p:strVal val="visible"/>
                                      </p:to>
                                    </p:set>
                                    <p:anim calcmode="lin" valueType="num">
                                      <p:cBhvr>
                                        <p:cTn id="18" dur="500" fill="hold"/>
                                        <p:tgtEl>
                                          <p:spTgt spid="1844"/>
                                        </p:tgtEl>
                                        <p:attrNameLst>
                                          <p:attrName>ppt_w</p:attrName>
                                        </p:attrNameLst>
                                      </p:cBhvr>
                                      <p:tavLst>
                                        <p:tav tm="0">
                                          <p:val>
                                            <p:fltVal val="0"/>
                                          </p:val>
                                        </p:tav>
                                        <p:tav tm="100000">
                                          <p:val>
                                            <p:strVal val="#ppt_w"/>
                                          </p:val>
                                        </p:tav>
                                      </p:tavLst>
                                    </p:anim>
                                    <p:anim calcmode="lin" valueType="num">
                                      <p:cBhvr>
                                        <p:cTn id="19" dur="500" fill="hold"/>
                                        <p:tgtEl>
                                          <p:spTgt spid="1844"/>
                                        </p:tgtEl>
                                        <p:attrNameLst>
                                          <p:attrName>ppt_h</p:attrName>
                                        </p:attrNameLst>
                                      </p:cBhvr>
                                      <p:tavLst>
                                        <p:tav tm="0">
                                          <p:val>
                                            <p:fltVal val="0"/>
                                          </p:val>
                                        </p:tav>
                                        <p:tav tm="100000">
                                          <p:val>
                                            <p:strVal val="#ppt_h"/>
                                          </p:val>
                                        </p:tav>
                                      </p:tavLst>
                                    </p:anim>
                                    <p:animEffect transition="in" filter="fade">
                                      <p:cBhvr>
                                        <p:cTn id="20" dur="500"/>
                                        <p:tgtEl>
                                          <p:spTgt spid="1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000">
                <a:solidFill>
                  <a:schemeClr val="accent4">
                    <a:lumMod val="75000"/>
                  </a:schemeClr>
                </a:solidFill>
                <a:latin typeface="Times New Roman" panose="02020603050405020304" pitchFamily="18" charset="0"/>
                <a:cs typeface="Times New Roman" panose="02020603050405020304" pitchFamily="18" charset="0"/>
              </a:rPr>
              <a:t>3. Chia sẻ, kết nối</a:t>
            </a:r>
            <a:endParaRPr sz="400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5" name="Google Shape;456;p25">
            <a:extLst>
              <a:ext uri="{FF2B5EF4-FFF2-40B4-BE49-F238E27FC236}">
                <a16:creationId xmlns:a16="http://schemas.microsoft.com/office/drawing/2014/main" id="{3883ACF8-9628-4234-092E-6E1345242E36}"/>
              </a:ext>
            </a:extLst>
          </p:cNvPr>
          <p:cNvSpPr txBox="1"/>
          <p:nvPr/>
        </p:nvSpPr>
        <p:spPr>
          <a:xfrm>
            <a:off x="5851707" y="2224165"/>
            <a:ext cx="2803479" cy="35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a:latin typeface="+mj-lt"/>
              </a:rPr>
              <a:t>Cần thể hiện được quan điểm đánh giá của ngươi viết về hoạt động</a:t>
            </a:r>
            <a:endParaRPr lang="en-US" sz="2000">
              <a:latin typeface="+mj-lt"/>
            </a:endParaRPr>
          </a:p>
          <a:p>
            <a:endParaRPr lang="en-US" sz="3600">
              <a:latin typeface="+mj-lt"/>
              <a:cs typeface="Times New Roman" panose="02020603050405020304" pitchFamily="18" charset="0"/>
            </a:endParaRPr>
          </a:p>
        </p:txBody>
      </p:sp>
      <p:sp>
        <p:nvSpPr>
          <p:cNvPr id="1816" name="Google Shape;459;p25">
            <a:extLst>
              <a:ext uri="{FF2B5EF4-FFF2-40B4-BE49-F238E27FC236}">
                <a16:creationId xmlns:a16="http://schemas.microsoft.com/office/drawing/2014/main" id="{86528DAD-7BF6-E9BD-80FF-E218A1D9E018}"/>
              </a:ext>
            </a:extLst>
          </p:cNvPr>
          <p:cNvSpPr txBox="1"/>
          <p:nvPr/>
        </p:nvSpPr>
        <p:spPr>
          <a:xfrm>
            <a:off x="1000667" y="2015092"/>
            <a:ext cx="2641500" cy="35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a:latin typeface="+mj-lt"/>
              </a:rPr>
              <a:t>Cần miêu tả cụ thể, chi tiết các thông tin cần thiết trong lễ hội</a:t>
            </a:r>
            <a:endParaRPr lang="en-US" sz="4400" b="1">
              <a:latin typeface="+mj-lt"/>
              <a:ea typeface="Times New Roman" panose="02020603050405020304" pitchFamily="18" charset="0"/>
              <a:cs typeface="Times New Roman" panose="02020603050405020304" pitchFamily="18" charset="0"/>
            </a:endParaRPr>
          </a:p>
        </p:txBody>
      </p:sp>
      <p:sp>
        <p:nvSpPr>
          <p:cNvPr id="1817" name="Google Shape;461;p25">
            <a:extLst>
              <a:ext uri="{FF2B5EF4-FFF2-40B4-BE49-F238E27FC236}">
                <a16:creationId xmlns:a16="http://schemas.microsoft.com/office/drawing/2014/main" id="{127D7426-16D0-E41A-51AA-26B9F2D157D8}"/>
              </a:ext>
            </a:extLst>
          </p:cNvPr>
          <p:cNvSpPr txBox="1"/>
          <p:nvPr/>
        </p:nvSpPr>
        <p:spPr>
          <a:xfrm>
            <a:off x="6055002" y="3351358"/>
            <a:ext cx="2786376" cy="590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a:latin typeface="+mj-lt"/>
              </a:rPr>
              <a:t>Có thể sử dụng thêm các phương tiện phi ngôn ngữ như tranh ảnh để tăng sức hấp dẫn.</a:t>
            </a:r>
            <a:endParaRPr lang="en-US" sz="2000">
              <a:latin typeface="+mj-lt"/>
            </a:endParaRPr>
          </a:p>
        </p:txBody>
      </p:sp>
      <p:sp>
        <p:nvSpPr>
          <p:cNvPr id="1818" name="Google Shape;464;p25">
            <a:extLst>
              <a:ext uri="{FF2B5EF4-FFF2-40B4-BE49-F238E27FC236}">
                <a16:creationId xmlns:a16="http://schemas.microsoft.com/office/drawing/2014/main" id="{8760B669-8B0F-5D3B-758F-B82A8B44590F}"/>
              </a:ext>
            </a:extLst>
          </p:cNvPr>
          <p:cNvSpPr txBox="1"/>
          <p:nvPr/>
        </p:nvSpPr>
        <p:spPr>
          <a:xfrm>
            <a:off x="421519" y="3506732"/>
            <a:ext cx="3063446" cy="590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000">
                <a:latin typeface="+mj-lt"/>
              </a:rPr>
              <a:t>Bố cục của văn bản: cần phải nêu được thời gian diễn ra, sự chuẩn bị, diễn biến của hoạt động và ý nghĩa của chúng.</a:t>
            </a:r>
            <a:endParaRPr lang="en-US" sz="2000">
              <a:latin typeface="+mj-lt"/>
            </a:endParaRPr>
          </a:p>
        </p:txBody>
      </p:sp>
      <p:grpSp>
        <p:nvGrpSpPr>
          <p:cNvPr id="1819" name="Google Shape;466;p25">
            <a:extLst>
              <a:ext uri="{FF2B5EF4-FFF2-40B4-BE49-F238E27FC236}">
                <a16:creationId xmlns:a16="http://schemas.microsoft.com/office/drawing/2014/main" id="{778B93C7-D8EF-1A7C-8E18-5411593F5CBB}"/>
              </a:ext>
            </a:extLst>
          </p:cNvPr>
          <p:cNvGrpSpPr/>
          <p:nvPr/>
        </p:nvGrpSpPr>
        <p:grpSpPr>
          <a:xfrm>
            <a:off x="3238871" y="1917798"/>
            <a:ext cx="2744805" cy="2860166"/>
            <a:chOff x="3196366" y="2383066"/>
            <a:chExt cx="2744805" cy="2641800"/>
          </a:xfrm>
        </p:grpSpPr>
        <p:sp>
          <p:nvSpPr>
            <p:cNvPr id="1820" name="Google Shape;467;p25">
              <a:extLst>
                <a:ext uri="{FF2B5EF4-FFF2-40B4-BE49-F238E27FC236}">
                  <a16:creationId xmlns:a16="http://schemas.microsoft.com/office/drawing/2014/main" id="{29E76072-7951-B779-825A-6289A816E27E}"/>
                </a:ext>
              </a:extLst>
            </p:cNvPr>
            <p:cNvSpPr/>
            <p:nvPr/>
          </p:nvSpPr>
          <p:spPr>
            <a:xfrm>
              <a:off x="3250679" y="2383066"/>
              <a:ext cx="2641500" cy="2641800"/>
            </a:xfrm>
            <a:prstGeom prst="arc">
              <a:avLst>
                <a:gd name="adj1" fmla="val 10325226"/>
                <a:gd name="adj2" fmla="val 446848"/>
              </a:avLst>
            </a:prstGeom>
            <a:noFill/>
            <a:ln w="19050" cap="flat" cmpd="sng">
              <a:solidFill>
                <a:srgbClr val="DDDDD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469;p25">
              <a:extLst>
                <a:ext uri="{FF2B5EF4-FFF2-40B4-BE49-F238E27FC236}">
                  <a16:creationId xmlns:a16="http://schemas.microsoft.com/office/drawing/2014/main" id="{799B2374-1D20-9589-7AB4-7A133214CBD9}"/>
                </a:ext>
              </a:extLst>
            </p:cNvPr>
            <p:cNvSpPr/>
            <p:nvPr/>
          </p:nvSpPr>
          <p:spPr>
            <a:xfrm>
              <a:off x="5607320" y="2911630"/>
              <a:ext cx="131969" cy="131326"/>
            </a:xfrm>
            <a:custGeom>
              <a:avLst/>
              <a:gdLst/>
              <a:ahLst/>
              <a:cxnLst/>
              <a:rect l="l" t="t" r="r" b="b"/>
              <a:pathLst>
                <a:path w="2394" h="2382" extrusionOk="0">
                  <a:moveTo>
                    <a:pt x="1191" y="0"/>
                  </a:moveTo>
                  <a:cubicBezTo>
                    <a:pt x="536" y="0"/>
                    <a:pt x="0" y="524"/>
                    <a:pt x="0" y="1191"/>
                  </a:cubicBezTo>
                  <a:cubicBezTo>
                    <a:pt x="0" y="1846"/>
                    <a:pt x="536" y="2382"/>
                    <a:pt x="1191" y="2382"/>
                  </a:cubicBezTo>
                  <a:cubicBezTo>
                    <a:pt x="1858" y="2382"/>
                    <a:pt x="2393" y="1846"/>
                    <a:pt x="2393" y="1191"/>
                  </a:cubicBezTo>
                  <a:cubicBezTo>
                    <a:pt x="2393" y="524"/>
                    <a:pt x="1858" y="0"/>
                    <a:pt x="1191" y="0"/>
                  </a:cubicBezTo>
                  <a:close/>
                </a:path>
              </a:pathLst>
            </a:custGeom>
            <a:solidFill>
              <a:srgbClr val="833605"/>
            </a:solidFill>
            <a:ln w="19050" cap="flat" cmpd="sng">
              <a:solidFill>
                <a:srgbClr val="833605"/>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470;p25">
              <a:extLst>
                <a:ext uri="{FF2B5EF4-FFF2-40B4-BE49-F238E27FC236}">
                  <a16:creationId xmlns:a16="http://schemas.microsoft.com/office/drawing/2014/main" id="{9D64D5BA-95AB-0F4E-173A-01F0C7BFFB91}"/>
                </a:ext>
              </a:extLst>
            </p:cNvPr>
            <p:cNvSpPr/>
            <p:nvPr/>
          </p:nvSpPr>
          <p:spPr>
            <a:xfrm>
              <a:off x="3400162" y="2911300"/>
              <a:ext cx="131969" cy="131987"/>
            </a:xfrm>
            <a:custGeom>
              <a:avLst/>
              <a:gdLst/>
              <a:ahLst/>
              <a:cxnLst/>
              <a:rect l="l" t="t" r="r" b="b"/>
              <a:pathLst>
                <a:path w="2382" h="2382" extrusionOk="0">
                  <a:moveTo>
                    <a:pt x="1191" y="0"/>
                  </a:moveTo>
                  <a:cubicBezTo>
                    <a:pt x="536" y="0"/>
                    <a:pt x="0" y="524"/>
                    <a:pt x="0" y="1191"/>
                  </a:cubicBezTo>
                  <a:cubicBezTo>
                    <a:pt x="0" y="1846"/>
                    <a:pt x="536" y="2382"/>
                    <a:pt x="1191" y="2382"/>
                  </a:cubicBezTo>
                  <a:cubicBezTo>
                    <a:pt x="1858" y="2382"/>
                    <a:pt x="2382" y="1846"/>
                    <a:pt x="2382" y="1191"/>
                  </a:cubicBezTo>
                  <a:cubicBezTo>
                    <a:pt x="2382" y="524"/>
                    <a:pt x="1858" y="0"/>
                    <a:pt x="1191" y="0"/>
                  </a:cubicBezTo>
                  <a:close/>
                </a:path>
              </a:pathLst>
            </a:custGeom>
            <a:solidFill>
              <a:srgbClr val="C07546"/>
            </a:solidFill>
            <a:ln w="19050" cap="flat" cmpd="sng">
              <a:solidFill>
                <a:srgbClr val="C07546"/>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471;p25">
              <a:extLst>
                <a:ext uri="{FF2B5EF4-FFF2-40B4-BE49-F238E27FC236}">
                  <a16:creationId xmlns:a16="http://schemas.microsoft.com/office/drawing/2014/main" id="{71642D99-FD10-17D8-8063-B30A91E76BFC}"/>
                </a:ext>
              </a:extLst>
            </p:cNvPr>
            <p:cNvSpPr/>
            <p:nvPr/>
          </p:nvSpPr>
          <p:spPr>
            <a:xfrm>
              <a:off x="3196366" y="3810282"/>
              <a:ext cx="131969" cy="131987"/>
            </a:xfrm>
            <a:custGeom>
              <a:avLst/>
              <a:gdLst/>
              <a:ahLst/>
              <a:cxnLst/>
              <a:rect l="l" t="t" r="r" b="b"/>
              <a:pathLst>
                <a:path w="2382" h="2382" extrusionOk="0">
                  <a:moveTo>
                    <a:pt x="1191" y="0"/>
                  </a:moveTo>
                  <a:cubicBezTo>
                    <a:pt x="536" y="0"/>
                    <a:pt x="1" y="524"/>
                    <a:pt x="1" y="1191"/>
                  </a:cubicBezTo>
                  <a:cubicBezTo>
                    <a:pt x="1" y="1846"/>
                    <a:pt x="536" y="2381"/>
                    <a:pt x="1191" y="2381"/>
                  </a:cubicBezTo>
                  <a:cubicBezTo>
                    <a:pt x="1846" y="2381"/>
                    <a:pt x="2382" y="1846"/>
                    <a:pt x="2382" y="1191"/>
                  </a:cubicBezTo>
                  <a:cubicBezTo>
                    <a:pt x="2382" y="524"/>
                    <a:pt x="1846" y="0"/>
                    <a:pt x="1191" y="0"/>
                  </a:cubicBezTo>
                  <a:close/>
                </a:path>
              </a:pathLst>
            </a:custGeom>
            <a:solidFill>
              <a:srgbClr val="E4AA6E"/>
            </a:solidFill>
            <a:ln w="19050" cap="flat" cmpd="sng">
              <a:solidFill>
                <a:srgbClr val="E4AA6E"/>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472;p25">
              <a:extLst>
                <a:ext uri="{FF2B5EF4-FFF2-40B4-BE49-F238E27FC236}">
                  <a16:creationId xmlns:a16="http://schemas.microsoft.com/office/drawing/2014/main" id="{46386914-0FA0-F95B-7B6E-575A6BCB31E5}"/>
                </a:ext>
              </a:extLst>
            </p:cNvPr>
            <p:cNvSpPr/>
            <p:nvPr/>
          </p:nvSpPr>
          <p:spPr>
            <a:xfrm>
              <a:off x="5809202" y="3810282"/>
              <a:ext cx="131969" cy="131987"/>
            </a:xfrm>
            <a:custGeom>
              <a:avLst/>
              <a:gdLst/>
              <a:ahLst/>
              <a:cxnLst/>
              <a:rect l="l" t="t" r="r" b="b"/>
              <a:pathLst>
                <a:path w="2382" h="2382" extrusionOk="0">
                  <a:moveTo>
                    <a:pt x="1191" y="0"/>
                  </a:moveTo>
                  <a:cubicBezTo>
                    <a:pt x="536" y="0"/>
                    <a:pt x="1" y="524"/>
                    <a:pt x="1" y="1191"/>
                  </a:cubicBezTo>
                  <a:cubicBezTo>
                    <a:pt x="1" y="1846"/>
                    <a:pt x="536" y="2381"/>
                    <a:pt x="1191" y="2381"/>
                  </a:cubicBezTo>
                  <a:cubicBezTo>
                    <a:pt x="1858" y="2381"/>
                    <a:pt x="2382" y="1846"/>
                    <a:pt x="2382" y="1191"/>
                  </a:cubicBezTo>
                  <a:cubicBezTo>
                    <a:pt x="2382" y="524"/>
                    <a:pt x="1858" y="0"/>
                    <a:pt x="1191" y="0"/>
                  </a:cubicBezTo>
                  <a:close/>
                </a:path>
              </a:pathLst>
            </a:custGeom>
            <a:solidFill>
              <a:srgbClr val="62B0B8"/>
            </a:solidFill>
            <a:ln w="19050" cap="flat" cmpd="sng">
              <a:solidFill>
                <a:srgbClr val="62B0B8"/>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25" name="Picture 1824">
            <a:extLst>
              <a:ext uri="{FF2B5EF4-FFF2-40B4-BE49-F238E27FC236}">
                <a16:creationId xmlns:a16="http://schemas.microsoft.com/office/drawing/2014/main" id="{0C1A513C-2013-4FB4-7F69-F8EBE23803F1}"/>
              </a:ext>
            </a:extLst>
          </p:cNvPr>
          <p:cNvPicPr>
            <a:picLocks noChangeAspect="1"/>
          </p:cNvPicPr>
          <p:nvPr/>
        </p:nvPicPr>
        <p:blipFill>
          <a:blip r:embed="rId3"/>
          <a:stretch>
            <a:fillRect/>
          </a:stretch>
        </p:blipFill>
        <p:spPr>
          <a:xfrm>
            <a:off x="3002620" y="2401465"/>
            <a:ext cx="3546241" cy="3546241"/>
          </a:xfrm>
          <a:prstGeom prst="rect">
            <a:avLst/>
          </a:prstGeom>
        </p:spPr>
      </p:pic>
    </p:spTree>
    <p:extLst>
      <p:ext uri="{BB962C8B-B14F-4D97-AF65-F5344CB8AC3E}">
        <p14:creationId xmlns:p14="http://schemas.microsoft.com/office/powerpoint/2010/main" val="2648639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25"/>
                                        </p:tgtEl>
                                        <p:attrNameLst>
                                          <p:attrName>style.visibility</p:attrName>
                                        </p:attrNameLst>
                                      </p:cBhvr>
                                      <p:to>
                                        <p:strVal val="visible"/>
                                      </p:to>
                                    </p:set>
                                    <p:anim calcmode="lin" valueType="num">
                                      <p:cBhvr additive="base">
                                        <p:cTn id="7" dur="500" fill="hold"/>
                                        <p:tgtEl>
                                          <p:spTgt spid="1825"/>
                                        </p:tgtEl>
                                        <p:attrNameLst>
                                          <p:attrName>ppt_x</p:attrName>
                                        </p:attrNameLst>
                                      </p:cBhvr>
                                      <p:tavLst>
                                        <p:tav tm="0">
                                          <p:val>
                                            <p:strVal val="#ppt_x"/>
                                          </p:val>
                                        </p:tav>
                                        <p:tav tm="100000">
                                          <p:val>
                                            <p:strVal val="#ppt_x"/>
                                          </p:val>
                                        </p:tav>
                                      </p:tavLst>
                                    </p:anim>
                                    <p:anim calcmode="lin" valueType="num">
                                      <p:cBhvr additive="base">
                                        <p:cTn id="8" dur="500" fill="hold"/>
                                        <p:tgtEl>
                                          <p:spTgt spid="18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19"/>
                                        </p:tgtEl>
                                        <p:attrNameLst>
                                          <p:attrName>style.visibility</p:attrName>
                                        </p:attrNameLst>
                                      </p:cBhvr>
                                      <p:to>
                                        <p:strVal val="visible"/>
                                      </p:to>
                                    </p:set>
                                    <p:animEffect transition="in" filter="fade">
                                      <p:cBhvr>
                                        <p:cTn id="13" dur="1000"/>
                                        <p:tgtEl>
                                          <p:spTgt spid="1819"/>
                                        </p:tgtEl>
                                      </p:cBhvr>
                                    </p:animEffect>
                                    <p:anim calcmode="lin" valueType="num">
                                      <p:cBhvr>
                                        <p:cTn id="14" dur="1000" fill="hold"/>
                                        <p:tgtEl>
                                          <p:spTgt spid="1819"/>
                                        </p:tgtEl>
                                        <p:attrNameLst>
                                          <p:attrName>ppt_x</p:attrName>
                                        </p:attrNameLst>
                                      </p:cBhvr>
                                      <p:tavLst>
                                        <p:tav tm="0">
                                          <p:val>
                                            <p:strVal val="#ppt_x"/>
                                          </p:val>
                                        </p:tav>
                                        <p:tav tm="100000">
                                          <p:val>
                                            <p:strVal val="#ppt_x"/>
                                          </p:val>
                                        </p:tav>
                                      </p:tavLst>
                                    </p:anim>
                                    <p:anim calcmode="lin" valueType="num">
                                      <p:cBhvr>
                                        <p:cTn id="15" dur="1000" fill="hold"/>
                                        <p:tgtEl>
                                          <p:spTgt spid="18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18"/>
                                        </p:tgtEl>
                                        <p:attrNameLst>
                                          <p:attrName>style.visibility</p:attrName>
                                        </p:attrNameLst>
                                      </p:cBhvr>
                                      <p:to>
                                        <p:strVal val="visible"/>
                                      </p:to>
                                    </p:set>
                                    <p:animEffect transition="in" filter="randombar(horizontal)">
                                      <p:cBhvr>
                                        <p:cTn id="20" dur="500"/>
                                        <p:tgtEl>
                                          <p:spTgt spid="181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816"/>
                                        </p:tgtEl>
                                        <p:attrNameLst>
                                          <p:attrName>style.visibility</p:attrName>
                                        </p:attrNameLst>
                                      </p:cBhvr>
                                      <p:to>
                                        <p:strVal val="visible"/>
                                      </p:to>
                                    </p:set>
                                    <p:animEffect transition="in" filter="randombar(horizontal)">
                                      <p:cBhvr>
                                        <p:cTn id="25" dur="500"/>
                                        <p:tgtEl>
                                          <p:spTgt spid="181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815"/>
                                        </p:tgtEl>
                                        <p:attrNameLst>
                                          <p:attrName>style.visibility</p:attrName>
                                        </p:attrNameLst>
                                      </p:cBhvr>
                                      <p:to>
                                        <p:strVal val="visible"/>
                                      </p:to>
                                    </p:set>
                                    <p:animEffect transition="in" filter="randombar(horizontal)">
                                      <p:cBhvr>
                                        <p:cTn id="30" dur="500"/>
                                        <p:tgtEl>
                                          <p:spTgt spid="18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817"/>
                                        </p:tgtEl>
                                        <p:attrNameLst>
                                          <p:attrName>style.visibility</p:attrName>
                                        </p:attrNameLst>
                                      </p:cBhvr>
                                      <p:to>
                                        <p:strVal val="visible"/>
                                      </p:to>
                                    </p:set>
                                    <p:animEffect transition="in" filter="randombar(horizontal)">
                                      <p:cBhvr>
                                        <p:cTn id="35" dur="500"/>
                                        <p:tgtEl>
                                          <p:spTgt spid="1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5" grpId="0"/>
      <p:bldP spid="1816" grpId="0"/>
      <p:bldP spid="1817" grpId="0"/>
      <p:bldP spid="18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000">
                <a:solidFill>
                  <a:schemeClr val="accent4">
                    <a:lumMod val="75000"/>
                  </a:schemeClr>
                </a:solidFill>
                <a:latin typeface="Times New Roman" panose="02020603050405020304" pitchFamily="18" charset="0"/>
                <a:cs typeface="Times New Roman" panose="02020603050405020304" pitchFamily="18" charset="0"/>
              </a:rPr>
              <a:t>Hoạt động khởi động</a:t>
            </a:r>
            <a:endParaRPr sz="400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组合 2">
            <a:extLst>
              <a:ext uri="{FF2B5EF4-FFF2-40B4-BE49-F238E27FC236}">
                <a16:creationId xmlns:a16="http://schemas.microsoft.com/office/drawing/2014/main" id="{AA256164-9F2E-E5B9-F306-4683B0C3255A}"/>
              </a:ext>
            </a:extLst>
          </p:cNvPr>
          <p:cNvGrpSpPr/>
          <p:nvPr/>
        </p:nvGrpSpPr>
        <p:grpSpPr>
          <a:xfrm flipH="1">
            <a:off x="2560320" y="1216592"/>
            <a:ext cx="6046778" cy="2787285"/>
            <a:chOff x="-558688" y="0"/>
            <a:chExt cx="9107943" cy="6858000"/>
          </a:xfrm>
        </p:grpSpPr>
        <p:pic>
          <p:nvPicPr>
            <p:cNvPr id="3" name="图片 3">
              <a:extLst>
                <a:ext uri="{FF2B5EF4-FFF2-40B4-BE49-F238E27FC236}">
                  <a16:creationId xmlns:a16="http://schemas.microsoft.com/office/drawing/2014/main" id="{F8FE0698-040A-3A2E-E86F-7A3985EC117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4" name="图片 4">
              <a:extLst>
                <a:ext uri="{FF2B5EF4-FFF2-40B4-BE49-F238E27FC236}">
                  <a16:creationId xmlns:a16="http://schemas.microsoft.com/office/drawing/2014/main" id="{FC82463C-75EC-37F0-95F1-AC73D9EC0A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5" name="TextBox 4">
            <a:extLst>
              <a:ext uri="{FF2B5EF4-FFF2-40B4-BE49-F238E27FC236}">
                <a16:creationId xmlns:a16="http://schemas.microsoft.com/office/drawing/2014/main" id="{03D86920-F0F3-6EAF-FF7C-9085B2C3C2F7}"/>
              </a:ext>
            </a:extLst>
          </p:cNvPr>
          <p:cNvSpPr txBox="1"/>
          <p:nvPr/>
        </p:nvSpPr>
        <p:spPr>
          <a:xfrm>
            <a:off x="3719151" y="1699743"/>
            <a:ext cx="4129723" cy="1815882"/>
          </a:xfrm>
          <a:prstGeom prst="rect">
            <a:avLst/>
          </a:prstGeom>
          <a:noFill/>
        </p:spPr>
        <p:txBody>
          <a:bodyPr wrap="square">
            <a:spAutoFit/>
          </a:bodyPr>
          <a:lstStyle/>
          <a:p>
            <a:pPr algn="ctr">
              <a:buClrTx/>
              <a:buFontTx/>
              <a:buNone/>
            </a:pPr>
            <a:r>
              <a:rPr lang="vi-VN" sz="2800" i="1" dirty="0">
                <a:latin typeface="+mj-lt"/>
              </a:rPr>
              <a:t>Lễ Tịch điền, lễ </a:t>
            </a:r>
            <a:endParaRPr lang="en-US" sz="2800" i="1" dirty="0">
              <a:latin typeface="+mj-lt"/>
            </a:endParaRPr>
          </a:p>
          <a:p>
            <a:pPr algn="ctr">
              <a:buClrTx/>
              <a:buFontTx/>
              <a:buNone/>
            </a:pPr>
            <a:r>
              <a:rPr lang="vi-VN" sz="2800" i="1" dirty="0">
                <a:latin typeface="+mj-lt"/>
              </a:rPr>
              <a:t>cúng cơm mới, lễ cầu mưa, lễ cầu ngư, lễ hội lồng tồng,...</a:t>
            </a:r>
            <a:endParaRPr lang="en-US" sz="5400" kern="1200" dirty="0">
              <a:solidFill>
                <a:prstClr val="black"/>
              </a:solidFill>
              <a:latin typeface="+mj-lt"/>
              <a:ea typeface="Times New Roman" panose="020206030504050203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04FE9DBB-D642-522F-7158-DF8A64C4C1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016" y="1667563"/>
            <a:ext cx="3969167" cy="3961133"/>
          </a:xfrm>
          <a:prstGeom prst="rect">
            <a:avLst/>
          </a:prstGeom>
        </p:spPr>
      </p:pic>
    </p:spTree>
    <p:extLst>
      <p:ext uri="{BB962C8B-B14F-4D97-AF65-F5344CB8AC3E}">
        <p14:creationId xmlns:p14="http://schemas.microsoft.com/office/powerpoint/2010/main" val="2533291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pic>
        <p:nvPicPr>
          <p:cNvPr id="50" name="Picture 49">
            <a:extLst>
              <a:ext uri="{FF2B5EF4-FFF2-40B4-BE49-F238E27FC236}">
                <a16:creationId xmlns:a16="http://schemas.microsoft.com/office/drawing/2014/main" id="{61867C5B-6679-E124-A0D8-41AB4857392E}"/>
              </a:ext>
            </a:extLst>
          </p:cNvPr>
          <p:cNvPicPr>
            <a:picLocks noChangeAspect="1"/>
          </p:cNvPicPr>
          <p:nvPr/>
        </p:nvPicPr>
        <p:blipFill>
          <a:blip r:embed="rId3"/>
          <a:stretch>
            <a:fillRect/>
          </a:stretch>
        </p:blipFill>
        <p:spPr>
          <a:xfrm>
            <a:off x="-1" y="3053839"/>
            <a:ext cx="9161149" cy="2161202"/>
          </a:xfrm>
          <a:prstGeom prst="rect">
            <a:avLst/>
          </a:prstGeom>
        </p:spPr>
      </p:pic>
      <p:sp>
        <p:nvSpPr>
          <p:cNvPr id="1393" name="Google Shape;1393;p30"/>
          <p:cNvSpPr/>
          <p:nvPr/>
        </p:nvSpPr>
        <p:spPr>
          <a:xfrm>
            <a:off x="6007550" y="1403763"/>
            <a:ext cx="1817093" cy="732756"/>
          </a:xfrm>
          <a:custGeom>
            <a:avLst/>
            <a:gdLst/>
            <a:ahLst/>
            <a:cxnLst/>
            <a:rect l="l" t="t" r="r" b="b"/>
            <a:pathLst>
              <a:path w="26524" h="10696" extrusionOk="0">
                <a:moveTo>
                  <a:pt x="9988" y="1"/>
                </a:moveTo>
                <a:cubicBezTo>
                  <a:pt x="9362" y="1"/>
                  <a:pt x="8738" y="95"/>
                  <a:pt x="8138" y="295"/>
                </a:cubicBezTo>
                <a:cubicBezTo>
                  <a:pt x="5125" y="1301"/>
                  <a:pt x="3005" y="4960"/>
                  <a:pt x="3787" y="8039"/>
                </a:cubicBezTo>
                <a:cubicBezTo>
                  <a:pt x="3342" y="7665"/>
                  <a:pt x="2759" y="7473"/>
                  <a:pt x="2178" y="7473"/>
                </a:cubicBezTo>
                <a:cubicBezTo>
                  <a:pt x="1728" y="7473"/>
                  <a:pt x="1278" y="7588"/>
                  <a:pt x="894" y="7824"/>
                </a:cubicBezTo>
                <a:cubicBezTo>
                  <a:pt x="15" y="8367"/>
                  <a:pt x="0" y="9691"/>
                  <a:pt x="239" y="10696"/>
                </a:cubicBezTo>
                <a:cubicBezTo>
                  <a:pt x="8279" y="10214"/>
                  <a:pt x="16321" y="9973"/>
                  <a:pt x="24369" y="9973"/>
                </a:cubicBezTo>
                <a:cubicBezTo>
                  <a:pt x="24971" y="9973"/>
                  <a:pt x="25573" y="9974"/>
                  <a:pt x="26175" y="9977"/>
                </a:cubicBezTo>
                <a:cubicBezTo>
                  <a:pt x="26459" y="9124"/>
                  <a:pt x="26523" y="7897"/>
                  <a:pt x="26295" y="7028"/>
                </a:cubicBezTo>
                <a:cubicBezTo>
                  <a:pt x="26067" y="6158"/>
                  <a:pt x="25499" y="5360"/>
                  <a:pt x="24694" y="4957"/>
                </a:cubicBezTo>
                <a:cubicBezTo>
                  <a:pt x="24333" y="4776"/>
                  <a:pt x="23926" y="4681"/>
                  <a:pt x="23524" y="4681"/>
                </a:cubicBezTo>
                <a:cubicBezTo>
                  <a:pt x="23031" y="4681"/>
                  <a:pt x="22543" y="4824"/>
                  <a:pt x="22151" y="5126"/>
                </a:cubicBezTo>
                <a:cubicBezTo>
                  <a:pt x="21847" y="3944"/>
                  <a:pt x="20835" y="2974"/>
                  <a:pt x="19642" y="2721"/>
                </a:cubicBezTo>
                <a:cubicBezTo>
                  <a:pt x="19424" y="2675"/>
                  <a:pt x="19189" y="2652"/>
                  <a:pt x="18948" y="2652"/>
                </a:cubicBezTo>
                <a:cubicBezTo>
                  <a:pt x="17870" y="2652"/>
                  <a:pt x="16647" y="3102"/>
                  <a:pt x="16028" y="3882"/>
                </a:cubicBezTo>
                <a:cubicBezTo>
                  <a:pt x="15047" y="1533"/>
                  <a:pt x="12509" y="1"/>
                  <a:pt x="99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0"/>
          <p:cNvSpPr/>
          <p:nvPr/>
        </p:nvSpPr>
        <p:spPr>
          <a:xfrm>
            <a:off x="3526169" y="357119"/>
            <a:ext cx="1681839" cy="1272850"/>
          </a:xfrm>
          <a:custGeom>
            <a:avLst/>
            <a:gdLst/>
            <a:ahLst/>
            <a:cxnLst/>
            <a:rect l="l" t="t" r="r" b="b"/>
            <a:pathLst>
              <a:path w="17762" h="13443" extrusionOk="0">
                <a:moveTo>
                  <a:pt x="8415" y="1"/>
                </a:moveTo>
                <a:cubicBezTo>
                  <a:pt x="6500" y="1"/>
                  <a:pt x="4570" y="798"/>
                  <a:pt x="3219" y="2114"/>
                </a:cubicBezTo>
                <a:cubicBezTo>
                  <a:pt x="1" y="5248"/>
                  <a:pt x="649" y="10780"/>
                  <a:pt x="4815" y="12691"/>
                </a:cubicBezTo>
                <a:cubicBezTo>
                  <a:pt x="5573" y="13039"/>
                  <a:pt x="6402" y="13264"/>
                  <a:pt x="7257" y="13364"/>
                </a:cubicBezTo>
                <a:cubicBezTo>
                  <a:pt x="7730" y="13419"/>
                  <a:pt x="8208" y="13443"/>
                  <a:pt x="8690" y="13443"/>
                </a:cubicBezTo>
                <a:cubicBezTo>
                  <a:pt x="9911" y="13443"/>
                  <a:pt x="11148" y="13292"/>
                  <a:pt x="12337" y="13128"/>
                </a:cubicBezTo>
                <a:cubicBezTo>
                  <a:pt x="13596" y="12952"/>
                  <a:pt x="14902" y="12764"/>
                  <a:pt x="16011" y="12101"/>
                </a:cubicBezTo>
                <a:cubicBezTo>
                  <a:pt x="16685" y="11698"/>
                  <a:pt x="17266" y="11063"/>
                  <a:pt x="17503" y="10303"/>
                </a:cubicBezTo>
                <a:cubicBezTo>
                  <a:pt x="17761" y="9470"/>
                  <a:pt x="17391" y="8653"/>
                  <a:pt x="16853" y="8006"/>
                </a:cubicBezTo>
                <a:cubicBezTo>
                  <a:pt x="16415" y="7482"/>
                  <a:pt x="15859" y="7082"/>
                  <a:pt x="15460" y="6529"/>
                </a:cubicBezTo>
                <a:cubicBezTo>
                  <a:pt x="14780" y="5591"/>
                  <a:pt x="14445" y="4460"/>
                  <a:pt x="13936" y="3428"/>
                </a:cubicBezTo>
                <a:cubicBezTo>
                  <a:pt x="13180" y="1900"/>
                  <a:pt x="11918" y="759"/>
                  <a:pt x="10268" y="266"/>
                </a:cubicBezTo>
                <a:cubicBezTo>
                  <a:pt x="9666" y="86"/>
                  <a:pt x="9041" y="1"/>
                  <a:pt x="8415" y="1"/>
                </a:cubicBezTo>
                <a:close/>
              </a:path>
            </a:pathLst>
          </a:custGeom>
          <a:solidFill>
            <a:srgbClr val="D9D9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6" name="Google Shape;1396;p30"/>
          <p:cNvSpPr txBox="1">
            <a:spLocks noGrp="1"/>
          </p:cNvSpPr>
          <p:nvPr>
            <p:ph type="title"/>
          </p:nvPr>
        </p:nvSpPr>
        <p:spPr>
          <a:xfrm>
            <a:off x="1938474" y="2055464"/>
            <a:ext cx="473338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a:latin typeface="Times New Roman" panose="02020603050405020304" pitchFamily="18" charset="0"/>
                <a:cs typeface="Times New Roman" panose="02020603050405020304" pitchFamily="18" charset="0"/>
              </a:rPr>
              <a:t>Tổng kết</a:t>
            </a:r>
            <a:endParaRPr>
              <a:latin typeface="Times New Roman" panose="02020603050405020304" pitchFamily="18" charset="0"/>
              <a:cs typeface="Times New Roman" panose="02020603050405020304" pitchFamily="18" charset="0"/>
            </a:endParaRPr>
          </a:p>
        </p:txBody>
      </p:sp>
      <p:sp>
        <p:nvSpPr>
          <p:cNvPr id="1397" name="Google Shape;1397;p30"/>
          <p:cNvSpPr txBox="1">
            <a:spLocks noGrp="1"/>
          </p:cNvSpPr>
          <p:nvPr>
            <p:ph type="title" idx="2"/>
          </p:nvPr>
        </p:nvSpPr>
        <p:spPr>
          <a:xfrm>
            <a:off x="2762618" y="547578"/>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a:latin typeface="Times New Roman" panose="02020603050405020304" pitchFamily="18" charset="0"/>
                <a:cs typeface="Times New Roman" panose="02020603050405020304" pitchFamily="18" charset="0"/>
              </a:rPr>
              <a:t>III</a:t>
            </a:r>
            <a:endParaRPr>
              <a:latin typeface="Times New Roman" panose="02020603050405020304" pitchFamily="18" charset="0"/>
              <a:cs typeface="Times New Roman" panose="02020603050405020304" pitchFamily="18" charset="0"/>
            </a:endParaRPr>
          </a:p>
        </p:txBody>
      </p:sp>
      <p:grpSp>
        <p:nvGrpSpPr>
          <p:cNvPr id="1398" name="Google Shape;1398;p30"/>
          <p:cNvGrpSpPr/>
          <p:nvPr/>
        </p:nvGrpSpPr>
        <p:grpSpPr>
          <a:xfrm rot="-757626">
            <a:off x="1183803" y="-331241"/>
            <a:ext cx="1193969" cy="2674365"/>
            <a:chOff x="713229" y="-300459"/>
            <a:chExt cx="1250634" cy="2801290"/>
          </a:xfrm>
        </p:grpSpPr>
        <p:grpSp>
          <p:nvGrpSpPr>
            <p:cNvPr id="1399" name="Google Shape;1399;p30"/>
            <p:cNvGrpSpPr/>
            <p:nvPr/>
          </p:nvGrpSpPr>
          <p:grpSpPr>
            <a:xfrm>
              <a:off x="1359298" y="-300459"/>
              <a:ext cx="604565" cy="1206960"/>
              <a:chOff x="5188525" y="1406200"/>
              <a:chExt cx="245200" cy="489500"/>
            </a:xfrm>
          </p:grpSpPr>
          <p:sp>
            <p:nvSpPr>
              <p:cNvPr id="1400" name="Google Shape;1400;p30"/>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0"/>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2" name="Google Shape;1402;p30"/>
            <p:cNvGrpSpPr/>
            <p:nvPr/>
          </p:nvGrpSpPr>
          <p:grpSpPr>
            <a:xfrm>
              <a:off x="713229" y="785756"/>
              <a:ext cx="898908" cy="1715075"/>
              <a:chOff x="1072750" y="2620650"/>
              <a:chExt cx="389475" cy="743100"/>
            </a:xfrm>
          </p:grpSpPr>
          <p:sp>
            <p:nvSpPr>
              <p:cNvPr id="1403" name="Google Shape;1403;p30"/>
              <p:cNvSpPr/>
              <p:nvPr/>
            </p:nvSpPr>
            <p:spPr>
              <a:xfrm>
                <a:off x="1376450" y="2662825"/>
                <a:ext cx="85775" cy="184775"/>
              </a:xfrm>
              <a:custGeom>
                <a:avLst/>
                <a:gdLst/>
                <a:ahLst/>
                <a:cxnLst/>
                <a:rect l="l" t="t" r="r" b="b"/>
                <a:pathLst>
                  <a:path w="3431" h="7391" extrusionOk="0">
                    <a:moveTo>
                      <a:pt x="1357" y="0"/>
                    </a:moveTo>
                    <a:cubicBezTo>
                      <a:pt x="956" y="1076"/>
                      <a:pt x="1" y="3864"/>
                      <a:pt x="91" y="5764"/>
                    </a:cubicBezTo>
                    <a:cubicBezTo>
                      <a:pt x="1071" y="6241"/>
                      <a:pt x="2100" y="6780"/>
                      <a:pt x="3150" y="7390"/>
                    </a:cubicBezTo>
                    <a:cubicBezTo>
                      <a:pt x="3150" y="7390"/>
                      <a:pt x="2828" y="3420"/>
                      <a:pt x="3430" y="1101"/>
                    </a:cubicBezTo>
                    <a:cubicBezTo>
                      <a:pt x="3430" y="1101"/>
                      <a:pt x="2581" y="597"/>
                      <a:pt x="1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0"/>
              <p:cNvSpPr/>
              <p:nvPr/>
            </p:nvSpPr>
            <p:spPr>
              <a:xfrm>
                <a:off x="1189750" y="2620650"/>
                <a:ext cx="152425" cy="137225"/>
              </a:xfrm>
              <a:custGeom>
                <a:avLst/>
                <a:gdLst/>
                <a:ahLst/>
                <a:cxnLst/>
                <a:rect l="l" t="t" r="r" b="b"/>
                <a:pathLst>
                  <a:path w="6097" h="5489" extrusionOk="0">
                    <a:moveTo>
                      <a:pt x="4375" y="1"/>
                    </a:moveTo>
                    <a:cubicBezTo>
                      <a:pt x="4375" y="1"/>
                      <a:pt x="2331" y="2842"/>
                      <a:pt x="1" y="4538"/>
                    </a:cubicBezTo>
                    <a:cubicBezTo>
                      <a:pt x="1" y="4538"/>
                      <a:pt x="1139" y="4831"/>
                      <a:pt x="2934" y="5487"/>
                    </a:cubicBezTo>
                    <a:lnTo>
                      <a:pt x="2934" y="5487"/>
                    </a:lnTo>
                    <a:cubicBezTo>
                      <a:pt x="2992" y="5416"/>
                      <a:pt x="5067" y="2879"/>
                      <a:pt x="6097" y="520"/>
                    </a:cubicBezTo>
                    <a:cubicBezTo>
                      <a:pt x="5524" y="315"/>
                      <a:pt x="4942" y="134"/>
                      <a:pt x="4375" y="1"/>
                    </a:cubicBezTo>
                    <a:close/>
                    <a:moveTo>
                      <a:pt x="2934" y="5487"/>
                    </a:moveTo>
                    <a:cubicBezTo>
                      <a:pt x="2933" y="5488"/>
                      <a:pt x="2933" y="5488"/>
                      <a:pt x="2933" y="5488"/>
                    </a:cubicBezTo>
                    <a:lnTo>
                      <a:pt x="2934" y="5487"/>
                    </a:lnTo>
                    <a:cubicBezTo>
                      <a:pt x="2934" y="5487"/>
                      <a:pt x="2934" y="5487"/>
                      <a:pt x="2934" y="5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0"/>
              <p:cNvSpPr/>
              <p:nvPr/>
            </p:nvSpPr>
            <p:spPr>
              <a:xfrm>
                <a:off x="1288775" y="2806925"/>
                <a:ext cx="166450" cy="195650"/>
              </a:xfrm>
              <a:custGeom>
                <a:avLst/>
                <a:gdLst/>
                <a:ahLst/>
                <a:cxnLst/>
                <a:rect l="l" t="t" r="r" b="b"/>
                <a:pathLst>
                  <a:path w="6658" h="7826" extrusionOk="0">
                    <a:moveTo>
                      <a:pt x="3598" y="0"/>
                    </a:moveTo>
                    <a:cubicBezTo>
                      <a:pt x="3543" y="81"/>
                      <a:pt x="3488" y="164"/>
                      <a:pt x="3433" y="247"/>
                    </a:cubicBezTo>
                    <a:cubicBezTo>
                      <a:pt x="1842" y="2669"/>
                      <a:pt x="392" y="6245"/>
                      <a:pt x="1" y="7243"/>
                    </a:cubicBezTo>
                    <a:cubicBezTo>
                      <a:pt x="1118" y="7610"/>
                      <a:pt x="1962" y="7825"/>
                      <a:pt x="1962" y="7825"/>
                    </a:cubicBezTo>
                    <a:cubicBezTo>
                      <a:pt x="1962" y="7825"/>
                      <a:pt x="4568" y="3787"/>
                      <a:pt x="6657" y="1625"/>
                    </a:cubicBezTo>
                    <a:cubicBezTo>
                      <a:pt x="5607" y="1016"/>
                      <a:pt x="4578" y="477"/>
                      <a:pt x="3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0"/>
              <p:cNvSpPr/>
              <p:nvPr/>
            </p:nvSpPr>
            <p:spPr>
              <a:xfrm>
                <a:off x="1168700" y="2734100"/>
                <a:ext cx="94375" cy="230050"/>
              </a:xfrm>
              <a:custGeom>
                <a:avLst/>
                <a:gdLst/>
                <a:ahLst/>
                <a:cxnLst/>
                <a:rect l="l" t="t" r="r" b="b"/>
                <a:pathLst>
                  <a:path w="3775" h="9202" extrusionOk="0">
                    <a:moveTo>
                      <a:pt x="843" y="0"/>
                    </a:moveTo>
                    <a:cubicBezTo>
                      <a:pt x="820" y="2295"/>
                      <a:pt x="1" y="7848"/>
                      <a:pt x="1" y="7848"/>
                    </a:cubicBezTo>
                    <a:cubicBezTo>
                      <a:pt x="544" y="8341"/>
                      <a:pt x="1381" y="8798"/>
                      <a:pt x="2284" y="9202"/>
                    </a:cubicBezTo>
                    <a:cubicBezTo>
                      <a:pt x="3182" y="6670"/>
                      <a:pt x="3638" y="2390"/>
                      <a:pt x="3749" y="1243"/>
                    </a:cubicBezTo>
                    <a:cubicBezTo>
                      <a:pt x="3766" y="1057"/>
                      <a:pt x="3775" y="950"/>
                      <a:pt x="3775" y="950"/>
                    </a:cubicBezTo>
                    <a:cubicBezTo>
                      <a:pt x="1981" y="293"/>
                      <a:pt x="843" y="0"/>
                      <a:pt x="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0"/>
              <p:cNvSpPr/>
              <p:nvPr/>
            </p:nvSpPr>
            <p:spPr>
              <a:xfrm>
                <a:off x="1263050" y="2633650"/>
                <a:ext cx="147325" cy="173300"/>
              </a:xfrm>
              <a:custGeom>
                <a:avLst/>
                <a:gdLst/>
                <a:ahLst/>
                <a:cxnLst/>
                <a:rect l="l" t="t" r="r" b="b"/>
                <a:pathLst>
                  <a:path w="5893" h="6932" extrusionOk="0">
                    <a:moveTo>
                      <a:pt x="3165" y="0"/>
                    </a:moveTo>
                    <a:cubicBezTo>
                      <a:pt x="2119" y="2394"/>
                      <a:pt x="1" y="4968"/>
                      <a:pt x="1" y="4968"/>
                    </a:cubicBezTo>
                    <a:cubicBezTo>
                      <a:pt x="1575" y="5544"/>
                      <a:pt x="3119" y="6200"/>
                      <a:pt x="4627" y="6931"/>
                    </a:cubicBezTo>
                    <a:cubicBezTo>
                      <a:pt x="4538" y="5031"/>
                      <a:pt x="5492" y="2243"/>
                      <a:pt x="5893" y="1167"/>
                    </a:cubicBezTo>
                    <a:cubicBezTo>
                      <a:pt x="5098" y="780"/>
                      <a:pt x="4146" y="353"/>
                      <a:pt x="3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0"/>
              <p:cNvSpPr/>
              <p:nvPr/>
            </p:nvSpPr>
            <p:spPr>
              <a:xfrm>
                <a:off x="1225825" y="2757850"/>
                <a:ext cx="152925" cy="230150"/>
              </a:xfrm>
              <a:custGeom>
                <a:avLst/>
                <a:gdLst/>
                <a:ahLst/>
                <a:cxnLst/>
                <a:rect l="l" t="t" r="r" b="b"/>
                <a:pathLst>
                  <a:path w="6117" h="9206" extrusionOk="0">
                    <a:moveTo>
                      <a:pt x="1490" y="0"/>
                    </a:moveTo>
                    <a:cubicBezTo>
                      <a:pt x="1490" y="0"/>
                      <a:pt x="1481" y="108"/>
                      <a:pt x="1464" y="293"/>
                    </a:cubicBezTo>
                    <a:cubicBezTo>
                      <a:pt x="1353" y="1441"/>
                      <a:pt x="897" y="5720"/>
                      <a:pt x="0" y="8252"/>
                    </a:cubicBezTo>
                    <a:cubicBezTo>
                      <a:pt x="845" y="8627"/>
                      <a:pt x="1746" y="8953"/>
                      <a:pt x="2519" y="9206"/>
                    </a:cubicBezTo>
                    <a:cubicBezTo>
                      <a:pt x="2910" y="8208"/>
                      <a:pt x="4360" y="4632"/>
                      <a:pt x="5951" y="2210"/>
                    </a:cubicBezTo>
                    <a:cubicBezTo>
                      <a:pt x="6007" y="2127"/>
                      <a:pt x="6061" y="2044"/>
                      <a:pt x="6116" y="1963"/>
                    </a:cubicBezTo>
                    <a:cubicBezTo>
                      <a:pt x="4608" y="1232"/>
                      <a:pt x="3064" y="576"/>
                      <a:pt x="14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0"/>
              <p:cNvSpPr/>
              <p:nvPr/>
            </p:nvSpPr>
            <p:spPr>
              <a:xfrm>
                <a:off x="1248850" y="2647625"/>
                <a:ext cx="81050" cy="90900"/>
              </a:xfrm>
              <a:custGeom>
                <a:avLst/>
                <a:gdLst/>
                <a:ahLst/>
                <a:cxnLst/>
                <a:rect l="l" t="t" r="r" b="b"/>
                <a:pathLst>
                  <a:path w="3242" h="3636" extrusionOk="0">
                    <a:moveTo>
                      <a:pt x="2195" y="1"/>
                    </a:moveTo>
                    <a:cubicBezTo>
                      <a:pt x="2163" y="1"/>
                      <a:pt x="2130" y="2"/>
                      <a:pt x="2095" y="5"/>
                    </a:cubicBezTo>
                    <a:cubicBezTo>
                      <a:pt x="1872" y="27"/>
                      <a:pt x="1734" y="167"/>
                      <a:pt x="1612" y="345"/>
                    </a:cubicBezTo>
                    <a:cubicBezTo>
                      <a:pt x="1404" y="648"/>
                      <a:pt x="1217" y="952"/>
                      <a:pt x="980" y="1235"/>
                    </a:cubicBezTo>
                    <a:cubicBezTo>
                      <a:pt x="689" y="1587"/>
                      <a:pt x="378" y="1930"/>
                      <a:pt x="171" y="2342"/>
                    </a:cubicBezTo>
                    <a:cubicBezTo>
                      <a:pt x="74" y="2535"/>
                      <a:pt x="0" y="2753"/>
                      <a:pt x="32" y="2970"/>
                    </a:cubicBezTo>
                    <a:cubicBezTo>
                      <a:pt x="85" y="3317"/>
                      <a:pt x="414" y="3578"/>
                      <a:pt x="761" y="3626"/>
                    </a:cubicBezTo>
                    <a:cubicBezTo>
                      <a:pt x="810" y="3633"/>
                      <a:pt x="859" y="3636"/>
                      <a:pt x="908" y="3636"/>
                    </a:cubicBezTo>
                    <a:cubicBezTo>
                      <a:pt x="1206" y="3636"/>
                      <a:pt x="1500" y="3514"/>
                      <a:pt x="1748" y="3343"/>
                    </a:cubicBezTo>
                    <a:cubicBezTo>
                      <a:pt x="2114" y="3091"/>
                      <a:pt x="2397" y="2735"/>
                      <a:pt x="2645" y="2366"/>
                    </a:cubicBezTo>
                    <a:cubicBezTo>
                      <a:pt x="2853" y="2055"/>
                      <a:pt x="3044" y="1723"/>
                      <a:pt x="3116" y="1356"/>
                    </a:cubicBezTo>
                    <a:cubicBezTo>
                      <a:pt x="3242" y="718"/>
                      <a:pt x="2895" y="1"/>
                      <a:pt x="219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0"/>
              <p:cNvSpPr/>
              <p:nvPr/>
            </p:nvSpPr>
            <p:spPr>
              <a:xfrm>
                <a:off x="1167850" y="2930175"/>
                <a:ext cx="171650" cy="74650"/>
              </a:xfrm>
              <a:custGeom>
                <a:avLst/>
                <a:gdLst/>
                <a:ahLst/>
                <a:cxnLst/>
                <a:rect l="l" t="t" r="r" b="b"/>
                <a:pathLst>
                  <a:path w="6866" h="2986" extrusionOk="0">
                    <a:moveTo>
                      <a:pt x="56" y="1"/>
                    </a:moveTo>
                    <a:cubicBezTo>
                      <a:pt x="44" y="1"/>
                      <a:pt x="38" y="3"/>
                      <a:pt x="36" y="7"/>
                    </a:cubicBezTo>
                    <a:cubicBezTo>
                      <a:pt x="0" y="261"/>
                      <a:pt x="797" y="776"/>
                      <a:pt x="1853" y="1300"/>
                    </a:cubicBezTo>
                    <a:cubicBezTo>
                      <a:pt x="2041" y="1396"/>
                      <a:pt x="2237" y="1491"/>
                      <a:pt x="2440" y="1587"/>
                    </a:cubicBezTo>
                    <a:cubicBezTo>
                      <a:pt x="2692" y="1701"/>
                      <a:pt x="2949" y="1818"/>
                      <a:pt x="3212" y="1930"/>
                    </a:cubicBezTo>
                    <a:cubicBezTo>
                      <a:pt x="3403" y="2010"/>
                      <a:pt x="3591" y="2087"/>
                      <a:pt x="3781" y="2164"/>
                    </a:cubicBezTo>
                    <a:cubicBezTo>
                      <a:pt x="3870" y="2201"/>
                      <a:pt x="3962" y="2237"/>
                      <a:pt x="4054" y="2271"/>
                    </a:cubicBezTo>
                    <a:cubicBezTo>
                      <a:pt x="4231" y="2343"/>
                      <a:pt x="4403" y="2407"/>
                      <a:pt x="4575" y="2468"/>
                    </a:cubicBezTo>
                    <a:cubicBezTo>
                      <a:pt x="5427" y="2777"/>
                      <a:pt x="6169" y="2986"/>
                      <a:pt x="6545" y="2986"/>
                    </a:cubicBezTo>
                    <a:cubicBezTo>
                      <a:pt x="6683" y="2986"/>
                      <a:pt x="6772" y="2958"/>
                      <a:pt x="6799" y="2895"/>
                    </a:cubicBezTo>
                    <a:cubicBezTo>
                      <a:pt x="6865" y="2739"/>
                      <a:pt x="5980" y="2287"/>
                      <a:pt x="4826" y="1789"/>
                    </a:cubicBezTo>
                    <a:cubicBezTo>
                      <a:pt x="4685" y="1726"/>
                      <a:pt x="4539" y="1663"/>
                      <a:pt x="4390" y="1602"/>
                    </a:cubicBezTo>
                    <a:cubicBezTo>
                      <a:pt x="4193" y="1518"/>
                      <a:pt x="3994" y="1433"/>
                      <a:pt x="3789" y="1348"/>
                    </a:cubicBezTo>
                    <a:cubicBezTo>
                      <a:pt x="3619" y="1282"/>
                      <a:pt x="3451" y="1214"/>
                      <a:pt x="3285" y="1148"/>
                    </a:cubicBezTo>
                    <a:cubicBezTo>
                      <a:pt x="3058" y="1057"/>
                      <a:pt x="2833" y="967"/>
                      <a:pt x="2612" y="885"/>
                    </a:cubicBezTo>
                    <a:cubicBezTo>
                      <a:pt x="2432" y="815"/>
                      <a:pt x="2257" y="746"/>
                      <a:pt x="2087" y="681"/>
                    </a:cubicBezTo>
                    <a:cubicBezTo>
                      <a:pt x="1038" y="287"/>
                      <a:pt x="195" y="1"/>
                      <a:pt x="56"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0"/>
              <p:cNvSpPr/>
              <p:nvPr/>
            </p:nvSpPr>
            <p:spPr>
              <a:xfrm>
                <a:off x="1264025" y="2970200"/>
                <a:ext cx="78125" cy="294800"/>
              </a:xfrm>
              <a:custGeom>
                <a:avLst/>
                <a:gdLst/>
                <a:ahLst/>
                <a:cxnLst/>
                <a:rect l="l" t="t" r="r" b="b"/>
                <a:pathLst>
                  <a:path w="3125" h="11792" extrusionOk="0">
                    <a:moveTo>
                      <a:pt x="541" y="0"/>
                    </a:moveTo>
                    <a:cubicBezTo>
                      <a:pt x="402" y="208"/>
                      <a:pt x="289" y="432"/>
                      <a:pt x="207" y="669"/>
                    </a:cubicBezTo>
                    <a:cubicBezTo>
                      <a:pt x="84" y="1020"/>
                      <a:pt x="18" y="1388"/>
                      <a:pt x="12" y="1759"/>
                    </a:cubicBezTo>
                    <a:cubicBezTo>
                      <a:pt x="0" y="2527"/>
                      <a:pt x="226" y="3288"/>
                      <a:pt x="579" y="3971"/>
                    </a:cubicBezTo>
                    <a:cubicBezTo>
                      <a:pt x="953" y="4697"/>
                      <a:pt x="1474" y="5351"/>
                      <a:pt x="1768" y="6113"/>
                    </a:cubicBezTo>
                    <a:cubicBezTo>
                      <a:pt x="2091" y="6944"/>
                      <a:pt x="2124" y="7871"/>
                      <a:pt x="1962" y="8751"/>
                    </a:cubicBezTo>
                    <a:cubicBezTo>
                      <a:pt x="1798" y="9630"/>
                      <a:pt x="1440" y="10463"/>
                      <a:pt x="1001" y="11242"/>
                    </a:cubicBezTo>
                    <a:cubicBezTo>
                      <a:pt x="1276" y="11542"/>
                      <a:pt x="1666" y="11754"/>
                      <a:pt x="2074" y="11791"/>
                    </a:cubicBezTo>
                    <a:cubicBezTo>
                      <a:pt x="2781" y="10847"/>
                      <a:pt x="3124" y="9652"/>
                      <a:pt x="3097" y="8472"/>
                    </a:cubicBezTo>
                    <a:cubicBezTo>
                      <a:pt x="3068" y="7294"/>
                      <a:pt x="2661" y="6132"/>
                      <a:pt x="1976" y="5173"/>
                    </a:cubicBezTo>
                    <a:cubicBezTo>
                      <a:pt x="1487" y="4486"/>
                      <a:pt x="850" y="3873"/>
                      <a:pt x="596" y="3068"/>
                    </a:cubicBezTo>
                    <a:cubicBezTo>
                      <a:pt x="373" y="2352"/>
                      <a:pt x="490" y="1596"/>
                      <a:pt x="728" y="867"/>
                    </a:cubicBezTo>
                    <a:cubicBezTo>
                      <a:pt x="800" y="636"/>
                      <a:pt x="887" y="409"/>
                      <a:pt x="979" y="187"/>
                    </a:cubicBezTo>
                    <a:cubicBezTo>
                      <a:pt x="838" y="123"/>
                      <a:pt x="692" y="60"/>
                      <a:pt x="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0"/>
              <p:cNvSpPr/>
              <p:nvPr/>
            </p:nvSpPr>
            <p:spPr>
              <a:xfrm>
                <a:off x="1098100" y="2958850"/>
                <a:ext cx="165050" cy="404900"/>
              </a:xfrm>
              <a:custGeom>
                <a:avLst/>
                <a:gdLst/>
                <a:ahLst/>
                <a:cxnLst/>
                <a:rect l="l" t="t" r="r" b="b"/>
                <a:pathLst>
                  <a:path w="6602" h="16196" extrusionOk="0">
                    <a:moveTo>
                      <a:pt x="6073" y="1"/>
                    </a:moveTo>
                    <a:cubicBezTo>
                      <a:pt x="6086" y="263"/>
                      <a:pt x="6062" y="526"/>
                      <a:pt x="6002" y="783"/>
                    </a:cubicBezTo>
                    <a:cubicBezTo>
                      <a:pt x="5845" y="1481"/>
                      <a:pt x="5454" y="2152"/>
                      <a:pt x="4966" y="2688"/>
                    </a:cubicBezTo>
                    <a:cubicBezTo>
                      <a:pt x="4184" y="3549"/>
                      <a:pt x="3175" y="4163"/>
                      <a:pt x="2266" y="4888"/>
                    </a:cubicBezTo>
                    <a:cubicBezTo>
                      <a:pt x="1355" y="5610"/>
                      <a:pt x="501" y="6507"/>
                      <a:pt x="226" y="7636"/>
                    </a:cubicBezTo>
                    <a:cubicBezTo>
                      <a:pt x="1" y="8553"/>
                      <a:pt x="183" y="9523"/>
                      <a:pt x="476" y="10420"/>
                    </a:cubicBezTo>
                    <a:cubicBezTo>
                      <a:pt x="767" y="11317"/>
                      <a:pt x="1167" y="12179"/>
                      <a:pt x="1401" y="13095"/>
                    </a:cubicBezTo>
                    <a:cubicBezTo>
                      <a:pt x="1629" y="14010"/>
                      <a:pt x="1678" y="15013"/>
                      <a:pt x="1273" y="15869"/>
                    </a:cubicBezTo>
                    <a:cubicBezTo>
                      <a:pt x="1550" y="16039"/>
                      <a:pt x="1955" y="16124"/>
                      <a:pt x="2275" y="16196"/>
                    </a:cubicBezTo>
                    <a:cubicBezTo>
                      <a:pt x="2822" y="15375"/>
                      <a:pt x="2899" y="14282"/>
                      <a:pt x="2773" y="13303"/>
                    </a:cubicBezTo>
                    <a:cubicBezTo>
                      <a:pt x="2647" y="12324"/>
                      <a:pt x="2312" y="11387"/>
                      <a:pt x="2053" y="10436"/>
                    </a:cubicBezTo>
                    <a:cubicBezTo>
                      <a:pt x="1791" y="9486"/>
                      <a:pt x="1599" y="8490"/>
                      <a:pt x="1763" y="7517"/>
                    </a:cubicBezTo>
                    <a:cubicBezTo>
                      <a:pt x="1923" y="6603"/>
                      <a:pt x="2387" y="5768"/>
                      <a:pt x="3079" y="5149"/>
                    </a:cubicBezTo>
                    <a:cubicBezTo>
                      <a:pt x="3749" y="4557"/>
                      <a:pt x="4603" y="4196"/>
                      <a:pt x="5270" y="3597"/>
                    </a:cubicBezTo>
                    <a:cubicBezTo>
                      <a:pt x="6003" y="2939"/>
                      <a:pt x="6462" y="1995"/>
                      <a:pt x="6570" y="1017"/>
                    </a:cubicBezTo>
                    <a:cubicBezTo>
                      <a:pt x="6599" y="745"/>
                      <a:pt x="6602" y="473"/>
                      <a:pt x="6577" y="201"/>
                    </a:cubicBezTo>
                    <a:cubicBezTo>
                      <a:pt x="6408" y="135"/>
                      <a:pt x="6240" y="67"/>
                      <a:pt x="6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0"/>
              <p:cNvSpPr/>
              <p:nvPr/>
            </p:nvSpPr>
            <p:spPr>
              <a:xfrm>
                <a:off x="1072750" y="2947150"/>
                <a:ext cx="160375" cy="106900"/>
              </a:xfrm>
              <a:custGeom>
                <a:avLst/>
                <a:gdLst/>
                <a:ahLst/>
                <a:cxnLst/>
                <a:rect l="l" t="t" r="r" b="b"/>
                <a:pathLst>
                  <a:path w="6415" h="4276" extrusionOk="0">
                    <a:moveTo>
                      <a:pt x="5891" y="1"/>
                    </a:moveTo>
                    <a:cubicBezTo>
                      <a:pt x="5816" y="210"/>
                      <a:pt x="5741" y="415"/>
                      <a:pt x="5657" y="619"/>
                    </a:cubicBezTo>
                    <a:cubicBezTo>
                      <a:pt x="5530" y="931"/>
                      <a:pt x="5390" y="1238"/>
                      <a:pt x="5221" y="1528"/>
                    </a:cubicBezTo>
                    <a:cubicBezTo>
                      <a:pt x="4878" y="2117"/>
                      <a:pt x="4408" y="2651"/>
                      <a:pt x="3807" y="2963"/>
                    </a:cubicBezTo>
                    <a:cubicBezTo>
                      <a:pt x="3303" y="3225"/>
                      <a:pt x="2726" y="3319"/>
                      <a:pt x="2158" y="3319"/>
                    </a:cubicBezTo>
                    <a:cubicBezTo>
                      <a:pt x="2133" y="3319"/>
                      <a:pt x="2108" y="3319"/>
                      <a:pt x="2082" y="3318"/>
                    </a:cubicBezTo>
                    <a:cubicBezTo>
                      <a:pt x="1491" y="3308"/>
                      <a:pt x="870" y="3186"/>
                      <a:pt x="286" y="3079"/>
                    </a:cubicBezTo>
                    <a:cubicBezTo>
                      <a:pt x="194" y="3360"/>
                      <a:pt x="95" y="3725"/>
                      <a:pt x="0" y="4004"/>
                    </a:cubicBezTo>
                    <a:cubicBezTo>
                      <a:pt x="513" y="4186"/>
                      <a:pt x="1057" y="4275"/>
                      <a:pt x="1601" y="4275"/>
                    </a:cubicBezTo>
                    <a:cubicBezTo>
                      <a:pt x="2565" y="4275"/>
                      <a:pt x="3531" y="3996"/>
                      <a:pt x="4332" y="3458"/>
                    </a:cubicBezTo>
                    <a:cubicBezTo>
                      <a:pt x="5229" y="2852"/>
                      <a:pt x="5908" y="1935"/>
                      <a:pt x="6242" y="906"/>
                    </a:cubicBezTo>
                    <a:cubicBezTo>
                      <a:pt x="6320" y="677"/>
                      <a:pt x="6377" y="443"/>
                      <a:pt x="6414" y="205"/>
                    </a:cubicBezTo>
                    <a:cubicBezTo>
                      <a:pt x="6235" y="133"/>
                      <a:pt x="6061" y="65"/>
                      <a:pt x="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4" name="Google Shape;1414;p30"/>
          <p:cNvGrpSpPr/>
          <p:nvPr/>
        </p:nvGrpSpPr>
        <p:grpSpPr>
          <a:xfrm rot="-761402">
            <a:off x="580297" y="-412015"/>
            <a:ext cx="978640" cy="2192050"/>
            <a:chOff x="713229" y="-300459"/>
            <a:chExt cx="1250634" cy="2801290"/>
          </a:xfrm>
        </p:grpSpPr>
        <p:grpSp>
          <p:nvGrpSpPr>
            <p:cNvPr id="1415" name="Google Shape;1415;p30"/>
            <p:cNvGrpSpPr/>
            <p:nvPr/>
          </p:nvGrpSpPr>
          <p:grpSpPr>
            <a:xfrm>
              <a:off x="1359298" y="-300459"/>
              <a:ext cx="604565" cy="1206960"/>
              <a:chOff x="5188525" y="1406200"/>
              <a:chExt cx="245200" cy="489500"/>
            </a:xfrm>
          </p:grpSpPr>
          <p:sp>
            <p:nvSpPr>
              <p:cNvPr id="1416" name="Google Shape;1416;p30"/>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0"/>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30"/>
            <p:cNvGrpSpPr/>
            <p:nvPr/>
          </p:nvGrpSpPr>
          <p:grpSpPr>
            <a:xfrm>
              <a:off x="713229" y="785756"/>
              <a:ext cx="898908" cy="1715075"/>
              <a:chOff x="1072750" y="2620650"/>
              <a:chExt cx="389475" cy="743100"/>
            </a:xfrm>
          </p:grpSpPr>
          <p:sp>
            <p:nvSpPr>
              <p:cNvPr id="1419" name="Google Shape;1419;p30"/>
              <p:cNvSpPr/>
              <p:nvPr/>
            </p:nvSpPr>
            <p:spPr>
              <a:xfrm>
                <a:off x="1376450" y="2662825"/>
                <a:ext cx="85775" cy="184775"/>
              </a:xfrm>
              <a:custGeom>
                <a:avLst/>
                <a:gdLst/>
                <a:ahLst/>
                <a:cxnLst/>
                <a:rect l="l" t="t" r="r" b="b"/>
                <a:pathLst>
                  <a:path w="3431" h="7391" extrusionOk="0">
                    <a:moveTo>
                      <a:pt x="1357" y="0"/>
                    </a:moveTo>
                    <a:cubicBezTo>
                      <a:pt x="956" y="1076"/>
                      <a:pt x="1" y="3864"/>
                      <a:pt x="91" y="5764"/>
                    </a:cubicBezTo>
                    <a:cubicBezTo>
                      <a:pt x="1071" y="6241"/>
                      <a:pt x="2100" y="6780"/>
                      <a:pt x="3150" y="7390"/>
                    </a:cubicBezTo>
                    <a:cubicBezTo>
                      <a:pt x="3150" y="7390"/>
                      <a:pt x="2828" y="3420"/>
                      <a:pt x="3430" y="1101"/>
                    </a:cubicBezTo>
                    <a:cubicBezTo>
                      <a:pt x="3430" y="1101"/>
                      <a:pt x="2581" y="597"/>
                      <a:pt x="1357"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0"/>
              <p:cNvSpPr/>
              <p:nvPr/>
            </p:nvSpPr>
            <p:spPr>
              <a:xfrm>
                <a:off x="1189750" y="2620650"/>
                <a:ext cx="152425" cy="137225"/>
              </a:xfrm>
              <a:custGeom>
                <a:avLst/>
                <a:gdLst/>
                <a:ahLst/>
                <a:cxnLst/>
                <a:rect l="l" t="t" r="r" b="b"/>
                <a:pathLst>
                  <a:path w="6097" h="5489" extrusionOk="0">
                    <a:moveTo>
                      <a:pt x="4375" y="1"/>
                    </a:moveTo>
                    <a:cubicBezTo>
                      <a:pt x="4375" y="1"/>
                      <a:pt x="2331" y="2842"/>
                      <a:pt x="1" y="4538"/>
                    </a:cubicBezTo>
                    <a:cubicBezTo>
                      <a:pt x="1" y="4538"/>
                      <a:pt x="1139" y="4831"/>
                      <a:pt x="2934" y="5487"/>
                    </a:cubicBezTo>
                    <a:lnTo>
                      <a:pt x="2934" y="5487"/>
                    </a:lnTo>
                    <a:cubicBezTo>
                      <a:pt x="2992" y="5416"/>
                      <a:pt x="5067" y="2879"/>
                      <a:pt x="6097" y="520"/>
                    </a:cubicBezTo>
                    <a:cubicBezTo>
                      <a:pt x="5524" y="315"/>
                      <a:pt x="4942" y="134"/>
                      <a:pt x="4375" y="1"/>
                    </a:cubicBezTo>
                    <a:close/>
                    <a:moveTo>
                      <a:pt x="2934" y="5487"/>
                    </a:moveTo>
                    <a:cubicBezTo>
                      <a:pt x="2933" y="5488"/>
                      <a:pt x="2933" y="5488"/>
                      <a:pt x="2933" y="5488"/>
                    </a:cubicBezTo>
                    <a:lnTo>
                      <a:pt x="2934" y="5487"/>
                    </a:lnTo>
                    <a:cubicBezTo>
                      <a:pt x="2934" y="5487"/>
                      <a:pt x="2934" y="5487"/>
                      <a:pt x="2934" y="5487"/>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0"/>
              <p:cNvSpPr/>
              <p:nvPr/>
            </p:nvSpPr>
            <p:spPr>
              <a:xfrm>
                <a:off x="1288775" y="2806925"/>
                <a:ext cx="166450" cy="195650"/>
              </a:xfrm>
              <a:custGeom>
                <a:avLst/>
                <a:gdLst/>
                <a:ahLst/>
                <a:cxnLst/>
                <a:rect l="l" t="t" r="r" b="b"/>
                <a:pathLst>
                  <a:path w="6658" h="7826" extrusionOk="0">
                    <a:moveTo>
                      <a:pt x="3598" y="0"/>
                    </a:moveTo>
                    <a:cubicBezTo>
                      <a:pt x="3543" y="81"/>
                      <a:pt x="3488" y="164"/>
                      <a:pt x="3433" y="247"/>
                    </a:cubicBezTo>
                    <a:cubicBezTo>
                      <a:pt x="1842" y="2669"/>
                      <a:pt x="392" y="6245"/>
                      <a:pt x="1" y="7243"/>
                    </a:cubicBezTo>
                    <a:cubicBezTo>
                      <a:pt x="1118" y="7610"/>
                      <a:pt x="1962" y="7825"/>
                      <a:pt x="1962" y="7825"/>
                    </a:cubicBezTo>
                    <a:cubicBezTo>
                      <a:pt x="1962" y="7825"/>
                      <a:pt x="4568" y="3787"/>
                      <a:pt x="6657" y="1625"/>
                    </a:cubicBezTo>
                    <a:cubicBezTo>
                      <a:pt x="5607" y="1016"/>
                      <a:pt x="4578" y="477"/>
                      <a:pt x="359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0"/>
              <p:cNvSpPr/>
              <p:nvPr/>
            </p:nvSpPr>
            <p:spPr>
              <a:xfrm>
                <a:off x="1168700" y="2734100"/>
                <a:ext cx="94375" cy="230050"/>
              </a:xfrm>
              <a:custGeom>
                <a:avLst/>
                <a:gdLst/>
                <a:ahLst/>
                <a:cxnLst/>
                <a:rect l="l" t="t" r="r" b="b"/>
                <a:pathLst>
                  <a:path w="3775" h="9202" extrusionOk="0">
                    <a:moveTo>
                      <a:pt x="843" y="0"/>
                    </a:moveTo>
                    <a:cubicBezTo>
                      <a:pt x="820" y="2295"/>
                      <a:pt x="1" y="7848"/>
                      <a:pt x="1" y="7848"/>
                    </a:cubicBezTo>
                    <a:cubicBezTo>
                      <a:pt x="544" y="8341"/>
                      <a:pt x="1381" y="8798"/>
                      <a:pt x="2284" y="9202"/>
                    </a:cubicBezTo>
                    <a:cubicBezTo>
                      <a:pt x="3182" y="6670"/>
                      <a:pt x="3638" y="2390"/>
                      <a:pt x="3749" y="1243"/>
                    </a:cubicBezTo>
                    <a:cubicBezTo>
                      <a:pt x="3766" y="1057"/>
                      <a:pt x="3775" y="950"/>
                      <a:pt x="3775" y="950"/>
                    </a:cubicBezTo>
                    <a:cubicBezTo>
                      <a:pt x="1981" y="293"/>
                      <a:pt x="843" y="0"/>
                      <a:pt x="843"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0"/>
              <p:cNvSpPr/>
              <p:nvPr/>
            </p:nvSpPr>
            <p:spPr>
              <a:xfrm>
                <a:off x="1263050" y="2633650"/>
                <a:ext cx="147325" cy="173300"/>
              </a:xfrm>
              <a:custGeom>
                <a:avLst/>
                <a:gdLst/>
                <a:ahLst/>
                <a:cxnLst/>
                <a:rect l="l" t="t" r="r" b="b"/>
                <a:pathLst>
                  <a:path w="5893" h="6932" extrusionOk="0">
                    <a:moveTo>
                      <a:pt x="3165" y="0"/>
                    </a:moveTo>
                    <a:cubicBezTo>
                      <a:pt x="2119" y="2394"/>
                      <a:pt x="1" y="4968"/>
                      <a:pt x="1" y="4968"/>
                    </a:cubicBezTo>
                    <a:cubicBezTo>
                      <a:pt x="1575" y="5544"/>
                      <a:pt x="3119" y="6200"/>
                      <a:pt x="4627" y="6931"/>
                    </a:cubicBezTo>
                    <a:cubicBezTo>
                      <a:pt x="4538" y="5031"/>
                      <a:pt x="5492" y="2243"/>
                      <a:pt x="5893" y="1167"/>
                    </a:cubicBezTo>
                    <a:cubicBezTo>
                      <a:pt x="5098" y="780"/>
                      <a:pt x="4146" y="353"/>
                      <a:pt x="3165"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0"/>
              <p:cNvSpPr/>
              <p:nvPr/>
            </p:nvSpPr>
            <p:spPr>
              <a:xfrm>
                <a:off x="1225825" y="2757850"/>
                <a:ext cx="152925" cy="230150"/>
              </a:xfrm>
              <a:custGeom>
                <a:avLst/>
                <a:gdLst/>
                <a:ahLst/>
                <a:cxnLst/>
                <a:rect l="l" t="t" r="r" b="b"/>
                <a:pathLst>
                  <a:path w="6117" h="9206" extrusionOk="0">
                    <a:moveTo>
                      <a:pt x="1490" y="0"/>
                    </a:moveTo>
                    <a:cubicBezTo>
                      <a:pt x="1490" y="0"/>
                      <a:pt x="1481" y="108"/>
                      <a:pt x="1464" y="293"/>
                    </a:cubicBezTo>
                    <a:cubicBezTo>
                      <a:pt x="1353" y="1441"/>
                      <a:pt x="897" y="5720"/>
                      <a:pt x="0" y="8252"/>
                    </a:cubicBezTo>
                    <a:cubicBezTo>
                      <a:pt x="845" y="8627"/>
                      <a:pt x="1746" y="8953"/>
                      <a:pt x="2519" y="9206"/>
                    </a:cubicBezTo>
                    <a:cubicBezTo>
                      <a:pt x="2910" y="8208"/>
                      <a:pt x="4360" y="4632"/>
                      <a:pt x="5951" y="2210"/>
                    </a:cubicBezTo>
                    <a:cubicBezTo>
                      <a:pt x="6007" y="2127"/>
                      <a:pt x="6061" y="2044"/>
                      <a:pt x="6116" y="1963"/>
                    </a:cubicBezTo>
                    <a:cubicBezTo>
                      <a:pt x="4608" y="1232"/>
                      <a:pt x="3064" y="576"/>
                      <a:pt x="149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0"/>
              <p:cNvSpPr/>
              <p:nvPr/>
            </p:nvSpPr>
            <p:spPr>
              <a:xfrm>
                <a:off x="1248850" y="2647625"/>
                <a:ext cx="81050" cy="90900"/>
              </a:xfrm>
              <a:custGeom>
                <a:avLst/>
                <a:gdLst/>
                <a:ahLst/>
                <a:cxnLst/>
                <a:rect l="l" t="t" r="r" b="b"/>
                <a:pathLst>
                  <a:path w="3242" h="3636" extrusionOk="0">
                    <a:moveTo>
                      <a:pt x="2195" y="1"/>
                    </a:moveTo>
                    <a:cubicBezTo>
                      <a:pt x="2163" y="1"/>
                      <a:pt x="2130" y="2"/>
                      <a:pt x="2095" y="5"/>
                    </a:cubicBezTo>
                    <a:cubicBezTo>
                      <a:pt x="1872" y="27"/>
                      <a:pt x="1734" y="167"/>
                      <a:pt x="1612" y="345"/>
                    </a:cubicBezTo>
                    <a:cubicBezTo>
                      <a:pt x="1404" y="648"/>
                      <a:pt x="1217" y="952"/>
                      <a:pt x="980" y="1235"/>
                    </a:cubicBezTo>
                    <a:cubicBezTo>
                      <a:pt x="689" y="1587"/>
                      <a:pt x="378" y="1930"/>
                      <a:pt x="171" y="2342"/>
                    </a:cubicBezTo>
                    <a:cubicBezTo>
                      <a:pt x="74" y="2535"/>
                      <a:pt x="0" y="2753"/>
                      <a:pt x="32" y="2970"/>
                    </a:cubicBezTo>
                    <a:cubicBezTo>
                      <a:pt x="85" y="3317"/>
                      <a:pt x="414" y="3578"/>
                      <a:pt x="761" y="3626"/>
                    </a:cubicBezTo>
                    <a:cubicBezTo>
                      <a:pt x="810" y="3633"/>
                      <a:pt x="859" y="3636"/>
                      <a:pt x="908" y="3636"/>
                    </a:cubicBezTo>
                    <a:cubicBezTo>
                      <a:pt x="1206" y="3636"/>
                      <a:pt x="1500" y="3514"/>
                      <a:pt x="1748" y="3343"/>
                    </a:cubicBezTo>
                    <a:cubicBezTo>
                      <a:pt x="2114" y="3091"/>
                      <a:pt x="2397" y="2735"/>
                      <a:pt x="2645" y="2366"/>
                    </a:cubicBezTo>
                    <a:cubicBezTo>
                      <a:pt x="2853" y="2055"/>
                      <a:pt x="3044" y="1723"/>
                      <a:pt x="3116" y="1356"/>
                    </a:cubicBezTo>
                    <a:cubicBezTo>
                      <a:pt x="3242" y="718"/>
                      <a:pt x="2895" y="1"/>
                      <a:pt x="219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0"/>
              <p:cNvSpPr/>
              <p:nvPr/>
            </p:nvSpPr>
            <p:spPr>
              <a:xfrm>
                <a:off x="1167850" y="2930175"/>
                <a:ext cx="171650" cy="74650"/>
              </a:xfrm>
              <a:custGeom>
                <a:avLst/>
                <a:gdLst/>
                <a:ahLst/>
                <a:cxnLst/>
                <a:rect l="l" t="t" r="r" b="b"/>
                <a:pathLst>
                  <a:path w="6866" h="2986" extrusionOk="0">
                    <a:moveTo>
                      <a:pt x="56" y="1"/>
                    </a:moveTo>
                    <a:cubicBezTo>
                      <a:pt x="44" y="1"/>
                      <a:pt x="38" y="3"/>
                      <a:pt x="36" y="7"/>
                    </a:cubicBezTo>
                    <a:cubicBezTo>
                      <a:pt x="0" y="261"/>
                      <a:pt x="797" y="776"/>
                      <a:pt x="1853" y="1300"/>
                    </a:cubicBezTo>
                    <a:cubicBezTo>
                      <a:pt x="2041" y="1396"/>
                      <a:pt x="2237" y="1491"/>
                      <a:pt x="2440" y="1587"/>
                    </a:cubicBezTo>
                    <a:cubicBezTo>
                      <a:pt x="2692" y="1701"/>
                      <a:pt x="2949" y="1818"/>
                      <a:pt x="3212" y="1930"/>
                    </a:cubicBezTo>
                    <a:cubicBezTo>
                      <a:pt x="3403" y="2010"/>
                      <a:pt x="3591" y="2087"/>
                      <a:pt x="3781" y="2164"/>
                    </a:cubicBezTo>
                    <a:cubicBezTo>
                      <a:pt x="3870" y="2201"/>
                      <a:pt x="3962" y="2237"/>
                      <a:pt x="4054" y="2271"/>
                    </a:cubicBezTo>
                    <a:cubicBezTo>
                      <a:pt x="4231" y="2343"/>
                      <a:pt x="4403" y="2407"/>
                      <a:pt x="4575" y="2468"/>
                    </a:cubicBezTo>
                    <a:cubicBezTo>
                      <a:pt x="5427" y="2777"/>
                      <a:pt x="6169" y="2986"/>
                      <a:pt x="6545" y="2986"/>
                    </a:cubicBezTo>
                    <a:cubicBezTo>
                      <a:pt x="6683" y="2986"/>
                      <a:pt x="6772" y="2958"/>
                      <a:pt x="6799" y="2895"/>
                    </a:cubicBezTo>
                    <a:cubicBezTo>
                      <a:pt x="6865" y="2739"/>
                      <a:pt x="5980" y="2287"/>
                      <a:pt x="4826" y="1789"/>
                    </a:cubicBezTo>
                    <a:cubicBezTo>
                      <a:pt x="4685" y="1726"/>
                      <a:pt x="4539" y="1663"/>
                      <a:pt x="4390" y="1602"/>
                    </a:cubicBezTo>
                    <a:cubicBezTo>
                      <a:pt x="4193" y="1518"/>
                      <a:pt x="3994" y="1433"/>
                      <a:pt x="3789" y="1348"/>
                    </a:cubicBezTo>
                    <a:cubicBezTo>
                      <a:pt x="3619" y="1282"/>
                      <a:pt x="3451" y="1214"/>
                      <a:pt x="3285" y="1148"/>
                    </a:cubicBezTo>
                    <a:cubicBezTo>
                      <a:pt x="3058" y="1057"/>
                      <a:pt x="2833" y="967"/>
                      <a:pt x="2612" y="885"/>
                    </a:cubicBezTo>
                    <a:cubicBezTo>
                      <a:pt x="2432" y="815"/>
                      <a:pt x="2257" y="746"/>
                      <a:pt x="2087" y="681"/>
                    </a:cubicBezTo>
                    <a:cubicBezTo>
                      <a:pt x="1038" y="287"/>
                      <a:pt x="195" y="1"/>
                      <a:pt x="56"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0"/>
              <p:cNvSpPr/>
              <p:nvPr/>
            </p:nvSpPr>
            <p:spPr>
              <a:xfrm>
                <a:off x="1264025" y="2970200"/>
                <a:ext cx="78125" cy="294800"/>
              </a:xfrm>
              <a:custGeom>
                <a:avLst/>
                <a:gdLst/>
                <a:ahLst/>
                <a:cxnLst/>
                <a:rect l="l" t="t" r="r" b="b"/>
                <a:pathLst>
                  <a:path w="3125" h="11792" extrusionOk="0">
                    <a:moveTo>
                      <a:pt x="541" y="0"/>
                    </a:moveTo>
                    <a:cubicBezTo>
                      <a:pt x="402" y="208"/>
                      <a:pt x="289" y="432"/>
                      <a:pt x="207" y="669"/>
                    </a:cubicBezTo>
                    <a:cubicBezTo>
                      <a:pt x="84" y="1020"/>
                      <a:pt x="18" y="1388"/>
                      <a:pt x="12" y="1759"/>
                    </a:cubicBezTo>
                    <a:cubicBezTo>
                      <a:pt x="0" y="2527"/>
                      <a:pt x="226" y="3288"/>
                      <a:pt x="579" y="3971"/>
                    </a:cubicBezTo>
                    <a:cubicBezTo>
                      <a:pt x="953" y="4697"/>
                      <a:pt x="1474" y="5351"/>
                      <a:pt x="1768" y="6113"/>
                    </a:cubicBezTo>
                    <a:cubicBezTo>
                      <a:pt x="2091" y="6944"/>
                      <a:pt x="2124" y="7871"/>
                      <a:pt x="1962" y="8751"/>
                    </a:cubicBezTo>
                    <a:cubicBezTo>
                      <a:pt x="1798" y="9630"/>
                      <a:pt x="1440" y="10463"/>
                      <a:pt x="1001" y="11242"/>
                    </a:cubicBezTo>
                    <a:cubicBezTo>
                      <a:pt x="1276" y="11542"/>
                      <a:pt x="1666" y="11754"/>
                      <a:pt x="2074" y="11791"/>
                    </a:cubicBezTo>
                    <a:cubicBezTo>
                      <a:pt x="2781" y="10847"/>
                      <a:pt x="3124" y="9652"/>
                      <a:pt x="3097" y="8472"/>
                    </a:cubicBezTo>
                    <a:cubicBezTo>
                      <a:pt x="3068" y="7294"/>
                      <a:pt x="2661" y="6132"/>
                      <a:pt x="1976" y="5173"/>
                    </a:cubicBezTo>
                    <a:cubicBezTo>
                      <a:pt x="1487" y="4486"/>
                      <a:pt x="850" y="3873"/>
                      <a:pt x="596" y="3068"/>
                    </a:cubicBezTo>
                    <a:cubicBezTo>
                      <a:pt x="373" y="2352"/>
                      <a:pt x="490" y="1596"/>
                      <a:pt x="728" y="867"/>
                    </a:cubicBezTo>
                    <a:cubicBezTo>
                      <a:pt x="800" y="636"/>
                      <a:pt x="887" y="409"/>
                      <a:pt x="979" y="187"/>
                    </a:cubicBezTo>
                    <a:cubicBezTo>
                      <a:pt x="838" y="123"/>
                      <a:pt x="692" y="60"/>
                      <a:pt x="541"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0"/>
              <p:cNvSpPr/>
              <p:nvPr/>
            </p:nvSpPr>
            <p:spPr>
              <a:xfrm>
                <a:off x="1098100" y="2958850"/>
                <a:ext cx="165050" cy="404900"/>
              </a:xfrm>
              <a:custGeom>
                <a:avLst/>
                <a:gdLst/>
                <a:ahLst/>
                <a:cxnLst/>
                <a:rect l="l" t="t" r="r" b="b"/>
                <a:pathLst>
                  <a:path w="6602" h="16196" extrusionOk="0">
                    <a:moveTo>
                      <a:pt x="6073" y="1"/>
                    </a:moveTo>
                    <a:cubicBezTo>
                      <a:pt x="6086" y="263"/>
                      <a:pt x="6062" y="526"/>
                      <a:pt x="6002" y="783"/>
                    </a:cubicBezTo>
                    <a:cubicBezTo>
                      <a:pt x="5845" y="1481"/>
                      <a:pt x="5454" y="2152"/>
                      <a:pt x="4966" y="2688"/>
                    </a:cubicBezTo>
                    <a:cubicBezTo>
                      <a:pt x="4184" y="3549"/>
                      <a:pt x="3175" y="4163"/>
                      <a:pt x="2266" y="4888"/>
                    </a:cubicBezTo>
                    <a:cubicBezTo>
                      <a:pt x="1355" y="5610"/>
                      <a:pt x="501" y="6507"/>
                      <a:pt x="226" y="7636"/>
                    </a:cubicBezTo>
                    <a:cubicBezTo>
                      <a:pt x="1" y="8553"/>
                      <a:pt x="183" y="9523"/>
                      <a:pt x="476" y="10420"/>
                    </a:cubicBezTo>
                    <a:cubicBezTo>
                      <a:pt x="767" y="11317"/>
                      <a:pt x="1167" y="12179"/>
                      <a:pt x="1401" y="13095"/>
                    </a:cubicBezTo>
                    <a:cubicBezTo>
                      <a:pt x="1629" y="14010"/>
                      <a:pt x="1678" y="15013"/>
                      <a:pt x="1273" y="15869"/>
                    </a:cubicBezTo>
                    <a:cubicBezTo>
                      <a:pt x="1550" y="16039"/>
                      <a:pt x="1955" y="16124"/>
                      <a:pt x="2275" y="16196"/>
                    </a:cubicBezTo>
                    <a:cubicBezTo>
                      <a:pt x="2822" y="15375"/>
                      <a:pt x="2899" y="14282"/>
                      <a:pt x="2773" y="13303"/>
                    </a:cubicBezTo>
                    <a:cubicBezTo>
                      <a:pt x="2647" y="12324"/>
                      <a:pt x="2312" y="11387"/>
                      <a:pt x="2053" y="10436"/>
                    </a:cubicBezTo>
                    <a:cubicBezTo>
                      <a:pt x="1791" y="9486"/>
                      <a:pt x="1599" y="8490"/>
                      <a:pt x="1763" y="7517"/>
                    </a:cubicBezTo>
                    <a:cubicBezTo>
                      <a:pt x="1923" y="6603"/>
                      <a:pt x="2387" y="5768"/>
                      <a:pt x="3079" y="5149"/>
                    </a:cubicBezTo>
                    <a:cubicBezTo>
                      <a:pt x="3749" y="4557"/>
                      <a:pt x="4603" y="4196"/>
                      <a:pt x="5270" y="3597"/>
                    </a:cubicBezTo>
                    <a:cubicBezTo>
                      <a:pt x="6003" y="2939"/>
                      <a:pt x="6462" y="1995"/>
                      <a:pt x="6570" y="1017"/>
                    </a:cubicBezTo>
                    <a:cubicBezTo>
                      <a:pt x="6599" y="745"/>
                      <a:pt x="6602" y="473"/>
                      <a:pt x="6577" y="201"/>
                    </a:cubicBezTo>
                    <a:cubicBezTo>
                      <a:pt x="6408" y="135"/>
                      <a:pt x="6240" y="67"/>
                      <a:pt x="607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072750" y="2947150"/>
                <a:ext cx="160375" cy="106900"/>
              </a:xfrm>
              <a:custGeom>
                <a:avLst/>
                <a:gdLst/>
                <a:ahLst/>
                <a:cxnLst/>
                <a:rect l="l" t="t" r="r" b="b"/>
                <a:pathLst>
                  <a:path w="6415" h="4276" extrusionOk="0">
                    <a:moveTo>
                      <a:pt x="5891" y="1"/>
                    </a:moveTo>
                    <a:cubicBezTo>
                      <a:pt x="5816" y="210"/>
                      <a:pt x="5741" y="415"/>
                      <a:pt x="5657" y="619"/>
                    </a:cubicBezTo>
                    <a:cubicBezTo>
                      <a:pt x="5530" y="931"/>
                      <a:pt x="5390" y="1238"/>
                      <a:pt x="5221" y="1528"/>
                    </a:cubicBezTo>
                    <a:cubicBezTo>
                      <a:pt x="4878" y="2117"/>
                      <a:pt x="4408" y="2651"/>
                      <a:pt x="3807" y="2963"/>
                    </a:cubicBezTo>
                    <a:cubicBezTo>
                      <a:pt x="3303" y="3225"/>
                      <a:pt x="2726" y="3319"/>
                      <a:pt x="2158" y="3319"/>
                    </a:cubicBezTo>
                    <a:cubicBezTo>
                      <a:pt x="2133" y="3319"/>
                      <a:pt x="2108" y="3319"/>
                      <a:pt x="2082" y="3318"/>
                    </a:cubicBezTo>
                    <a:cubicBezTo>
                      <a:pt x="1491" y="3308"/>
                      <a:pt x="870" y="3186"/>
                      <a:pt x="286" y="3079"/>
                    </a:cubicBezTo>
                    <a:cubicBezTo>
                      <a:pt x="194" y="3360"/>
                      <a:pt x="95" y="3725"/>
                      <a:pt x="0" y="4004"/>
                    </a:cubicBezTo>
                    <a:cubicBezTo>
                      <a:pt x="513" y="4186"/>
                      <a:pt x="1057" y="4275"/>
                      <a:pt x="1601" y="4275"/>
                    </a:cubicBezTo>
                    <a:cubicBezTo>
                      <a:pt x="2565" y="4275"/>
                      <a:pt x="3531" y="3996"/>
                      <a:pt x="4332" y="3458"/>
                    </a:cubicBezTo>
                    <a:cubicBezTo>
                      <a:pt x="5229" y="2852"/>
                      <a:pt x="5908" y="1935"/>
                      <a:pt x="6242" y="906"/>
                    </a:cubicBezTo>
                    <a:cubicBezTo>
                      <a:pt x="6320" y="677"/>
                      <a:pt x="6377" y="443"/>
                      <a:pt x="6414" y="205"/>
                    </a:cubicBezTo>
                    <a:cubicBezTo>
                      <a:pt x="6235" y="133"/>
                      <a:pt x="6061" y="65"/>
                      <a:pt x="5891"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0" name="Google Shape;1450;p30"/>
          <p:cNvGrpSpPr/>
          <p:nvPr/>
        </p:nvGrpSpPr>
        <p:grpSpPr>
          <a:xfrm>
            <a:off x="5017895" y="235062"/>
            <a:ext cx="654195" cy="635660"/>
            <a:chOff x="1860550" y="3536650"/>
            <a:chExt cx="477375" cy="463850"/>
          </a:xfrm>
        </p:grpSpPr>
        <p:sp>
          <p:nvSpPr>
            <p:cNvPr id="1451" name="Google Shape;1451;p30"/>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0"/>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0"/>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0"/>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1450;p30">
            <a:extLst>
              <a:ext uri="{FF2B5EF4-FFF2-40B4-BE49-F238E27FC236}">
                <a16:creationId xmlns:a16="http://schemas.microsoft.com/office/drawing/2014/main" id="{076FD3A6-A43F-7FDF-B6B5-9B0C073B3074}"/>
              </a:ext>
            </a:extLst>
          </p:cNvPr>
          <p:cNvGrpSpPr/>
          <p:nvPr/>
        </p:nvGrpSpPr>
        <p:grpSpPr>
          <a:xfrm>
            <a:off x="2809377" y="1005942"/>
            <a:ext cx="654195" cy="635660"/>
            <a:chOff x="1860550" y="3536650"/>
            <a:chExt cx="477375" cy="463850"/>
          </a:xfrm>
        </p:grpSpPr>
        <p:sp>
          <p:nvSpPr>
            <p:cNvPr id="6" name="Google Shape;1451;p30">
              <a:extLst>
                <a:ext uri="{FF2B5EF4-FFF2-40B4-BE49-F238E27FC236}">
                  <a16:creationId xmlns:a16="http://schemas.microsoft.com/office/drawing/2014/main" id="{197B035A-45D8-26ED-C97F-FEE930244E80}"/>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52;p30">
              <a:extLst>
                <a:ext uri="{FF2B5EF4-FFF2-40B4-BE49-F238E27FC236}">
                  <a16:creationId xmlns:a16="http://schemas.microsoft.com/office/drawing/2014/main" id="{50D88AF1-BFA5-0184-CD3A-6761D97A3373}"/>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53;p30">
              <a:extLst>
                <a:ext uri="{FF2B5EF4-FFF2-40B4-BE49-F238E27FC236}">
                  <a16:creationId xmlns:a16="http://schemas.microsoft.com/office/drawing/2014/main" id="{08602039-F1A7-C46D-AC4B-3403FD10337B}"/>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54;p30">
              <a:extLst>
                <a:ext uri="{FF2B5EF4-FFF2-40B4-BE49-F238E27FC236}">
                  <a16:creationId xmlns:a16="http://schemas.microsoft.com/office/drawing/2014/main" id="{91DCD917-5035-F7C0-BA53-E9DA64B5F9E2}"/>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55;p30">
              <a:extLst>
                <a:ext uri="{FF2B5EF4-FFF2-40B4-BE49-F238E27FC236}">
                  <a16:creationId xmlns:a16="http://schemas.microsoft.com/office/drawing/2014/main" id="{3565E08D-0723-609B-539D-F4218CD82F6F}"/>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6;p30">
              <a:extLst>
                <a:ext uri="{FF2B5EF4-FFF2-40B4-BE49-F238E27FC236}">
                  <a16:creationId xmlns:a16="http://schemas.microsoft.com/office/drawing/2014/main" id="{EF6386A3-C8D3-6740-D48F-21DAD5F029B9}"/>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57;p30">
              <a:extLst>
                <a:ext uri="{FF2B5EF4-FFF2-40B4-BE49-F238E27FC236}">
                  <a16:creationId xmlns:a16="http://schemas.microsoft.com/office/drawing/2014/main" id="{7A7861EF-C1F6-3932-ECB5-553CD3D9995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8;p30">
              <a:extLst>
                <a:ext uri="{FF2B5EF4-FFF2-40B4-BE49-F238E27FC236}">
                  <a16:creationId xmlns:a16="http://schemas.microsoft.com/office/drawing/2014/main" id="{CD77D8EF-82B5-36CF-81FE-ADFC72DF35FA}"/>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 name="Picture 50">
            <a:extLst>
              <a:ext uri="{FF2B5EF4-FFF2-40B4-BE49-F238E27FC236}">
                <a16:creationId xmlns:a16="http://schemas.microsoft.com/office/drawing/2014/main" id="{8DD3C0EB-C700-7361-BAAF-EE107C2F7658}"/>
              </a:ext>
            </a:extLst>
          </p:cNvPr>
          <p:cNvPicPr>
            <a:picLocks noChangeAspect="1"/>
          </p:cNvPicPr>
          <p:nvPr/>
        </p:nvPicPr>
        <p:blipFill>
          <a:blip r:embed="rId4"/>
          <a:stretch>
            <a:fillRect/>
          </a:stretch>
        </p:blipFill>
        <p:spPr>
          <a:xfrm>
            <a:off x="5775449" y="1770141"/>
            <a:ext cx="3747927" cy="3747927"/>
          </a:xfrm>
          <a:prstGeom prst="rect">
            <a:avLst/>
          </a:prstGeom>
        </p:spPr>
      </p:pic>
    </p:spTree>
    <p:extLst>
      <p:ext uri="{BB962C8B-B14F-4D97-AF65-F5344CB8AC3E}">
        <p14:creationId xmlns:p14="http://schemas.microsoft.com/office/powerpoint/2010/main" val="3408513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93"/>
                                        </p:tgtEl>
                                        <p:attrNameLst>
                                          <p:attrName>style.visibility</p:attrName>
                                        </p:attrNameLst>
                                      </p:cBhvr>
                                      <p:to>
                                        <p:strVal val="visible"/>
                                      </p:to>
                                    </p:set>
                                    <p:anim calcmode="lin" valueType="num">
                                      <p:cBhvr>
                                        <p:cTn id="12" dur="500" fill="hold"/>
                                        <p:tgtEl>
                                          <p:spTgt spid="1393"/>
                                        </p:tgtEl>
                                        <p:attrNameLst>
                                          <p:attrName>ppt_w</p:attrName>
                                        </p:attrNameLst>
                                      </p:cBhvr>
                                      <p:tavLst>
                                        <p:tav tm="0">
                                          <p:val>
                                            <p:fltVal val="0"/>
                                          </p:val>
                                        </p:tav>
                                        <p:tav tm="100000">
                                          <p:val>
                                            <p:strVal val="#ppt_w"/>
                                          </p:val>
                                        </p:tav>
                                      </p:tavLst>
                                    </p:anim>
                                    <p:anim calcmode="lin" valueType="num">
                                      <p:cBhvr>
                                        <p:cTn id="13" dur="500" fill="hold"/>
                                        <p:tgtEl>
                                          <p:spTgt spid="1393"/>
                                        </p:tgtEl>
                                        <p:attrNameLst>
                                          <p:attrName>ppt_h</p:attrName>
                                        </p:attrNameLst>
                                      </p:cBhvr>
                                      <p:tavLst>
                                        <p:tav tm="0">
                                          <p:val>
                                            <p:fltVal val="0"/>
                                          </p:val>
                                        </p:tav>
                                        <p:tav tm="100000">
                                          <p:val>
                                            <p:strVal val="#ppt_h"/>
                                          </p:val>
                                        </p:tav>
                                      </p:tavLst>
                                    </p:anim>
                                    <p:animEffect transition="in" filter="fade">
                                      <p:cBhvr>
                                        <p:cTn id="14" dur="500"/>
                                        <p:tgtEl>
                                          <p:spTgt spid="139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94"/>
                                        </p:tgtEl>
                                        <p:attrNameLst>
                                          <p:attrName>style.visibility</p:attrName>
                                        </p:attrNameLst>
                                      </p:cBhvr>
                                      <p:to>
                                        <p:strVal val="visible"/>
                                      </p:to>
                                    </p:set>
                                    <p:anim calcmode="lin" valueType="num">
                                      <p:cBhvr>
                                        <p:cTn id="17" dur="500" fill="hold"/>
                                        <p:tgtEl>
                                          <p:spTgt spid="1394"/>
                                        </p:tgtEl>
                                        <p:attrNameLst>
                                          <p:attrName>ppt_w</p:attrName>
                                        </p:attrNameLst>
                                      </p:cBhvr>
                                      <p:tavLst>
                                        <p:tav tm="0">
                                          <p:val>
                                            <p:fltVal val="0"/>
                                          </p:val>
                                        </p:tav>
                                        <p:tav tm="100000">
                                          <p:val>
                                            <p:strVal val="#ppt_w"/>
                                          </p:val>
                                        </p:tav>
                                      </p:tavLst>
                                    </p:anim>
                                    <p:anim calcmode="lin" valueType="num">
                                      <p:cBhvr>
                                        <p:cTn id="18" dur="500" fill="hold"/>
                                        <p:tgtEl>
                                          <p:spTgt spid="1394"/>
                                        </p:tgtEl>
                                        <p:attrNameLst>
                                          <p:attrName>ppt_h</p:attrName>
                                        </p:attrNameLst>
                                      </p:cBhvr>
                                      <p:tavLst>
                                        <p:tav tm="0">
                                          <p:val>
                                            <p:fltVal val="0"/>
                                          </p:val>
                                        </p:tav>
                                        <p:tav tm="100000">
                                          <p:val>
                                            <p:strVal val="#ppt_h"/>
                                          </p:val>
                                        </p:tav>
                                      </p:tavLst>
                                    </p:anim>
                                    <p:animEffect transition="in" filter="fade">
                                      <p:cBhvr>
                                        <p:cTn id="19" dur="500"/>
                                        <p:tgtEl>
                                          <p:spTgt spid="139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96"/>
                                        </p:tgtEl>
                                        <p:attrNameLst>
                                          <p:attrName>style.visibility</p:attrName>
                                        </p:attrNameLst>
                                      </p:cBhvr>
                                      <p:to>
                                        <p:strVal val="visible"/>
                                      </p:to>
                                    </p:set>
                                    <p:anim calcmode="lin" valueType="num">
                                      <p:cBhvr>
                                        <p:cTn id="22" dur="500" fill="hold"/>
                                        <p:tgtEl>
                                          <p:spTgt spid="1396"/>
                                        </p:tgtEl>
                                        <p:attrNameLst>
                                          <p:attrName>ppt_w</p:attrName>
                                        </p:attrNameLst>
                                      </p:cBhvr>
                                      <p:tavLst>
                                        <p:tav tm="0">
                                          <p:val>
                                            <p:fltVal val="0"/>
                                          </p:val>
                                        </p:tav>
                                        <p:tav tm="100000">
                                          <p:val>
                                            <p:strVal val="#ppt_w"/>
                                          </p:val>
                                        </p:tav>
                                      </p:tavLst>
                                    </p:anim>
                                    <p:anim calcmode="lin" valueType="num">
                                      <p:cBhvr>
                                        <p:cTn id="23" dur="500" fill="hold"/>
                                        <p:tgtEl>
                                          <p:spTgt spid="1396"/>
                                        </p:tgtEl>
                                        <p:attrNameLst>
                                          <p:attrName>ppt_h</p:attrName>
                                        </p:attrNameLst>
                                      </p:cBhvr>
                                      <p:tavLst>
                                        <p:tav tm="0">
                                          <p:val>
                                            <p:fltVal val="0"/>
                                          </p:val>
                                        </p:tav>
                                        <p:tav tm="100000">
                                          <p:val>
                                            <p:strVal val="#ppt_h"/>
                                          </p:val>
                                        </p:tav>
                                      </p:tavLst>
                                    </p:anim>
                                    <p:animEffect transition="in" filter="fade">
                                      <p:cBhvr>
                                        <p:cTn id="24" dur="500"/>
                                        <p:tgtEl>
                                          <p:spTgt spid="139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97"/>
                                        </p:tgtEl>
                                        <p:attrNameLst>
                                          <p:attrName>style.visibility</p:attrName>
                                        </p:attrNameLst>
                                      </p:cBhvr>
                                      <p:to>
                                        <p:strVal val="visible"/>
                                      </p:to>
                                    </p:set>
                                    <p:anim calcmode="lin" valueType="num">
                                      <p:cBhvr>
                                        <p:cTn id="27" dur="500" fill="hold"/>
                                        <p:tgtEl>
                                          <p:spTgt spid="1397"/>
                                        </p:tgtEl>
                                        <p:attrNameLst>
                                          <p:attrName>ppt_w</p:attrName>
                                        </p:attrNameLst>
                                      </p:cBhvr>
                                      <p:tavLst>
                                        <p:tav tm="0">
                                          <p:val>
                                            <p:fltVal val="0"/>
                                          </p:val>
                                        </p:tav>
                                        <p:tav tm="100000">
                                          <p:val>
                                            <p:strVal val="#ppt_w"/>
                                          </p:val>
                                        </p:tav>
                                      </p:tavLst>
                                    </p:anim>
                                    <p:anim calcmode="lin" valueType="num">
                                      <p:cBhvr>
                                        <p:cTn id="28" dur="500" fill="hold"/>
                                        <p:tgtEl>
                                          <p:spTgt spid="1397"/>
                                        </p:tgtEl>
                                        <p:attrNameLst>
                                          <p:attrName>ppt_h</p:attrName>
                                        </p:attrNameLst>
                                      </p:cBhvr>
                                      <p:tavLst>
                                        <p:tav tm="0">
                                          <p:val>
                                            <p:fltVal val="0"/>
                                          </p:val>
                                        </p:tav>
                                        <p:tav tm="100000">
                                          <p:val>
                                            <p:strVal val="#ppt_h"/>
                                          </p:val>
                                        </p:tav>
                                      </p:tavLst>
                                    </p:anim>
                                    <p:animEffect transition="in" filter="fade">
                                      <p:cBhvr>
                                        <p:cTn id="29" dur="500"/>
                                        <p:tgtEl>
                                          <p:spTgt spid="1397"/>
                                        </p:tgtEl>
                                      </p:cBhvr>
                                    </p:animEffect>
                                  </p:childTnLst>
                                </p:cTn>
                              </p:par>
                              <p:par>
                                <p:cTn id="30" presetID="53" presetClass="entr" presetSubtype="16" fill="hold" nodeType="withEffect">
                                  <p:stCondLst>
                                    <p:cond delay="0"/>
                                  </p:stCondLst>
                                  <p:childTnLst>
                                    <p:set>
                                      <p:cBhvr>
                                        <p:cTn id="31" dur="1" fill="hold">
                                          <p:stCondLst>
                                            <p:cond delay="0"/>
                                          </p:stCondLst>
                                        </p:cTn>
                                        <p:tgtEl>
                                          <p:spTgt spid="1398"/>
                                        </p:tgtEl>
                                        <p:attrNameLst>
                                          <p:attrName>style.visibility</p:attrName>
                                        </p:attrNameLst>
                                      </p:cBhvr>
                                      <p:to>
                                        <p:strVal val="visible"/>
                                      </p:to>
                                    </p:set>
                                    <p:anim calcmode="lin" valueType="num">
                                      <p:cBhvr>
                                        <p:cTn id="32" dur="500" fill="hold"/>
                                        <p:tgtEl>
                                          <p:spTgt spid="1398"/>
                                        </p:tgtEl>
                                        <p:attrNameLst>
                                          <p:attrName>ppt_w</p:attrName>
                                        </p:attrNameLst>
                                      </p:cBhvr>
                                      <p:tavLst>
                                        <p:tav tm="0">
                                          <p:val>
                                            <p:fltVal val="0"/>
                                          </p:val>
                                        </p:tav>
                                        <p:tav tm="100000">
                                          <p:val>
                                            <p:strVal val="#ppt_w"/>
                                          </p:val>
                                        </p:tav>
                                      </p:tavLst>
                                    </p:anim>
                                    <p:anim calcmode="lin" valueType="num">
                                      <p:cBhvr>
                                        <p:cTn id="33" dur="500" fill="hold"/>
                                        <p:tgtEl>
                                          <p:spTgt spid="1398"/>
                                        </p:tgtEl>
                                        <p:attrNameLst>
                                          <p:attrName>ppt_h</p:attrName>
                                        </p:attrNameLst>
                                      </p:cBhvr>
                                      <p:tavLst>
                                        <p:tav tm="0">
                                          <p:val>
                                            <p:fltVal val="0"/>
                                          </p:val>
                                        </p:tav>
                                        <p:tav tm="100000">
                                          <p:val>
                                            <p:strVal val="#ppt_h"/>
                                          </p:val>
                                        </p:tav>
                                      </p:tavLst>
                                    </p:anim>
                                    <p:animEffect transition="in" filter="fade">
                                      <p:cBhvr>
                                        <p:cTn id="34" dur="500"/>
                                        <p:tgtEl>
                                          <p:spTgt spid="1398"/>
                                        </p:tgtEl>
                                      </p:cBhvr>
                                    </p:animEffect>
                                  </p:childTnLst>
                                </p:cTn>
                              </p:par>
                              <p:par>
                                <p:cTn id="35" presetID="53" presetClass="entr" presetSubtype="16" fill="hold" nodeType="withEffect">
                                  <p:stCondLst>
                                    <p:cond delay="0"/>
                                  </p:stCondLst>
                                  <p:childTnLst>
                                    <p:set>
                                      <p:cBhvr>
                                        <p:cTn id="36" dur="1" fill="hold">
                                          <p:stCondLst>
                                            <p:cond delay="0"/>
                                          </p:stCondLst>
                                        </p:cTn>
                                        <p:tgtEl>
                                          <p:spTgt spid="1414"/>
                                        </p:tgtEl>
                                        <p:attrNameLst>
                                          <p:attrName>style.visibility</p:attrName>
                                        </p:attrNameLst>
                                      </p:cBhvr>
                                      <p:to>
                                        <p:strVal val="visible"/>
                                      </p:to>
                                    </p:set>
                                    <p:anim calcmode="lin" valueType="num">
                                      <p:cBhvr>
                                        <p:cTn id="37" dur="500" fill="hold"/>
                                        <p:tgtEl>
                                          <p:spTgt spid="1414"/>
                                        </p:tgtEl>
                                        <p:attrNameLst>
                                          <p:attrName>ppt_w</p:attrName>
                                        </p:attrNameLst>
                                      </p:cBhvr>
                                      <p:tavLst>
                                        <p:tav tm="0">
                                          <p:val>
                                            <p:fltVal val="0"/>
                                          </p:val>
                                        </p:tav>
                                        <p:tav tm="100000">
                                          <p:val>
                                            <p:strVal val="#ppt_w"/>
                                          </p:val>
                                        </p:tav>
                                      </p:tavLst>
                                    </p:anim>
                                    <p:anim calcmode="lin" valueType="num">
                                      <p:cBhvr>
                                        <p:cTn id="38" dur="500" fill="hold"/>
                                        <p:tgtEl>
                                          <p:spTgt spid="1414"/>
                                        </p:tgtEl>
                                        <p:attrNameLst>
                                          <p:attrName>ppt_h</p:attrName>
                                        </p:attrNameLst>
                                      </p:cBhvr>
                                      <p:tavLst>
                                        <p:tav tm="0">
                                          <p:val>
                                            <p:fltVal val="0"/>
                                          </p:val>
                                        </p:tav>
                                        <p:tav tm="100000">
                                          <p:val>
                                            <p:strVal val="#ppt_h"/>
                                          </p:val>
                                        </p:tav>
                                      </p:tavLst>
                                    </p:anim>
                                    <p:animEffect transition="in" filter="fade">
                                      <p:cBhvr>
                                        <p:cTn id="39" dur="500"/>
                                        <p:tgtEl>
                                          <p:spTgt spid="1414"/>
                                        </p:tgtEl>
                                      </p:cBhvr>
                                    </p:animEffect>
                                  </p:childTnLst>
                                </p:cTn>
                              </p:par>
                              <p:par>
                                <p:cTn id="40" presetID="53" presetClass="entr" presetSubtype="16"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 calcmode="lin" valueType="num">
                                      <p:cBhvr>
                                        <p:cTn id="42" dur="500" fill="hold"/>
                                        <p:tgtEl>
                                          <p:spTgt spid="1450"/>
                                        </p:tgtEl>
                                        <p:attrNameLst>
                                          <p:attrName>ppt_w</p:attrName>
                                        </p:attrNameLst>
                                      </p:cBhvr>
                                      <p:tavLst>
                                        <p:tav tm="0">
                                          <p:val>
                                            <p:fltVal val="0"/>
                                          </p:val>
                                        </p:tav>
                                        <p:tav tm="100000">
                                          <p:val>
                                            <p:strVal val="#ppt_w"/>
                                          </p:val>
                                        </p:tav>
                                      </p:tavLst>
                                    </p:anim>
                                    <p:anim calcmode="lin" valueType="num">
                                      <p:cBhvr>
                                        <p:cTn id="43" dur="500" fill="hold"/>
                                        <p:tgtEl>
                                          <p:spTgt spid="1450"/>
                                        </p:tgtEl>
                                        <p:attrNameLst>
                                          <p:attrName>ppt_h</p:attrName>
                                        </p:attrNameLst>
                                      </p:cBhvr>
                                      <p:tavLst>
                                        <p:tav tm="0">
                                          <p:val>
                                            <p:fltVal val="0"/>
                                          </p:val>
                                        </p:tav>
                                        <p:tav tm="100000">
                                          <p:val>
                                            <p:strVal val="#ppt_h"/>
                                          </p:val>
                                        </p:tav>
                                      </p:tavLst>
                                    </p:anim>
                                    <p:animEffect transition="in" filter="fade">
                                      <p:cBhvr>
                                        <p:cTn id="44" dur="500"/>
                                        <p:tgtEl>
                                          <p:spTgt spid="1450"/>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par>
                                <p:cTn id="50" presetID="53" presetClass="entr" presetSubtype="16"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 calcmode="lin" valueType="num">
                                      <p:cBhvr>
                                        <p:cTn id="52" dur="500" fill="hold"/>
                                        <p:tgtEl>
                                          <p:spTgt spid="51"/>
                                        </p:tgtEl>
                                        <p:attrNameLst>
                                          <p:attrName>ppt_w</p:attrName>
                                        </p:attrNameLst>
                                      </p:cBhvr>
                                      <p:tavLst>
                                        <p:tav tm="0">
                                          <p:val>
                                            <p:fltVal val="0"/>
                                          </p:val>
                                        </p:tav>
                                        <p:tav tm="100000">
                                          <p:val>
                                            <p:strVal val="#ppt_w"/>
                                          </p:val>
                                        </p:tav>
                                      </p:tavLst>
                                    </p:anim>
                                    <p:anim calcmode="lin" valueType="num">
                                      <p:cBhvr>
                                        <p:cTn id="53" dur="500" fill="hold"/>
                                        <p:tgtEl>
                                          <p:spTgt spid="51"/>
                                        </p:tgtEl>
                                        <p:attrNameLst>
                                          <p:attrName>ppt_h</p:attrName>
                                        </p:attrNameLst>
                                      </p:cBhvr>
                                      <p:tavLst>
                                        <p:tav tm="0">
                                          <p:val>
                                            <p:fltVal val="0"/>
                                          </p:val>
                                        </p:tav>
                                        <p:tav tm="100000">
                                          <p:val>
                                            <p:strVal val="#ppt_h"/>
                                          </p:val>
                                        </p:tav>
                                      </p:tavLst>
                                    </p:anim>
                                    <p:animEffect transition="in" filter="fade">
                                      <p:cBhvr>
                                        <p:cTn id="5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3" grpId="0" animBg="1"/>
      <p:bldP spid="1394" grpId="0" animBg="1"/>
      <p:bldP spid="1396" grpId="0"/>
      <p:bldP spid="139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000">
                <a:solidFill>
                  <a:schemeClr val="accent4">
                    <a:lumMod val="75000"/>
                  </a:schemeClr>
                </a:solidFill>
                <a:latin typeface="Times New Roman" panose="02020603050405020304" pitchFamily="18" charset="0"/>
                <a:cs typeface="Times New Roman" panose="02020603050405020304" pitchFamily="18" charset="0"/>
              </a:rPr>
              <a:t>III. Tổng kết</a:t>
            </a:r>
            <a:endParaRPr sz="400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292442" y="3547516"/>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Google Shape;493;p36">
            <a:extLst>
              <a:ext uri="{FF2B5EF4-FFF2-40B4-BE49-F238E27FC236}">
                <a16:creationId xmlns:a16="http://schemas.microsoft.com/office/drawing/2014/main" id="{93521EE6-636E-B047-B9D9-1DA2F24A9F61}"/>
              </a:ext>
            </a:extLst>
          </p:cNvPr>
          <p:cNvPicPr preferRelativeResize="0"/>
          <p:nvPr/>
        </p:nvPicPr>
        <p:blipFill>
          <a:blip r:embed="rId3">
            <a:alphaModFix/>
          </a:blip>
          <a:stretch>
            <a:fillRect/>
          </a:stretch>
        </p:blipFill>
        <p:spPr>
          <a:xfrm rot="940536">
            <a:off x="88126" y="2532973"/>
            <a:ext cx="430827" cy="801113"/>
          </a:xfrm>
          <a:prstGeom prst="rect">
            <a:avLst/>
          </a:prstGeom>
          <a:noFill/>
          <a:ln>
            <a:noFill/>
          </a:ln>
        </p:spPr>
      </p:pic>
      <p:sp>
        <p:nvSpPr>
          <p:cNvPr id="3" name="Google Shape;1129;p30">
            <a:extLst>
              <a:ext uri="{FF2B5EF4-FFF2-40B4-BE49-F238E27FC236}">
                <a16:creationId xmlns:a16="http://schemas.microsoft.com/office/drawing/2014/main" id="{DEB0F8D9-EA9B-94C9-19C5-D83E9218AC11}"/>
              </a:ext>
            </a:extLst>
          </p:cNvPr>
          <p:cNvSpPr/>
          <p:nvPr/>
        </p:nvSpPr>
        <p:spPr>
          <a:xfrm>
            <a:off x="958628" y="1304732"/>
            <a:ext cx="1124100" cy="1124100"/>
          </a:xfrm>
          <a:prstGeom prst="ellipse">
            <a:avLst/>
          </a:pr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1130;p30">
            <a:extLst>
              <a:ext uri="{FF2B5EF4-FFF2-40B4-BE49-F238E27FC236}">
                <a16:creationId xmlns:a16="http://schemas.microsoft.com/office/drawing/2014/main" id="{7EB608CF-EDCD-3FDB-529C-4E57AE684CAE}"/>
              </a:ext>
            </a:extLst>
          </p:cNvPr>
          <p:cNvSpPr/>
          <p:nvPr/>
        </p:nvSpPr>
        <p:spPr>
          <a:xfrm>
            <a:off x="2996266" y="1304732"/>
            <a:ext cx="1124100" cy="1124100"/>
          </a:xfrm>
          <a:prstGeom prst="ellipse">
            <a:avLst/>
          </a:pr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131;p30">
            <a:extLst>
              <a:ext uri="{FF2B5EF4-FFF2-40B4-BE49-F238E27FC236}">
                <a16:creationId xmlns:a16="http://schemas.microsoft.com/office/drawing/2014/main" id="{E1F17ABA-EFE8-A0E5-9DC8-26E52931A17B}"/>
              </a:ext>
            </a:extLst>
          </p:cNvPr>
          <p:cNvSpPr/>
          <p:nvPr/>
        </p:nvSpPr>
        <p:spPr>
          <a:xfrm>
            <a:off x="5058778" y="1304732"/>
            <a:ext cx="1124100" cy="1124100"/>
          </a:xfrm>
          <a:prstGeom prst="ellipse">
            <a:avLst/>
          </a:pr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cxnSp>
        <p:nvCxnSpPr>
          <p:cNvPr id="6" name="Google Shape;1186;p30">
            <a:extLst>
              <a:ext uri="{FF2B5EF4-FFF2-40B4-BE49-F238E27FC236}">
                <a16:creationId xmlns:a16="http://schemas.microsoft.com/office/drawing/2014/main" id="{8B068AD4-8AE2-D927-3873-006017FEBD99}"/>
              </a:ext>
            </a:extLst>
          </p:cNvPr>
          <p:cNvCxnSpPr>
            <a:cxnSpLocks/>
            <a:stCxn id="5" idx="6"/>
          </p:cNvCxnSpPr>
          <p:nvPr/>
        </p:nvCxnSpPr>
        <p:spPr>
          <a:xfrm>
            <a:off x="6182878" y="1866782"/>
            <a:ext cx="1496631" cy="720921"/>
          </a:xfrm>
          <a:prstGeom prst="straightConnector1">
            <a:avLst/>
          </a:prstGeom>
          <a:noFill/>
          <a:ln w="9525" cap="flat" cmpd="sng">
            <a:solidFill>
              <a:srgbClr val="666666"/>
            </a:solidFill>
            <a:prstDash val="solid"/>
            <a:round/>
            <a:headEnd type="none" w="med" len="med"/>
            <a:tailEnd type="stealth" w="med" len="med"/>
          </a:ln>
        </p:spPr>
      </p:cxnSp>
      <p:cxnSp>
        <p:nvCxnSpPr>
          <p:cNvPr id="7" name="Google Shape;1187;p30">
            <a:extLst>
              <a:ext uri="{FF2B5EF4-FFF2-40B4-BE49-F238E27FC236}">
                <a16:creationId xmlns:a16="http://schemas.microsoft.com/office/drawing/2014/main" id="{5637E61D-04A9-DBC1-D985-01095D2BEA2C}"/>
              </a:ext>
            </a:extLst>
          </p:cNvPr>
          <p:cNvCxnSpPr>
            <a:stCxn id="3" idx="6"/>
            <a:endCxn id="4" idx="2"/>
          </p:cNvCxnSpPr>
          <p:nvPr/>
        </p:nvCxnSpPr>
        <p:spPr>
          <a:xfrm>
            <a:off x="2082728" y="1866782"/>
            <a:ext cx="913500" cy="0"/>
          </a:xfrm>
          <a:prstGeom prst="straightConnector1">
            <a:avLst/>
          </a:prstGeom>
          <a:noFill/>
          <a:ln w="9525" cap="flat" cmpd="sng">
            <a:solidFill>
              <a:srgbClr val="666666"/>
            </a:solidFill>
            <a:prstDash val="solid"/>
            <a:round/>
            <a:headEnd type="none" w="med" len="med"/>
            <a:tailEnd type="stealth" w="med" len="med"/>
          </a:ln>
        </p:spPr>
      </p:cxnSp>
      <p:cxnSp>
        <p:nvCxnSpPr>
          <p:cNvPr id="8" name="Google Shape;1188;p30">
            <a:extLst>
              <a:ext uri="{FF2B5EF4-FFF2-40B4-BE49-F238E27FC236}">
                <a16:creationId xmlns:a16="http://schemas.microsoft.com/office/drawing/2014/main" id="{7534CA82-5D9F-59F8-4405-C30018513354}"/>
              </a:ext>
            </a:extLst>
          </p:cNvPr>
          <p:cNvCxnSpPr>
            <a:stCxn id="4" idx="6"/>
            <a:endCxn id="5" idx="2"/>
          </p:cNvCxnSpPr>
          <p:nvPr/>
        </p:nvCxnSpPr>
        <p:spPr>
          <a:xfrm>
            <a:off x="4120366" y="1866782"/>
            <a:ext cx="938400" cy="0"/>
          </a:xfrm>
          <a:prstGeom prst="straightConnector1">
            <a:avLst/>
          </a:prstGeom>
          <a:noFill/>
          <a:ln w="9525" cap="flat" cmpd="sng">
            <a:solidFill>
              <a:srgbClr val="666666"/>
            </a:solidFill>
            <a:prstDash val="solid"/>
            <a:round/>
            <a:headEnd type="none" w="med" len="med"/>
            <a:tailEnd type="stealth" w="med" len="med"/>
          </a:ln>
        </p:spPr>
      </p:cxnSp>
      <p:grpSp>
        <p:nvGrpSpPr>
          <p:cNvPr id="9" name="Google Shape;1189;p30">
            <a:extLst>
              <a:ext uri="{FF2B5EF4-FFF2-40B4-BE49-F238E27FC236}">
                <a16:creationId xmlns:a16="http://schemas.microsoft.com/office/drawing/2014/main" id="{7F4887E5-23F6-A30E-4914-B93EA49DDCA4}"/>
              </a:ext>
            </a:extLst>
          </p:cNvPr>
          <p:cNvGrpSpPr/>
          <p:nvPr/>
        </p:nvGrpSpPr>
        <p:grpSpPr>
          <a:xfrm>
            <a:off x="3385131" y="1696980"/>
            <a:ext cx="346347" cy="339623"/>
            <a:chOff x="1490050" y="3805975"/>
            <a:chExt cx="491900" cy="482350"/>
          </a:xfrm>
        </p:grpSpPr>
        <p:sp>
          <p:nvSpPr>
            <p:cNvPr id="10" name="Google Shape;1190;p30">
              <a:extLst>
                <a:ext uri="{FF2B5EF4-FFF2-40B4-BE49-F238E27FC236}">
                  <a16:creationId xmlns:a16="http://schemas.microsoft.com/office/drawing/2014/main" id="{AB6F6C6E-8381-A2E5-0731-3D29DED97F2B}"/>
                </a:ext>
              </a:extLst>
            </p:cNvPr>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11" name="Google Shape;1191;p30">
              <a:extLst>
                <a:ext uri="{FF2B5EF4-FFF2-40B4-BE49-F238E27FC236}">
                  <a16:creationId xmlns:a16="http://schemas.microsoft.com/office/drawing/2014/main" id="{5F0A144C-20D6-8D1B-274F-39C6813CC45A}"/>
                </a:ext>
              </a:extLst>
            </p:cNvPr>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12" name="Google Shape;1192;p30">
              <a:extLst>
                <a:ext uri="{FF2B5EF4-FFF2-40B4-BE49-F238E27FC236}">
                  <a16:creationId xmlns:a16="http://schemas.microsoft.com/office/drawing/2014/main" id="{E55425C7-7886-CBF8-5DF8-832BDB2B737F}"/>
                </a:ext>
              </a:extLst>
            </p:cNvPr>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13" name="Google Shape;1193;p30">
              <a:extLst>
                <a:ext uri="{FF2B5EF4-FFF2-40B4-BE49-F238E27FC236}">
                  <a16:creationId xmlns:a16="http://schemas.microsoft.com/office/drawing/2014/main" id="{7C87671C-EB83-39A9-8FB9-F0EF54471556}"/>
                </a:ext>
              </a:extLst>
            </p:cNvPr>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grpSp>
        <p:nvGrpSpPr>
          <p:cNvPr id="14" name="Google Shape;1194;p30">
            <a:extLst>
              <a:ext uri="{FF2B5EF4-FFF2-40B4-BE49-F238E27FC236}">
                <a16:creationId xmlns:a16="http://schemas.microsoft.com/office/drawing/2014/main" id="{D843CC72-F42D-365D-05A5-98CD673B372B}"/>
              </a:ext>
            </a:extLst>
          </p:cNvPr>
          <p:cNvGrpSpPr/>
          <p:nvPr/>
        </p:nvGrpSpPr>
        <p:grpSpPr>
          <a:xfrm>
            <a:off x="1351057" y="1697152"/>
            <a:ext cx="339253" cy="339253"/>
            <a:chOff x="5049725" y="3806450"/>
            <a:chExt cx="481825" cy="481825"/>
          </a:xfrm>
        </p:grpSpPr>
        <p:sp>
          <p:nvSpPr>
            <p:cNvPr id="15" name="Google Shape;1195;p30">
              <a:extLst>
                <a:ext uri="{FF2B5EF4-FFF2-40B4-BE49-F238E27FC236}">
                  <a16:creationId xmlns:a16="http://schemas.microsoft.com/office/drawing/2014/main" id="{83396EF1-1963-BE93-C71A-5CCFC25BE19C}"/>
                </a:ext>
              </a:extLst>
            </p:cNvPr>
            <p:cNvSpPr/>
            <p:nvPr/>
          </p:nvSpPr>
          <p:spPr>
            <a:xfrm>
              <a:off x="536115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16" name="Google Shape;1196;p30">
              <a:extLst>
                <a:ext uri="{FF2B5EF4-FFF2-40B4-BE49-F238E27FC236}">
                  <a16:creationId xmlns:a16="http://schemas.microsoft.com/office/drawing/2014/main" id="{BF574867-8021-C256-1299-ACBA843EDDDF}"/>
                </a:ext>
              </a:extLst>
            </p:cNvPr>
            <p:cNvSpPr/>
            <p:nvPr/>
          </p:nvSpPr>
          <p:spPr>
            <a:xfrm>
              <a:off x="519177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17" name="Google Shape;1197;p30">
              <a:extLst>
                <a:ext uri="{FF2B5EF4-FFF2-40B4-BE49-F238E27FC236}">
                  <a16:creationId xmlns:a16="http://schemas.microsoft.com/office/drawing/2014/main" id="{D8852006-4BDE-A030-A252-F712DFC4E2CA}"/>
                </a:ext>
              </a:extLst>
            </p:cNvPr>
            <p:cNvSpPr/>
            <p:nvPr/>
          </p:nvSpPr>
          <p:spPr>
            <a:xfrm>
              <a:off x="504972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sp>
        <p:nvSpPr>
          <p:cNvPr id="18" name="Google Shape;1198;p30">
            <a:extLst>
              <a:ext uri="{FF2B5EF4-FFF2-40B4-BE49-F238E27FC236}">
                <a16:creationId xmlns:a16="http://schemas.microsoft.com/office/drawing/2014/main" id="{13F6ED76-3771-29F0-3EC1-9F30F91038B5}"/>
              </a:ext>
            </a:extLst>
          </p:cNvPr>
          <p:cNvSpPr/>
          <p:nvPr/>
        </p:nvSpPr>
        <p:spPr>
          <a:xfrm>
            <a:off x="5463439" y="1680876"/>
            <a:ext cx="314767" cy="371814"/>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TextBox 18">
            <a:extLst>
              <a:ext uri="{FF2B5EF4-FFF2-40B4-BE49-F238E27FC236}">
                <a16:creationId xmlns:a16="http://schemas.microsoft.com/office/drawing/2014/main" id="{1B9456EB-D454-1D53-A246-E7DD53309671}"/>
              </a:ext>
            </a:extLst>
          </p:cNvPr>
          <p:cNvSpPr txBox="1"/>
          <p:nvPr/>
        </p:nvSpPr>
        <p:spPr>
          <a:xfrm>
            <a:off x="474480" y="2486959"/>
            <a:ext cx="1992969" cy="1815882"/>
          </a:xfrm>
          <a:prstGeom prst="rect">
            <a:avLst/>
          </a:prstGeom>
          <a:noFill/>
        </p:spPr>
        <p:txBody>
          <a:bodyPr wrap="square">
            <a:spAutoFit/>
          </a:bodyPr>
          <a:lstStyle/>
          <a:p>
            <a:pPr algn="ctr"/>
            <a:r>
              <a:rPr lang="vi-VN" sz="2800" i="1">
                <a:latin typeface="Times New Roman" panose="02020603050405020304" pitchFamily="18" charset="0"/>
              </a:rPr>
              <a:t>Hãy tóm tắt nội dung và ý nghĩa của văn bản?</a:t>
            </a:r>
            <a:endParaRPr lang="en-US" sz="4400">
              <a:cs typeface="Times New Roman" panose="02020603050405020304" pitchFamily="18" charset="0"/>
            </a:endParaRPr>
          </a:p>
        </p:txBody>
      </p:sp>
      <p:sp>
        <p:nvSpPr>
          <p:cNvPr id="20" name="TextBox 19">
            <a:extLst>
              <a:ext uri="{FF2B5EF4-FFF2-40B4-BE49-F238E27FC236}">
                <a16:creationId xmlns:a16="http://schemas.microsoft.com/office/drawing/2014/main" id="{B12D8637-8843-96AE-8A34-15E13E48715C}"/>
              </a:ext>
            </a:extLst>
          </p:cNvPr>
          <p:cNvSpPr txBox="1"/>
          <p:nvPr/>
        </p:nvSpPr>
        <p:spPr>
          <a:xfrm>
            <a:off x="2396301" y="2495189"/>
            <a:ext cx="2464420" cy="1384995"/>
          </a:xfrm>
          <a:prstGeom prst="rect">
            <a:avLst/>
          </a:prstGeom>
          <a:noFill/>
        </p:spPr>
        <p:txBody>
          <a:bodyPr wrap="square">
            <a:spAutoFit/>
          </a:bodyPr>
          <a:lstStyle/>
          <a:p>
            <a:pPr algn="ctr"/>
            <a:r>
              <a:rPr lang="vi-VN" sz="2800" i="1">
                <a:latin typeface="Times New Roman" panose="02020603050405020304" pitchFamily="18" charset="0"/>
              </a:rPr>
              <a:t>Theo em, chủ đề của văn bản là gì?</a:t>
            </a:r>
            <a:endParaRPr lang="en-US" sz="4400">
              <a:cs typeface="Times New Roman" panose="02020603050405020304" pitchFamily="18" charset="0"/>
            </a:endParaRPr>
          </a:p>
        </p:txBody>
      </p:sp>
      <p:sp>
        <p:nvSpPr>
          <p:cNvPr id="21" name="TextBox 20">
            <a:extLst>
              <a:ext uri="{FF2B5EF4-FFF2-40B4-BE49-F238E27FC236}">
                <a16:creationId xmlns:a16="http://schemas.microsoft.com/office/drawing/2014/main" id="{54560B18-2C63-0275-C49A-194DA83D6C37}"/>
              </a:ext>
            </a:extLst>
          </p:cNvPr>
          <p:cNvSpPr txBox="1"/>
          <p:nvPr/>
        </p:nvSpPr>
        <p:spPr>
          <a:xfrm>
            <a:off x="4799057" y="2499773"/>
            <a:ext cx="2426881" cy="1815882"/>
          </a:xfrm>
          <a:prstGeom prst="rect">
            <a:avLst/>
          </a:prstGeom>
          <a:noFill/>
        </p:spPr>
        <p:txBody>
          <a:bodyPr wrap="square">
            <a:spAutoFit/>
          </a:bodyPr>
          <a:lstStyle/>
          <a:p>
            <a:pPr algn="ctr">
              <a:buClrTx/>
            </a:pPr>
            <a:r>
              <a:rPr lang="vi-VN" sz="2800" i="1">
                <a:latin typeface="Times New Roman" panose="02020603050405020304" pitchFamily="18" charset="0"/>
              </a:rPr>
              <a:t>Nghệ thuật đặc sắc được thể hiện qua văn bản? </a:t>
            </a:r>
            <a:endParaRPr lang="en-US" sz="6000">
              <a:solidFill>
                <a:sysClr val="windowText" lastClr="000000"/>
              </a:solidFill>
              <a:cs typeface="Times New Roman" panose="02020603050405020304" pitchFamily="18" charset="0"/>
            </a:endParaRPr>
          </a:p>
        </p:txBody>
      </p:sp>
      <p:grpSp>
        <p:nvGrpSpPr>
          <p:cNvPr id="22" name="Google Shape;1132;p30">
            <a:extLst>
              <a:ext uri="{FF2B5EF4-FFF2-40B4-BE49-F238E27FC236}">
                <a16:creationId xmlns:a16="http://schemas.microsoft.com/office/drawing/2014/main" id="{CF731B00-865D-9153-F43D-1D6880A15290}"/>
              </a:ext>
            </a:extLst>
          </p:cNvPr>
          <p:cNvGrpSpPr/>
          <p:nvPr/>
        </p:nvGrpSpPr>
        <p:grpSpPr>
          <a:xfrm>
            <a:off x="7257596" y="1959140"/>
            <a:ext cx="1653170" cy="3098942"/>
            <a:chOff x="6619909" y="1003710"/>
            <a:chExt cx="2066897" cy="3728305"/>
          </a:xfrm>
        </p:grpSpPr>
        <p:grpSp>
          <p:nvGrpSpPr>
            <p:cNvPr id="23" name="Google Shape;1133;p30">
              <a:extLst>
                <a:ext uri="{FF2B5EF4-FFF2-40B4-BE49-F238E27FC236}">
                  <a16:creationId xmlns:a16="http://schemas.microsoft.com/office/drawing/2014/main" id="{D380B2A7-5F04-9CB6-F4C6-AE3A3058249C}"/>
                </a:ext>
              </a:extLst>
            </p:cNvPr>
            <p:cNvGrpSpPr/>
            <p:nvPr/>
          </p:nvGrpSpPr>
          <p:grpSpPr>
            <a:xfrm>
              <a:off x="6619909" y="1003710"/>
              <a:ext cx="2066897" cy="3728305"/>
              <a:chOff x="1104525" y="1174875"/>
              <a:chExt cx="1972042" cy="3557203"/>
            </a:xfrm>
          </p:grpSpPr>
          <p:sp>
            <p:nvSpPr>
              <p:cNvPr id="25" name="Google Shape;1134;p30">
                <a:extLst>
                  <a:ext uri="{FF2B5EF4-FFF2-40B4-BE49-F238E27FC236}">
                    <a16:creationId xmlns:a16="http://schemas.microsoft.com/office/drawing/2014/main" id="{DC8BB8FD-AA22-0887-D399-C81D1DE11FA4}"/>
                  </a:ext>
                </a:extLst>
              </p:cNvPr>
              <p:cNvSpPr/>
              <p:nvPr/>
            </p:nvSpPr>
            <p:spPr>
              <a:xfrm>
                <a:off x="1104525" y="4635028"/>
                <a:ext cx="1926209" cy="97050"/>
              </a:xfrm>
              <a:custGeom>
                <a:avLst/>
                <a:gdLst/>
                <a:ahLst/>
                <a:cxnLst/>
                <a:rect l="l" t="t" r="r" b="b"/>
                <a:pathLst>
                  <a:path w="52838" h="2662" extrusionOk="0">
                    <a:moveTo>
                      <a:pt x="23716" y="1"/>
                    </a:moveTo>
                    <a:lnTo>
                      <a:pt x="21097" y="26"/>
                    </a:lnTo>
                    <a:lnTo>
                      <a:pt x="18562" y="59"/>
                    </a:lnTo>
                    <a:lnTo>
                      <a:pt x="16135" y="101"/>
                    </a:lnTo>
                    <a:lnTo>
                      <a:pt x="13825" y="160"/>
                    </a:lnTo>
                    <a:lnTo>
                      <a:pt x="11649" y="227"/>
                    </a:lnTo>
                    <a:lnTo>
                      <a:pt x="9616" y="302"/>
                    </a:lnTo>
                    <a:lnTo>
                      <a:pt x="7741" y="386"/>
                    </a:lnTo>
                    <a:lnTo>
                      <a:pt x="6034" y="478"/>
                    </a:lnTo>
                    <a:lnTo>
                      <a:pt x="5256" y="528"/>
                    </a:lnTo>
                    <a:lnTo>
                      <a:pt x="4520" y="587"/>
                    </a:lnTo>
                    <a:lnTo>
                      <a:pt x="3825" y="637"/>
                    </a:lnTo>
                    <a:lnTo>
                      <a:pt x="3189" y="695"/>
                    </a:lnTo>
                    <a:lnTo>
                      <a:pt x="2612" y="754"/>
                    </a:lnTo>
                    <a:lnTo>
                      <a:pt x="2085" y="813"/>
                    </a:lnTo>
                    <a:lnTo>
                      <a:pt x="1608" y="871"/>
                    </a:lnTo>
                    <a:lnTo>
                      <a:pt x="1189" y="930"/>
                    </a:lnTo>
                    <a:lnTo>
                      <a:pt x="838" y="997"/>
                    </a:lnTo>
                    <a:lnTo>
                      <a:pt x="545" y="1064"/>
                    </a:lnTo>
                    <a:lnTo>
                      <a:pt x="310" y="1122"/>
                    </a:lnTo>
                    <a:lnTo>
                      <a:pt x="218" y="1156"/>
                    </a:lnTo>
                    <a:lnTo>
                      <a:pt x="143" y="1189"/>
                    </a:lnTo>
                    <a:lnTo>
                      <a:pt x="85" y="1223"/>
                    </a:lnTo>
                    <a:lnTo>
                      <a:pt x="43" y="1265"/>
                    </a:lnTo>
                    <a:lnTo>
                      <a:pt x="18" y="1298"/>
                    </a:lnTo>
                    <a:lnTo>
                      <a:pt x="1" y="1331"/>
                    </a:lnTo>
                    <a:lnTo>
                      <a:pt x="18" y="1365"/>
                    </a:lnTo>
                    <a:lnTo>
                      <a:pt x="43" y="1398"/>
                    </a:lnTo>
                    <a:lnTo>
                      <a:pt x="85" y="1432"/>
                    </a:lnTo>
                    <a:lnTo>
                      <a:pt x="143" y="1465"/>
                    </a:lnTo>
                    <a:lnTo>
                      <a:pt x="218" y="1499"/>
                    </a:lnTo>
                    <a:lnTo>
                      <a:pt x="310" y="1532"/>
                    </a:lnTo>
                    <a:lnTo>
                      <a:pt x="545" y="1599"/>
                    </a:lnTo>
                    <a:lnTo>
                      <a:pt x="838" y="1666"/>
                    </a:lnTo>
                    <a:lnTo>
                      <a:pt x="1189" y="1725"/>
                    </a:lnTo>
                    <a:lnTo>
                      <a:pt x="1608" y="1783"/>
                    </a:lnTo>
                    <a:lnTo>
                      <a:pt x="2085" y="1850"/>
                    </a:lnTo>
                    <a:lnTo>
                      <a:pt x="2612" y="1909"/>
                    </a:lnTo>
                    <a:lnTo>
                      <a:pt x="3189" y="1967"/>
                    </a:lnTo>
                    <a:lnTo>
                      <a:pt x="3825" y="2018"/>
                    </a:lnTo>
                    <a:lnTo>
                      <a:pt x="4520" y="2076"/>
                    </a:lnTo>
                    <a:lnTo>
                      <a:pt x="5256" y="2126"/>
                    </a:lnTo>
                    <a:lnTo>
                      <a:pt x="6034" y="2177"/>
                    </a:lnTo>
                    <a:lnTo>
                      <a:pt x="7741" y="2269"/>
                    </a:lnTo>
                    <a:lnTo>
                      <a:pt x="9616" y="2361"/>
                    </a:lnTo>
                    <a:lnTo>
                      <a:pt x="11649" y="2436"/>
                    </a:lnTo>
                    <a:lnTo>
                      <a:pt x="13825" y="2503"/>
                    </a:lnTo>
                    <a:lnTo>
                      <a:pt x="16135" y="2553"/>
                    </a:lnTo>
                    <a:lnTo>
                      <a:pt x="18562" y="2603"/>
                    </a:lnTo>
                    <a:lnTo>
                      <a:pt x="21097" y="2637"/>
                    </a:lnTo>
                    <a:lnTo>
                      <a:pt x="23716" y="2654"/>
                    </a:lnTo>
                    <a:lnTo>
                      <a:pt x="26419" y="2662"/>
                    </a:lnTo>
                    <a:lnTo>
                      <a:pt x="29122" y="2654"/>
                    </a:lnTo>
                    <a:lnTo>
                      <a:pt x="31742" y="2637"/>
                    </a:lnTo>
                    <a:lnTo>
                      <a:pt x="34277" y="2603"/>
                    </a:lnTo>
                    <a:lnTo>
                      <a:pt x="36704" y="2553"/>
                    </a:lnTo>
                    <a:lnTo>
                      <a:pt x="39014" y="2503"/>
                    </a:lnTo>
                    <a:lnTo>
                      <a:pt x="41189" y="2436"/>
                    </a:lnTo>
                    <a:lnTo>
                      <a:pt x="43223" y="2361"/>
                    </a:lnTo>
                    <a:lnTo>
                      <a:pt x="45097" y="2269"/>
                    </a:lnTo>
                    <a:lnTo>
                      <a:pt x="46804" y="2177"/>
                    </a:lnTo>
                    <a:lnTo>
                      <a:pt x="47591" y="2126"/>
                    </a:lnTo>
                    <a:lnTo>
                      <a:pt x="48327" y="2076"/>
                    </a:lnTo>
                    <a:lnTo>
                      <a:pt x="49014" y="2018"/>
                    </a:lnTo>
                    <a:lnTo>
                      <a:pt x="49650" y="1967"/>
                    </a:lnTo>
                    <a:lnTo>
                      <a:pt x="50227" y="1909"/>
                    </a:lnTo>
                    <a:lnTo>
                      <a:pt x="50763" y="1850"/>
                    </a:lnTo>
                    <a:lnTo>
                      <a:pt x="51231" y="1783"/>
                    </a:lnTo>
                    <a:lnTo>
                      <a:pt x="51650" y="1725"/>
                    </a:lnTo>
                    <a:lnTo>
                      <a:pt x="52001" y="1666"/>
                    </a:lnTo>
                    <a:lnTo>
                      <a:pt x="52302" y="1599"/>
                    </a:lnTo>
                    <a:lnTo>
                      <a:pt x="52528" y="1532"/>
                    </a:lnTo>
                    <a:lnTo>
                      <a:pt x="52620" y="1499"/>
                    </a:lnTo>
                    <a:lnTo>
                      <a:pt x="52696" y="1465"/>
                    </a:lnTo>
                    <a:lnTo>
                      <a:pt x="52754" y="1432"/>
                    </a:lnTo>
                    <a:lnTo>
                      <a:pt x="52804" y="1398"/>
                    </a:lnTo>
                    <a:lnTo>
                      <a:pt x="52830" y="1365"/>
                    </a:lnTo>
                    <a:lnTo>
                      <a:pt x="52838" y="1331"/>
                    </a:lnTo>
                    <a:lnTo>
                      <a:pt x="52830" y="1298"/>
                    </a:lnTo>
                    <a:lnTo>
                      <a:pt x="52804" y="1265"/>
                    </a:lnTo>
                    <a:lnTo>
                      <a:pt x="52754" y="1223"/>
                    </a:lnTo>
                    <a:lnTo>
                      <a:pt x="52696" y="1189"/>
                    </a:lnTo>
                    <a:lnTo>
                      <a:pt x="52620" y="1156"/>
                    </a:lnTo>
                    <a:lnTo>
                      <a:pt x="52528" y="1122"/>
                    </a:lnTo>
                    <a:lnTo>
                      <a:pt x="52302" y="1064"/>
                    </a:lnTo>
                    <a:lnTo>
                      <a:pt x="52001" y="997"/>
                    </a:lnTo>
                    <a:lnTo>
                      <a:pt x="51650" y="930"/>
                    </a:lnTo>
                    <a:lnTo>
                      <a:pt x="51231" y="871"/>
                    </a:lnTo>
                    <a:lnTo>
                      <a:pt x="50763" y="813"/>
                    </a:lnTo>
                    <a:lnTo>
                      <a:pt x="50227" y="754"/>
                    </a:lnTo>
                    <a:lnTo>
                      <a:pt x="49650" y="695"/>
                    </a:lnTo>
                    <a:lnTo>
                      <a:pt x="49014" y="637"/>
                    </a:lnTo>
                    <a:lnTo>
                      <a:pt x="48327" y="587"/>
                    </a:lnTo>
                    <a:lnTo>
                      <a:pt x="47591" y="528"/>
                    </a:lnTo>
                    <a:lnTo>
                      <a:pt x="46804" y="478"/>
                    </a:lnTo>
                    <a:lnTo>
                      <a:pt x="45097" y="386"/>
                    </a:lnTo>
                    <a:lnTo>
                      <a:pt x="43223" y="302"/>
                    </a:lnTo>
                    <a:lnTo>
                      <a:pt x="41189" y="227"/>
                    </a:lnTo>
                    <a:lnTo>
                      <a:pt x="39014" y="160"/>
                    </a:lnTo>
                    <a:lnTo>
                      <a:pt x="36704" y="101"/>
                    </a:lnTo>
                    <a:lnTo>
                      <a:pt x="34277" y="59"/>
                    </a:lnTo>
                    <a:lnTo>
                      <a:pt x="31742" y="26"/>
                    </a:lnTo>
                    <a:lnTo>
                      <a:pt x="29122" y="1"/>
                    </a:lnTo>
                    <a:close/>
                  </a:path>
                </a:pathLst>
              </a:custGeom>
              <a:solidFill>
                <a:srgbClr val="666666">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135;p30">
                <a:extLst>
                  <a:ext uri="{FF2B5EF4-FFF2-40B4-BE49-F238E27FC236}">
                    <a16:creationId xmlns:a16="http://schemas.microsoft.com/office/drawing/2014/main" id="{3BAA9EAF-0E66-1561-36AC-6EDB8C1C3C04}"/>
                  </a:ext>
                </a:extLst>
              </p:cNvPr>
              <p:cNvSpPr/>
              <p:nvPr/>
            </p:nvSpPr>
            <p:spPr>
              <a:xfrm>
                <a:off x="1481625" y="4567913"/>
                <a:ext cx="372789" cy="106237"/>
              </a:xfrm>
              <a:custGeom>
                <a:avLst/>
                <a:gdLst/>
                <a:ahLst/>
                <a:cxnLst/>
                <a:rect l="l" t="t" r="r" b="b"/>
                <a:pathLst>
                  <a:path w="10226" h="2914" extrusionOk="0">
                    <a:moveTo>
                      <a:pt x="4828" y="1"/>
                    </a:moveTo>
                    <a:lnTo>
                      <a:pt x="4385" y="152"/>
                    </a:lnTo>
                    <a:lnTo>
                      <a:pt x="3883" y="327"/>
                    </a:lnTo>
                    <a:lnTo>
                      <a:pt x="3247" y="562"/>
                    </a:lnTo>
                    <a:lnTo>
                      <a:pt x="2895" y="695"/>
                    </a:lnTo>
                    <a:lnTo>
                      <a:pt x="2527" y="846"/>
                    </a:lnTo>
                    <a:lnTo>
                      <a:pt x="2151" y="1013"/>
                    </a:lnTo>
                    <a:lnTo>
                      <a:pt x="1757" y="1189"/>
                    </a:lnTo>
                    <a:lnTo>
                      <a:pt x="1364" y="1373"/>
                    </a:lnTo>
                    <a:lnTo>
                      <a:pt x="979" y="1574"/>
                    </a:lnTo>
                    <a:lnTo>
                      <a:pt x="603" y="1775"/>
                    </a:lnTo>
                    <a:lnTo>
                      <a:pt x="234" y="1993"/>
                    </a:lnTo>
                    <a:lnTo>
                      <a:pt x="159" y="2043"/>
                    </a:lnTo>
                    <a:lnTo>
                      <a:pt x="100" y="2101"/>
                    </a:lnTo>
                    <a:lnTo>
                      <a:pt x="59" y="2168"/>
                    </a:lnTo>
                    <a:lnTo>
                      <a:pt x="25" y="2244"/>
                    </a:lnTo>
                    <a:lnTo>
                      <a:pt x="8" y="2319"/>
                    </a:lnTo>
                    <a:lnTo>
                      <a:pt x="0" y="2394"/>
                    </a:lnTo>
                    <a:lnTo>
                      <a:pt x="0" y="2470"/>
                    </a:lnTo>
                    <a:lnTo>
                      <a:pt x="17" y="2545"/>
                    </a:lnTo>
                    <a:lnTo>
                      <a:pt x="42" y="2620"/>
                    </a:lnTo>
                    <a:lnTo>
                      <a:pt x="84" y="2687"/>
                    </a:lnTo>
                    <a:lnTo>
                      <a:pt x="126" y="2746"/>
                    </a:lnTo>
                    <a:lnTo>
                      <a:pt x="184" y="2804"/>
                    </a:lnTo>
                    <a:lnTo>
                      <a:pt x="251" y="2846"/>
                    </a:lnTo>
                    <a:lnTo>
                      <a:pt x="326" y="2880"/>
                    </a:lnTo>
                    <a:lnTo>
                      <a:pt x="410" y="2905"/>
                    </a:lnTo>
                    <a:lnTo>
                      <a:pt x="494" y="2913"/>
                    </a:lnTo>
                    <a:lnTo>
                      <a:pt x="10109" y="2913"/>
                    </a:lnTo>
                    <a:lnTo>
                      <a:pt x="10142" y="2788"/>
                    </a:lnTo>
                    <a:lnTo>
                      <a:pt x="10176" y="2670"/>
                    </a:lnTo>
                    <a:lnTo>
                      <a:pt x="10193" y="2545"/>
                    </a:lnTo>
                    <a:lnTo>
                      <a:pt x="10209" y="2419"/>
                    </a:lnTo>
                    <a:lnTo>
                      <a:pt x="10226" y="2302"/>
                    </a:lnTo>
                    <a:lnTo>
                      <a:pt x="10226" y="2177"/>
                    </a:lnTo>
                    <a:lnTo>
                      <a:pt x="10226" y="1926"/>
                    </a:lnTo>
                    <a:lnTo>
                      <a:pt x="10201" y="1675"/>
                    </a:lnTo>
                    <a:lnTo>
                      <a:pt x="10167" y="1440"/>
                    </a:lnTo>
                    <a:lnTo>
                      <a:pt x="10117" y="1206"/>
                    </a:lnTo>
                    <a:lnTo>
                      <a:pt x="10067" y="988"/>
                    </a:lnTo>
                    <a:lnTo>
                      <a:pt x="10008" y="779"/>
                    </a:lnTo>
                    <a:lnTo>
                      <a:pt x="9941" y="595"/>
                    </a:lnTo>
                    <a:lnTo>
                      <a:pt x="9883" y="428"/>
                    </a:lnTo>
                    <a:lnTo>
                      <a:pt x="9824" y="285"/>
                    </a:lnTo>
                    <a:lnTo>
                      <a:pt x="9732" y="76"/>
                    </a:lnTo>
                    <a:lnTo>
                      <a:pt x="9699" y="1"/>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136;p30">
                <a:extLst>
                  <a:ext uri="{FF2B5EF4-FFF2-40B4-BE49-F238E27FC236}">
                    <a16:creationId xmlns:a16="http://schemas.microsoft.com/office/drawing/2014/main" id="{D085A0D5-ED00-D7F4-2C34-C1D1CBAEEDCB}"/>
                  </a:ext>
                </a:extLst>
              </p:cNvPr>
              <p:cNvSpPr/>
              <p:nvPr/>
            </p:nvSpPr>
            <p:spPr>
              <a:xfrm>
                <a:off x="1474298" y="4565178"/>
                <a:ext cx="392037" cy="119617"/>
              </a:xfrm>
              <a:custGeom>
                <a:avLst/>
                <a:gdLst/>
                <a:ahLst/>
                <a:cxnLst/>
                <a:rect l="l" t="t" r="r" b="b"/>
                <a:pathLst>
                  <a:path w="10754" h="3281" extrusionOk="0">
                    <a:moveTo>
                      <a:pt x="4469" y="1"/>
                    </a:moveTo>
                    <a:lnTo>
                      <a:pt x="4427" y="9"/>
                    </a:lnTo>
                    <a:lnTo>
                      <a:pt x="4393" y="17"/>
                    </a:lnTo>
                    <a:lnTo>
                      <a:pt x="3582" y="344"/>
                    </a:lnTo>
                    <a:lnTo>
                      <a:pt x="3021" y="570"/>
                    </a:lnTo>
                    <a:lnTo>
                      <a:pt x="2410" y="829"/>
                    </a:lnTo>
                    <a:lnTo>
                      <a:pt x="1799" y="1097"/>
                    </a:lnTo>
                    <a:lnTo>
                      <a:pt x="1230" y="1356"/>
                    </a:lnTo>
                    <a:lnTo>
                      <a:pt x="979" y="1482"/>
                    </a:lnTo>
                    <a:lnTo>
                      <a:pt x="753" y="1607"/>
                    </a:lnTo>
                    <a:lnTo>
                      <a:pt x="561" y="1716"/>
                    </a:lnTo>
                    <a:lnTo>
                      <a:pt x="402" y="1816"/>
                    </a:lnTo>
                    <a:lnTo>
                      <a:pt x="318" y="1883"/>
                    </a:lnTo>
                    <a:lnTo>
                      <a:pt x="234" y="1959"/>
                    </a:lnTo>
                    <a:lnTo>
                      <a:pt x="176" y="2034"/>
                    </a:lnTo>
                    <a:lnTo>
                      <a:pt x="117" y="2109"/>
                    </a:lnTo>
                    <a:lnTo>
                      <a:pt x="75" y="2185"/>
                    </a:lnTo>
                    <a:lnTo>
                      <a:pt x="50" y="2260"/>
                    </a:lnTo>
                    <a:lnTo>
                      <a:pt x="25" y="2335"/>
                    </a:lnTo>
                    <a:lnTo>
                      <a:pt x="9" y="2419"/>
                    </a:lnTo>
                    <a:lnTo>
                      <a:pt x="0" y="2494"/>
                    </a:lnTo>
                    <a:lnTo>
                      <a:pt x="0" y="2570"/>
                    </a:lnTo>
                    <a:lnTo>
                      <a:pt x="9" y="2645"/>
                    </a:lnTo>
                    <a:lnTo>
                      <a:pt x="17" y="2712"/>
                    </a:lnTo>
                    <a:lnTo>
                      <a:pt x="50" y="2854"/>
                    </a:lnTo>
                    <a:lnTo>
                      <a:pt x="101" y="2980"/>
                    </a:lnTo>
                    <a:lnTo>
                      <a:pt x="134" y="3047"/>
                    </a:lnTo>
                    <a:lnTo>
                      <a:pt x="184" y="3105"/>
                    </a:lnTo>
                    <a:lnTo>
                      <a:pt x="234" y="3155"/>
                    </a:lnTo>
                    <a:lnTo>
                      <a:pt x="293" y="3206"/>
                    </a:lnTo>
                    <a:lnTo>
                      <a:pt x="360" y="3239"/>
                    </a:lnTo>
                    <a:lnTo>
                      <a:pt x="435" y="3264"/>
                    </a:lnTo>
                    <a:lnTo>
                      <a:pt x="511" y="3281"/>
                    </a:lnTo>
                    <a:lnTo>
                      <a:pt x="586" y="3281"/>
                    </a:lnTo>
                    <a:lnTo>
                      <a:pt x="10628" y="3063"/>
                    </a:lnTo>
                    <a:lnTo>
                      <a:pt x="10670" y="2946"/>
                    </a:lnTo>
                    <a:lnTo>
                      <a:pt x="10695" y="2829"/>
                    </a:lnTo>
                    <a:lnTo>
                      <a:pt x="10720" y="2712"/>
                    </a:lnTo>
                    <a:lnTo>
                      <a:pt x="10737" y="2595"/>
                    </a:lnTo>
                    <a:lnTo>
                      <a:pt x="10745" y="2478"/>
                    </a:lnTo>
                    <a:lnTo>
                      <a:pt x="10753" y="2360"/>
                    </a:lnTo>
                    <a:lnTo>
                      <a:pt x="10753" y="2143"/>
                    </a:lnTo>
                    <a:lnTo>
                      <a:pt x="10737" y="1959"/>
                    </a:lnTo>
                    <a:lnTo>
                      <a:pt x="10712" y="1808"/>
                    </a:lnTo>
                    <a:lnTo>
                      <a:pt x="10695" y="1674"/>
                    </a:lnTo>
                    <a:lnTo>
                      <a:pt x="8184" y="1883"/>
                    </a:lnTo>
                    <a:lnTo>
                      <a:pt x="7992" y="1892"/>
                    </a:lnTo>
                    <a:lnTo>
                      <a:pt x="7808" y="1892"/>
                    </a:lnTo>
                    <a:lnTo>
                      <a:pt x="7624" y="1883"/>
                    </a:lnTo>
                    <a:lnTo>
                      <a:pt x="7440" y="1858"/>
                    </a:lnTo>
                    <a:lnTo>
                      <a:pt x="7255" y="1825"/>
                    </a:lnTo>
                    <a:lnTo>
                      <a:pt x="7080" y="1775"/>
                    </a:lnTo>
                    <a:lnTo>
                      <a:pt x="6904" y="1724"/>
                    </a:lnTo>
                    <a:lnTo>
                      <a:pt x="6728" y="1657"/>
                    </a:lnTo>
                    <a:lnTo>
                      <a:pt x="6561" y="1582"/>
                    </a:lnTo>
                    <a:lnTo>
                      <a:pt x="6393" y="1498"/>
                    </a:lnTo>
                    <a:lnTo>
                      <a:pt x="6235" y="1398"/>
                    </a:lnTo>
                    <a:lnTo>
                      <a:pt x="6084" y="1298"/>
                    </a:lnTo>
                    <a:lnTo>
                      <a:pt x="5933" y="1189"/>
                    </a:lnTo>
                    <a:lnTo>
                      <a:pt x="5791" y="1063"/>
                    </a:lnTo>
                    <a:lnTo>
                      <a:pt x="5657" y="929"/>
                    </a:lnTo>
                    <a:lnTo>
                      <a:pt x="5532" y="796"/>
                    </a:lnTo>
                    <a:lnTo>
                      <a:pt x="5406" y="662"/>
                    </a:lnTo>
                    <a:lnTo>
                      <a:pt x="5289" y="536"/>
                    </a:lnTo>
                    <a:lnTo>
                      <a:pt x="5172" y="427"/>
                    </a:lnTo>
                    <a:lnTo>
                      <a:pt x="5063" y="335"/>
                    </a:lnTo>
                    <a:lnTo>
                      <a:pt x="4862" y="168"/>
                    </a:lnTo>
                    <a:lnTo>
                      <a:pt x="4703" y="51"/>
                    </a:lnTo>
                    <a:lnTo>
                      <a:pt x="4670" y="34"/>
                    </a:lnTo>
                    <a:lnTo>
                      <a:pt x="4628" y="17"/>
                    </a:lnTo>
                    <a:lnTo>
                      <a:pt x="455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137;p30">
                <a:extLst>
                  <a:ext uri="{FF2B5EF4-FFF2-40B4-BE49-F238E27FC236}">
                    <a16:creationId xmlns:a16="http://schemas.microsoft.com/office/drawing/2014/main" id="{7242E57F-A840-8B73-AA39-212A579DB0A1}"/>
                  </a:ext>
                </a:extLst>
              </p:cNvPr>
              <p:cNvSpPr/>
              <p:nvPr/>
            </p:nvSpPr>
            <p:spPr>
              <a:xfrm>
                <a:off x="2364807" y="4508125"/>
                <a:ext cx="365170" cy="163257"/>
              </a:xfrm>
              <a:custGeom>
                <a:avLst/>
                <a:gdLst/>
                <a:ahLst/>
                <a:cxnLst/>
                <a:rect l="l" t="t" r="r" b="b"/>
                <a:pathLst>
                  <a:path w="10017" h="4478" extrusionOk="0">
                    <a:moveTo>
                      <a:pt x="5113" y="1"/>
                    </a:moveTo>
                    <a:lnTo>
                      <a:pt x="4636" y="9"/>
                    </a:lnTo>
                    <a:lnTo>
                      <a:pt x="42" y="1599"/>
                    </a:lnTo>
                    <a:lnTo>
                      <a:pt x="25" y="1674"/>
                    </a:lnTo>
                    <a:lnTo>
                      <a:pt x="8" y="1900"/>
                    </a:lnTo>
                    <a:lnTo>
                      <a:pt x="0" y="2051"/>
                    </a:lnTo>
                    <a:lnTo>
                      <a:pt x="0" y="2227"/>
                    </a:lnTo>
                    <a:lnTo>
                      <a:pt x="0" y="2427"/>
                    </a:lnTo>
                    <a:lnTo>
                      <a:pt x="8" y="2645"/>
                    </a:lnTo>
                    <a:lnTo>
                      <a:pt x="34" y="2871"/>
                    </a:lnTo>
                    <a:lnTo>
                      <a:pt x="59" y="3105"/>
                    </a:lnTo>
                    <a:lnTo>
                      <a:pt x="109" y="3340"/>
                    </a:lnTo>
                    <a:lnTo>
                      <a:pt x="167" y="3582"/>
                    </a:lnTo>
                    <a:lnTo>
                      <a:pt x="243" y="3817"/>
                    </a:lnTo>
                    <a:lnTo>
                      <a:pt x="293" y="3934"/>
                    </a:lnTo>
                    <a:lnTo>
                      <a:pt x="343" y="4051"/>
                    </a:lnTo>
                    <a:lnTo>
                      <a:pt x="393" y="4160"/>
                    </a:lnTo>
                    <a:lnTo>
                      <a:pt x="460" y="4269"/>
                    </a:lnTo>
                    <a:lnTo>
                      <a:pt x="527" y="4377"/>
                    </a:lnTo>
                    <a:lnTo>
                      <a:pt x="603" y="4478"/>
                    </a:lnTo>
                    <a:lnTo>
                      <a:pt x="9682" y="1340"/>
                    </a:lnTo>
                    <a:lnTo>
                      <a:pt x="9766" y="1306"/>
                    </a:lnTo>
                    <a:lnTo>
                      <a:pt x="9841" y="1256"/>
                    </a:lnTo>
                    <a:lnTo>
                      <a:pt x="9900" y="1197"/>
                    </a:lnTo>
                    <a:lnTo>
                      <a:pt x="9941" y="1139"/>
                    </a:lnTo>
                    <a:lnTo>
                      <a:pt x="9983" y="1072"/>
                    </a:lnTo>
                    <a:lnTo>
                      <a:pt x="10008" y="997"/>
                    </a:lnTo>
                    <a:lnTo>
                      <a:pt x="10017" y="921"/>
                    </a:lnTo>
                    <a:lnTo>
                      <a:pt x="10017" y="846"/>
                    </a:lnTo>
                    <a:lnTo>
                      <a:pt x="10008" y="762"/>
                    </a:lnTo>
                    <a:lnTo>
                      <a:pt x="9992" y="695"/>
                    </a:lnTo>
                    <a:lnTo>
                      <a:pt x="9958" y="620"/>
                    </a:lnTo>
                    <a:lnTo>
                      <a:pt x="9916" y="561"/>
                    </a:lnTo>
                    <a:lnTo>
                      <a:pt x="9858" y="503"/>
                    </a:lnTo>
                    <a:lnTo>
                      <a:pt x="9799" y="453"/>
                    </a:lnTo>
                    <a:lnTo>
                      <a:pt x="9724" y="411"/>
                    </a:lnTo>
                    <a:lnTo>
                      <a:pt x="9632" y="386"/>
                    </a:lnTo>
                    <a:lnTo>
                      <a:pt x="9213" y="302"/>
                    </a:lnTo>
                    <a:lnTo>
                      <a:pt x="8795" y="235"/>
                    </a:lnTo>
                    <a:lnTo>
                      <a:pt x="8360" y="176"/>
                    </a:lnTo>
                    <a:lnTo>
                      <a:pt x="7933" y="126"/>
                    </a:lnTo>
                    <a:lnTo>
                      <a:pt x="7506" y="84"/>
                    </a:lnTo>
                    <a:lnTo>
                      <a:pt x="7088" y="59"/>
                    </a:lnTo>
                    <a:lnTo>
                      <a:pt x="6695" y="34"/>
                    </a:lnTo>
                    <a:lnTo>
                      <a:pt x="6318" y="17"/>
                    </a:lnTo>
                    <a:lnTo>
                      <a:pt x="5640" y="1"/>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138;p30">
                <a:extLst>
                  <a:ext uri="{FF2B5EF4-FFF2-40B4-BE49-F238E27FC236}">
                    <a16:creationId xmlns:a16="http://schemas.microsoft.com/office/drawing/2014/main" id="{69B8C699-29EB-9D6E-9D8C-3A33A4D7465B}"/>
                  </a:ext>
                </a:extLst>
              </p:cNvPr>
              <p:cNvSpPr/>
              <p:nvPr/>
            </p:nvSpPr>
            <p:spPr>
              <a:xfrm>
                <a:off x="2362656" y="4496860"/>
                <a:ext cx="379825" cy="180647"/>
              </a:xfrm>
              <a:custGeom>
                <a:avLst/>
                <a:gdLst/>
                <a:ahLst/>
                <a:cxnLst/>
                <a:rect l="l" t="t" r="r" b="b"/>
                <a:pathLst>
                  <a:path w="10419" h="4955" extrusionOk="0">
                    <a:moveTo>
                      <a:pt x="5348" y="0"/>
                    </a:moveTo>
                    <a:lnTo>
                      <a:pt x="5306" y="8"/>
                    </a:lnTo>
                    <a:lnTo>
                      <a:pt x="5231" y="34"/>
                    </a:lnTo>
                    <a:lnTo>
                      <a:pt x="5155" y="75"/>
                    </a:lnTo>
                    <a:lnTo>
                      <a:pt x="5130" y="109"/>
                    </a:lnTo>
                    <a:lnTo>
                      <a:pt x="5105" y="142"/>
                    </a:lnTo>
                    <a:lnTo>
                      <a:pt x="4988" y="301"/>
                    </a:lnTo>
                    <a:lnTo>
                      <a:pt x="4862" y="519"/>
                    </a:lnTo>
                    <a:lnTo>
                      <a:pt x="4787" y="653"/>
                    </a:lnTo>
                    <a:lnTo>
                      <a:pt x="4712" y="795"/>
                    </a:lnTo>
                    <a:lnTo>
                      <a:pt x="4645" y="946"/>
                    </a:lnTo>
                    <a:lnTo>
                      <a:pt x="4578" y="1113"/>
                    </a:lnTo>
                    <a:lnTo>
                      <a:pt x="4503" y="1289"/>
                    </a:lnTo>
                    <a:lnTo>
                      <a:pt x="4419" y="1456"/>
                    </a:lnTo>
                    <a:lnTo>
                      <a:pt x="4318" y="1615"/>
                    </a:lnTo>
                    <a:lnTo>
                      <a:pt x="4218" y="1774"/>
                    </a:lnTo>
                    <a:lnTo>
                      <a:pt x="4109" y="1925"/>
                    </a:lnTo>
                    <a:lnTo>
                      <a:pt x="3992" y="2067"/>
                    </a:lnTo>
                    <a:lnTo>
                      <a:pt x="3867" y="2201"/>
                    </a:lnTo>
                    <a:lnTo>
                      <a:pt x="3733" y="2326"/>
                    </a:lnTo>
                    <a:lnTo>
                      <a:pt x="3590" y="2444"/>
                    </a:lnTo>
                    <a:lnTo>
                      <a:pt x="3448" y="2561"/>
                    </a:lnTo>
                    <a:lnTo>
                      <a:pt x="3289" y="2661"/>
                    </a:lnTo>
                    <a:lnTo>
                      <a:pt x="3130" y="2753"/>
                    </a:lnTo>
                    <a:lnTo>
                      <a:pt x="2963" y="2837"/>
                    </a:lnTo>
                    <a:lnTo>
                      <a:pt x="2795" y="2912"/>
                    </a:lnTo>
                    <a:lnTo>
                      <a:pt x="2620" y="2979"/>
                    </a:lnTo>
                    <a:lnTo>
                      <a:pt x="2436" y="3029"/>
                    </a:lnTo>
                    <a:lnTo>
                      <a:pt x="0" y="3674"/>
                    </a:lnTo>
                    <a:lnTo>
                      <a:pt x="26" y="3808"/>
                    </a:lnTo>
                    <a:lnTo>
                      <a:pt x="59" y="3950"/>
                    </a:lnTo>
                    <a:lnTo>
                      <a:pt x="109" y="4134"/>
                    </a:lnTo>
                    <a:lnTo>
                      <a:pt x="176" y="4343"/>
                    </a:lnTo>
                    <a:lnTo>
                      <a:pt x="218" y="4444"/>
                    </a:lnTo>
                    <a:lnTo>
                      <a:pt x="268" y="4552"/>
                    </a:lnTo>
                    <a:lnTo>
                      <a:pt x="327" y="4661"/>
                    </a:lnTo>
                    <a:lnTo>
                      <a:pt x="385" y="4762"/>
                    </a:lnTo>
                    <a:lnTo>
                      <a:pt x="452" y="4862"/>
                    </a:lnTo>
                    <a:lnTo>
                      <a:pt x="528" y="4954"/>
                    </a:lnTo>
                    <a:lnTo>
                      <a:pt x="10067" y="1799"/>
                    </a:lnTo>
                    <a:lnTo>
                      <a:pt x="10134" y="1766"/>
                    </a:lnTo>
                    <a:lnTo>
                      <a:pt x="10201" y="1732"/>
                    </a:lnTo>
                    <a:lnTo>
                      <a:pt x="10260" y="1682"/>
                    </a:lnTo>
                    <a:lnTo>
                      <a:pt x="10310" y="1624"/>
                    </a:lnTo>
                    <a:lnTo>
                      <a:pt x="10352" y="1565"/>
                    </a:lnTo>
                    <a:lnTo>
                      <a:pt x="10385" y="1498"/>
                    </a:lnTo>
                    <a:lnTo>
                      <a:pt x="10411" y="1423"/>
                    </a:lnTo>
                    <a:lnTo>
                      <a:pt x="10419" y="1347"/>
                    </a:lnTo>
                    <a:lnTo>
                      <a:pt x="10419" y="1213"/>
                    </a:lnTo>
                    <a:lnTo>
                      <a:pt x="10411" y="1071"/>
                    </a:lnTo>
                    <a:lnTo>
                      <a:pt x="10394" y="1004"/>
                    </a:lnTo>
                    <a:lnTo>
                      <a:pt x="10377" y="929"/>
                    </a:lnTo>
                    <a:lnTo>
                      <a:pt x="10352" y="862"/>
                    </a:lnTo>
                    <a:lnTo>
                      <a:pt x="10318" y="787"/>
                    </a:lnTo>
                    <a:lnTo>
                      <a:pt x="10277" y="720"/>
                    </a:lnTo>
                    <a:lnTo>
                      <a:pt x="10226" y="653"/>
                    </a:lnTo>
                    <a:lnTo>
                      <a:pt x="10176" y="594"/>
                    </a:lnTo>
                    <a:lnTo>
                      <a:pt x="10109" y="536"/>
                    </a:lnTo>
                    <a:lnTo>
                      <a:pt x="10034" y="485"/>
                    </a:lnTo>
                    <a:lnTo>
                      <a:pt x="9950" y="435"/>
                    </a:lnTo>
                    <a:lnTo>
                      <a:pt x="9850" y="393"/>
                    </a:lnTo>
                    <a:lnTo>
                      <a:pt x="9741" y="360"/>
                    </a:lnTo>
                    <a:lnTo>
                      <a:pt x="9565" y="318"/>
                    </a:lnTo>
                    <a:lnTo>
                      <a:pt x="9348" y="276"/>
                    </a:lnTo>
                    <a:lnTo>
                      <a:pt x="9088" y="234"/>
                    </a:lnTo>
                    <a:lnTo>
                      <a:pt x="8812" y="201"/>
                    </a:lnTo>
                    <a:lnTo>
                      <a:pt x="8185" y="142"/>
                    </a:lnTo>
                    <a:lnTo>
                      <a:pt x="7524" y="100"/>
                    </a:lnTo>
                    <a:lnTo>
                      <a:pt x="6862" y="59"/>
                    </a:lnTo>
                    <a:lnTo>
                      <a:pt x="6252" y="34"/>
                    </a:lnTo>
                    <a:lnTo>
                      <a:pt x="5390"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139;p30">
                <a:extLst>
                  <a:ext uri="{FF2B5EF4-FFF2-40B4-BE49-F238E27FC236}">
                    <a16:creationId xmlns:a16="http://schemas.microsoft.com/office/drawing/2014/main" id="{FA347B3B-C0CF-F07D-005C-E3D06E46A4EA}"/>
                  </a:ext>
                </a:extLst>
              </p:cNvPr>
              <p:cNvSpPr/>
              <p:nvPr/>
            </p:nvSpPr>
            <p:spPr>
              <a:xfrm>
                <a:off x="1532554" y="3559356"/>
                <a:ext cx="319127" cy="1008633"/>
              </a:xfrm>
              <a:custGeom>
                <a:avLst/>
                <a:gdLst/>
                <a:ahLst/>
                <a:cxnLst/>
                <a:rect l="l" t="t" r="r" b="b"/>
                <a:pathLst>
                  <a:path w="8754" h="27666" extrusionOk="0">
                    <a:moveTo>
                      <a:pt x="1038" y="0"/>
                    </a:moveTo>
                    <a:lnTo>
                      <a:pt x="896" y="561"/>
                    </a:lnTo>
                    <a:lnTo>
                      <a:pt x="754" y="1122"/>
                    </a:lnTo>
                    <a:lnTo>
                      <a:pt x="628" y="1691"/>
                    </a:lnTo>
                    <a:lnTo>
                      <a:pt x="519" y="2268"/>
                    </a:lnTo>
                    <a:lnTo>
                      <a:pt x="419" y="2846"/>
                    </a:lnTo>
                    <a:lnTo>
                      <a:pt x="327" y="3431"/>
                    </a:lnTo>
                    <a:lnTo>
                      <a:pt x="252" y="4017"/>
                    </a:lnTo>
                    <a:lnTo>
                      <a:pt x="185" y="4603"/>
                    </a:lnTo>
                    <a:lnTo>
                      <a:pt x="126" y="5189"/>
                    </a:lnTo>
                    <a:lnTo>
                      <a:pt x="84" y="5783"/>
                    </a:lnTo>
                    <a:lnTo>
                      <a:pt x="51" y="6377"/>
                    </a:lnTo>
                    <a:lnTo>
                      <a:pt x="26" y="6963"/>
                    </a:lnTo>
                    <a:lnTo>
                      <a:pt x="9" y="7557"/>
                    </a:lnTo>
                    <a:lnTo>
                      <a:pt x="1" y="8151"/>
                    </a:lnTo>
                    <a:lnTo>
                      <a:pt x="1" y="8745"/>
                    </a:lnTo>
                    <a:lnTo>
                      <a:pt x="9" y="9339"/>
                    </a:lnTo>
                    <a:lnTo>
                      <a:pt x="26" y="9925"/>
                    </a:lnTo>
                    <a:lnTo>
                      <a:pt x="51" y="10519"/>
                    </a:lnTo>
                    <a:lnTo>
                      <a:pt x="76" y="11105"/>
                    </a:lnTo>
                    <a:lnTo>
                      <a:pt x="118" y="11682"/>
                    </a:lnTo>
                    <a:lnTo>
                      <a:pt x="159" y="12260"/>
                    </a:lnTo>
                    <a:lnTo>
                      <a:pt x="210" y="12837"/>
                    </a:lnTo>
                    <a:lnTo>
                      <a:pt x="268" y="13415"/>
                    </a:lnTo>
                    <a:lnTo>
                      <a:pt x="335" y="13975"/>
                    </a:lnTo>
                    <a:lnTo>
                      <a:pt x="402" y="14536"/>
                    </a:lnTo>
                    <a:lnTo>
                      <a:pt x="469" y="15097"/>
                    </a:lnTo>
                    <a:lnTo>
                      <a:pt x="544" y="15649"/>
                    </a:lnTo>
                    <a:lnTo>
                      <a:pt x="628" y="16193"/>
                    </a:lnTo>
                    <a:lnTo>
                      <a:pt x="804" y="17256"/>
                    </a:lnTo>
                    <a:lnTo>
                      <a:pt x="988" y="18293"/>
                    </a:lnTo>
                    <a:lnTo>
                      <a:pt x="1180" y="19289"/>
                    </a:lnTo>
                    <a:lnTo>
                      <a:pt x="1381" y="20252"/>
                    </a:lnTo>
                    <a:lnTo>
                      <a:pt x="1590" y="21172"/>
                    </a:lnTo>
                    <a:lnTo>
                      <a:pt x="1800" y="22051"/>
                    </a:lnTo>
                    <a:lnTo>
                      <a:pt x="2001" y="22871"/>
                    </a:lnTo>
                    <a:lnTo>
                      <a:pt x="2210" y="23649"/>
                    </a:lnTo>
                    <a:lnTo>
                      <a:pt x="2402" y="24360"/>
                    </a:lnTo>
                    <a:lnTo>
                      <a:pt x="2595" y="25022"/>
                    </a:lnTo>
                    <a:lnTo>
                      <a:pt x="2770" y="25607"/>
                    </a:lnTo>
                    <a:lnTo>
                      <a:pt x="2929" y="26134"/>
                    </a:lnTo>
                    <a:lnTo>
                      <a:pt x="3197" y="26971"/>
                    </a:lnTo>
                    <a:lnTo>
                      <a:pt x="3373" y="27490"/>
                    </a:lnTo>
                    <a:lnTo>
                      <a:pt x="3431" y="27666"/>
                    </a:lnTo>
                    <a:lnTo>
                      <a:pt x="8302" y="27666"/>
                    </a:lnTo>
                    <a:lnTo>
                      <a:pt x="8754"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140;p30">
                <a:extLst>
                  <a:ext uri="{FF2B5EF4-FFF2-40B4-BE49-F238E27FC236}">
                    <a16:creationId xmlns:a16="http://schemas.microsoft.com/office/drawing/2014/main" id="{3CF2FA7C-BEEE-4DBD-4BE4-1004E81A7B39}"/>
                  </a:ext>
                </a:extLst>
              </p:cNvPr>
              <p:cNvSpPr/>
              <p:nvPr/>
            </p:nvSpPr>
            <p:spPr>
              <a:xfrm>
                <a:off x="2021903" y="3526400"/>
                <a:ext cx="512229" cy="1039768"/>
              </a:xfrm>
              <a:custGeom>
                <a:avLst/>
                <a:gdLst/>
                <a:ahLst/>
                <a:cxnLst/>
                <a:rect l="l" t="t" r="r" b="b"/>
                <a:pathLst>
                  <a:path w="14051" h="28520" extrusionOk="0">
                    <a:moveTo>
                      <a:pt x="7289" y="1"/>
                    </a:moveTo>
                    <a:lnTo>
                      <a:pt x="0" y="2511"/>
                    </a:lnTo>
                    <a:lnTo>
                      <a:pt x="9448" y="28520"/>
                    </a:lnTo>
                    <a:lnTo>
                      <a:pt x="14050" y="26938"/>
                    </a:lnTo>
                    <a:lnTo>
                      <a:pt x="14050" y="26746"/>
                    </a:lnTo>
                    <a:lnTo>
                      <a:pt x="14050" y="26193"/>
                    </a:lnTo>
                    <a:lnTo>
                      <a:pt x="14025" y="25323"/>
                    </a:lnTo>
                    <a:lnTo>
                      <a:pt x="14009" y="24771"/>
                    </a:lnTo>
                    <a:lnTo>
                      <a:pt x="13983" y="24151"/>
                    </a:lnTo>
                    <a:lnTo>
                      <a:pt x="13942" y="23474"/>
                    </a:lnTo>
                    <a:lnTo>
                      <a:pt x="13900" y="22729"/>
                    </a:lnTo>
                    <a:lnTo>
                      <a:pt x="13841" y="21934"/>
                    </a:lnTo>
                    <a:lnTo>
                      <a:pt x="13766" y="21089"/>
                    </a:lnTo>
                    <a:lnTo>
                      <a:pt x="13674" y="20193"/>
                    </a:lnTo>
                    <a:lnTo>
                      <a:pt x="13573" y="19256"/>
                    </a:lnTo>
                    <a:lnTo>
                      <a:pt x="13448" y="18285"/>
                    </a:lnTo>
                    <a:lnTo>
                      <a:pt x="13306" y="17273"/>
                    </a:lnTo>
                    <a:lnTo>
                      <a:pt x="13147" y="16235"/>
                    </a:lnTo>
                    <a:lnTo>
                      <a:pt x="12963" y="15172"/>
                    </a:lnTo>
                    <a:lnTo>
                      <a:pt x="12862" y="14628"/>
                    </a:lnTo>
                    <a:lnTo>
                      <a:pt x="12753" y="14084"/>
                    </a:lnTo>
                    <a:lnTo>
                      <a:pt x="12636" y="13532"/>
                    </a:lnTo>
                    <a:lnTo>
                      <a:pt x="12519" y="12980"/>
                    </a:lnTo>
                    <a:lnTo>
                      <a:pt x="12393" y="12427"/>
                    </a:lnTo>
                    <a:lnTo>
                      <a:pt x="12260" y="11867"/>
                    </a:lnTo>
                    <a:lnTo>
                      <a:pt x="12117" y="11306"/>
                    </a:lnTo>
                    <a:lnTo>
                      <a:pt x="11975" y="10745"/>
                    </a:lnTo>
                    <a:lnTo>
                      <a:pt x="11824" y="10176"/>
                    </a:lnTo>
                    <a:lnTo>
                      <a:pt x="11657" y="9616"/>
                    </a:lnTo>
                    <a:lnTo>
                      <a:pt x="11490" y="9047"/>
                    </a:lnTo>
                    <a:lnTo>
                      <a:pt x="11314" y="8486"/>
                    </a:lnTo>
                    <a:lnTo>
                      <a:pt x="11130" y="7925"/>
                    </a:lnTo>
                    <a:lnTo>
                      <a:pt x="10937" y="7365"/>
                    </a:lnTo>
                    <a:lnTo>
                      <a:pt x="10737" y="6804"/>
                    </a:lnTo>
                    <a:lnTo>
                      <a:pt x="10527" y="6252"/>
                    </a:lnTo>
                    <a:lnTo>
                      <a:pt x="10310" y="5699"/>
                    </a:lnTo>
                    <a:lnTo>
                      <a:pt x="10084" y="5155"/>
                    </a:lnTo>
                    <a:lnTo>
                      <a:pt x="9841" y="4612"/>
                    </a:lnTo>
                    <a:lnTo>
                      <a:pt x="9599" y="4068"/>
                    </a:lnTo>
                    <a:lnTo>
                      <a:pt x="9347" y="3532"/>
                    </a:lnTo>
                    <a:lnTo>
                      <a:pt x="9080" y="3005"/>
                    </a:lnTo>
                    <a:lnTo>
                      <a:pt x="8812" y="2486"/>
                    </a:lnTo>
                    <a:lnTo>
                      <a:pt x="8527" y="1975"/>
                    </a:lnTo>
                    <a:lnTo>
                      <a:pt x="8234" y="1465"/>
                    </a:lnTo>
                    <a:lnTo>
                      <a:pt x="7925" y="971"/>
                    </a:lnTo>
                    <a:lnTo>
                      <a:pt x="7615" y="478"/>
                    </a:lnTo>
                    <a:lnTo>
                      <a:pt x="7289" y="1"/>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141;p30">
                <a:extLst>
                  <a:ext uri="{FF2B5EF4-FFF2-40B4-BE49-F238E27FC236}">
                    <a16:creationId xmlns:a16="http://schemas.microsoft.com/office/drawing/2014/main" id="{EB3CA440-CEFF-473D-A9B8-41754F6EF94C}"/>
                  </a:ext>
                </a:extLst>
              </p:cNvPr>
              <p:cNvSpPr/>
              <p:nvPr/>
            </p:nvSpPr>
            <p:spPr>
              <a:xfrm>
                <a:off x="1534377" y="3506568"/>
                <a:ext cx="819764" cy="320060"/>
              </a:xfrm>
              <a:custGeom>
                <a:avLst/>
                <a:gdLst/>
                <a:ahLst/>
                <a:cxnLst/>
                <a:rect l="l" t="t" r="r" b="b"/>
                <a:pathLst>
                  <a:path w="22487" h="8779" extrusionOk="0">
                    <a:moveTo>
                      <a:pt x="478" y="1"/>
                    </a:moveTo>
                    <a:lnTo>
                      <a:pt x="402" y="980"/>
                    </a:lnTo>
                    <a:lnTo>
                      <a:pt x="327" y="2043"/>
                    </a:lnTo>
                    <a:lnTo>
                      <a:pt x="235" y="3348"/>
                    </a:lnTo>
                    <a:lnTo>
                      <a:pt x="151" y="4779"/>
                    </a:lnTo>
                    <a:lnTo>
                      <a:pt x="76" y="6235"/>
                    </a:lnTo>
                    <a:lnTo>
                      <a:pt x="43" y="6938"/>
                    </a:lnTo>
                    <a:lnTo>
                      <a:pt x="17" y="7607"/>
                    </a:lnTo>
                    <a:lnTo>
                      <a:pt x="1" y="8218"/>
                    </a:lnTo>
                    <a:lnTo>
                      <a:pt x="1" y="8779"/>
                    </a:lnTo>
                    <a:lnTo>
                      <a:pt x="22369" y="8779"/>
                    </a:lnTo>
                    <a:lnTo>
                      <a:pt x="22386" y="8536"/>
                    </a:lnTo>
                    <a:lnTo>
                      <a:pt x="22419" y="7875"/>
                    </a:lnTo>
                    <a:lnTo>
                      <a:pt x="22461" y="6879"/>
                    </a:lnTo>
                    <a:lnTo>
                      <a:pt x="22469" y="6285"/>
                    </a:lnTo>
                    <a:lnTo>
                      <a:pt x="22478" y="5641"/>
                    </a:lnTo>
                    <a:lnTo>
                      <a:pt x="22486" y="4955"/>
                    </a:lnTo>
                    <a:lnTo>
                      <a:pt x="22478" y="4243"/>
                    </a:lnTo>
                    <a:lnTo>
                      <a:pt x="22461" y="3515"/>
                    </a:lnTo>
                    <a:lnTo>
                      <a:pt x="22436" y="2779"/>
                    </a:lnTo>
                    <a:lnTo>
                      <a:pt x="22394" y="2051"/>
                    </a:lnTo>
                    <a:lnTo>
                      <a:pt x="22336" y="1340"/>
                    </a:lnTo>
                    <a:lnTo>
                      <a:pt x="22294" y="988"/>
                    </a:lnTo>
                    <a:lnTo>
                      <a:pt x="22252" y="653"/>
                    </a:lnTo>
                    <a:lnTo>
                      <a:pt x="22210" y="319"/>
                    </a:lnTo>
                    <a:lnTo>
                      <a:pt x="22160" y="1"/>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142;p30">
                <a:extLst>
                  <a:ext uri="{FF2B5EF4-FFF2-40B4-BE49-F238E27FC236}">
                    <a16:creationId xmlns:a16="http://schemas.microsoft.com/office/drawing/2014/main" id="{8866C713-4A3C-C999-6214-A18D6197B47D}"/>
                  </a:ext>
                </a:extLst>
              </p:cNvPr>
              <p:cNvSpPr/>
              <p:nvPr/>
            </p:nvSpPr>
            <p:spPr>
              <a:xfrm>
                <a:off x="1473970" y="2652657"/>
                <a:ext cx="952460" cy="781685"/>
              </a:xfrm>
              <a:custGeom>
                <a:avLst/>
                <a:gdLst/>
                <a:ahLst/>
                <a:cxnLst/>
                <a:rect l="l" t="t" r="r" b="b"/>
                <a:pathLst>
                  <a:path w="26127" h="21441" extrusionOk="0">
                    <a:moveTo>
                      <a:pt x="4913" y="1"/>
                    </a:moveTo>
                    <a:lnTo>
                      <a:pt x="4796" y="9"/>
                    </a:lnTo>
                    <a:lnTo>
                      <a:pt x="4679" y="9"/>
                    </a:lnTo>
                    <a:lnTo>
                      <a:pt x="4553" y="26"/>
                    </a:lnTo>
                    <a:lnTo>
                      <a:pt x="4436" y="43"/>
                    </a:lnTo>
                    <a:lnTo>
                      <a:pt x="4210" y="93"/>
                    </a:lnTo>
                    <a:lnTo>
                      <a:pt x="3992" y="160"/>
                    </a:lnTo>
                    <a:lnTo>
                      <a:pt x="3783" y="244"/>
                    </a:lnTo>
                    <a:lnTo>
                      <a:pt x="3582" y="344"/>
                    </a:lnTo>
                    <a:lnTo>
                      <a:pt x="3390" y="461"/>
                    </a:lnTo>
                    <a:lnTo>
                      <a:pt x="3214" y="587"/>
                    </a:lnTo>
                    <a:lnTo>
                      <a:pt x="3047" y="737"/>
                    </a:lnTo>
                    <a:lnTo>
                      <a:pt x="2896" y="888"/>
                    </a:lnTo>
                    <a:lnTo>
                      <a:pt x="2762" y="1064"/>
                    </a:lnTo>
                    <a:lnTo>
                      <a:pt x="2704" y="1147"/>
                    </a:lnTo>
                    <a:lnTo>
                      <a:pt x="2645" y="1239"/>
                    </a:lnTo>
                    <a:lnTo>
                      <a:pt x="2595" y="1331"/>
                    </a:lnTo>
                    <a:lnTo>
                      <a:pt x="2545" y="1432"/>
                    </a:lnTo>
                    <a:lnTo>
                      <a:pt x="2503" y="1532"/>
                    </a:lnTo>
                    <a:lnTo>
                      <a:pt x="2461" y="1633"/>
                    </a:lnTo>
                    <a:lnTo>
                      <a:pt x="2428" y="1733"/>
                    </a:lnTo>
                    <a:lnTo>
                      <a:pt x="2402" y="1842"/>
                    </a:lnTo>
                    <a:lnTo>
                      <a:pt x="2377" y="1951"/>
                    </a:lnTo>
                    <a:lnTo>
                      <a:pt x="2361" y="2059"/>
                    </a:lnTo>
                    <a:lnTo>
                      <a:pt x="26" y="18788"/>
                    </a:lnTo>
                    <a:lnTo>
                      <a:pt x="9" y="18922"/>
                    </a:lnTo>
                    <a:lnTo>
                      <a:pt x="1" y="19047"/>
                    </a:lnTo>
                    <a:lnTo>
                      <a:pt x="1" y="19173"/>
                    </a:lnTo>
                    <a:lnTo>
                      <a:pt x="18" y="19306"/>
                    </a:lnTo>
                    <a:lnTo>
                      <a:pt x="34" y="19432"/>
                    </a:lnTo>
                    <a:lnTo>
                      <a:pt x="51" y="19549"/>
                    </a:lnTo>
                    <a:lnTo>
                      <a:pt x="84" y="19675"/>
                    </a:lnTo>
                    <a:lnTo>
                      <a:pt x="118" y="19792"/>
                    </a:lnTo>
                    <a:lnTo>
                      <a:pt x="168" y="19909"/>
                    </a:lnTo>
                    <a:lnTo>
                      <a:pt x="218" y="20026"/>
                    </a:lnTo>
                    <a:lnTo>
                      <a:pt x="277" y="20135"/>
                    </a:lnTo>
                    <a:lnTo>
                      <a:pt x="336" y="20244"/>
                    </a:lnTo>
                    <a:lnTo>
                      <a:pt x="402" y="20344"/>
                    </a:lnTo>
                    <a:lnTo>
                      <a:pt x="478" y="20445"/>
                    </a:lnTo>
                    <a:lnTo>
                      <a:pt x="561" y="20545"/>
                    </a:lnTo>
                    <a:lnTo>
                      <a:pt x="645" y="20637"/>
                    </a:lnTo>
                    <a:lnTo>
                      <a:pt x="737" y="20729"/>
                    </a:lnTo>
                    <a:lnTo>
                      <a:pt x="829" y="20813"/>
                    </a:lnTo>
                    <a:lnTo>
                      <a:pt x="930" y="20896"/>
                    </a:lnTo>
                    <a:lnTo>
                      <a:pt x="1038" y="20972"/>
                    </a:lnTo>
                    <a:lnTo>
                      <a:pt x="1147" y="21039"/>
                    </a:lnTo>
                    <a:lnTo>
                      <a:pt x="1256" y="21106"/>
                    </a:lnTo>
                    <a:lnTo>
                      <a:pt x="1373" y="21164"/>
                    </a:lnTo>
                    <a:lnTo>
                      <a:pt x="1499" y="21223"/>
                    </a:lnTo>
                    <a:lnTo>
                      <a:pt x="1624" y="21273"/>
                    </a:lnTo>
                    <a:lnTo>
                      <a:pt x="1750" y="21315"/>
                    </a:lnTo>
                    <a:lnTo>
                      <a:pt x="1884" y="21348"/>
                    </a:lnTo>
                    <a:lnTo>
                      <a:pt x="2018" y="21382"/>
                    </a:lnTo>
                    <a:lnTo>
                      <a:pt x="2151" y="21407"/>
                    </a:lnTo>
                    <a:lnTo>
                      <a:pt x="2294" y="21424"/>
                    </a:lnTo>
                    <a:lnTo>
                      <a:pt x="2436" y="21432"/>
                    </a:lnTo>
                    <a:lnTo>
                      <a:pt x="2578" y="21440"/>
                    </a:lnTo>
                    <a:lnTo>
                      <a:pt x="23549" y="21440"/>
                    </a:lnTo>
                    <a:lnTo>
                      <a:pt x="23691" y="21432"/>
                    </a:lnTo>
                    <a:lnTo>
                      <a:pt x="23834" y="21424"/>
                    </a:lnTo>
                    <a:lnTo>
                      <a:pt x="23976" y="21407"/>
                    </a:lnTo>
                    <a:lnTo>
                      <a:pt x="24110" y="21382"/>
                    </a:lnTo>
                    <a:lnTo>
                      <a:pt x="24244" y="21348"/>
                    </a:lnTo>
                    <a:lnTo>
                      <a:pt x="24377" y="21315"/>
                    </a:lnTo>
                    <a:lnTo>
                      <a:pt x="24503" y="21273"/>
                    </a:lnTo>
                    <a:lnTo>
                      <a:pt x="24629" y="21223"/>
                    </a:lnTo>
                    <a:lnTo>
                      <a:pt x="24754" y="21164"/>
                    </a:lnTo>
                    <a:lnTo>
                      <a:pt x="24871" y="21106"/>
                    </a:lnTo>
                    <a:lnTo>
                      <a:pt x="24980" y="21039"/>
                    </a:lnTo>
                    <a:lnTo>
                      <a:pt x="25089" y="20972"/>
                    </a:lnTo>
                    <a:lnTo>
                      <a:pt x="25198" y="20896"/>
                    </a:lnTo>
                    <a:lnTo>
                      <a:pt x="25298" y="20813"/>
                    </a:lnTo>
                    <a:lnTo>
                      <a:pt x="25390" y="20729"/>
                    </a:lnTo>
                    <a:lnTo>
                      <a:pt x="25482" y="20637"/>
                    </a:lnTo>
                    <a:lnTo>
                      <a:pt x="25566" y="20545"/>
                    </a:lnTo>
                    <a:lnTo>
                      <a:pt x="25649" y="20445"/>
                    </a:lnTo>
                    <a:lnTo>
                      <a:pt x="25725" y="20344"/>
                    </a:lnTo>
                    <a:lnTo>
                      <a:pt x="25792" y="20244"/>
                    </a:lnTo>
                    <a:lnTo>
                      <a:pt x="25850" y="20135"/>
                    </a:lnTo>
                    <a:lnTo>
                      <a:pt x="25909" y="20026"/>
                    </a:lnTo>
                    <a:lnTo>
                      <a:pt x="25959" y="19909"/>
                    </a:lnTo>
                    <a:lnTo>
                      <a:pt x="26009" y="19792"/>
                    </a:lnTo>
                    <a:lnTo>
                      <a:pt x="26043" y="19675"/>
                    </a:lnTo>
                    <a:lnTo>
                      <a:pt x="26076" y="19549"/>
                    </a:lnTo>
                    <a:lnTo>
                      <a:pt x="26101" y="19432"/>
                    </a:lnTo>
                    <a:lnTo>
                      <a:pt x="26118" y="19306"/>
                    </a:lnTo>
                    <a:lnTo>
                      <a:pt x="26126" y="19173"/>
                    </a:lnTo>
                    <a:lnTo>
                      <a:pt x="26126" y="19047"/>
                    </a:lnTo>
                    <a:lnTo>
                      <a:pt x="26118" y="18922"/>
                    </a:lnTo>
                    <a:lnTo>
                      <a:pt x="26101" y="18788"/>
                    </a:lnTo>
                    <a:lnTo>
                      <a:pt x="23767" y="2059"/>
                    </a:lnTo>
                    <a:lnTo>
                      <a:pt x="23750" y="1951"/>
                    </a:lnTo>
                    <a:lnTo>
                      <a:pt x="23725" y="1842"/>
                    </a:lnTo>
                    <a:lnTo>
                      <a:pt x="23700" y="1733"/>
                    </a:lnTo>
                    <a:lnTo>
                      <a:pt x="23666" y="1633"/>
                    </a:lnTo>
                    <a:lnTo>
                      <a:pt x="23624" y="1532"/>
                    </a:lnTo>
                    <a:lnTo>
                      <a:pt x="23582" y="1432"/>
                    </a:lnTo>
                    <a:lnTo>
                      <a:pt x="23532" y="1331"/>
                    </a:lnTo>
                    <a:lnTo>
                      <a:pt x="23482" y="1239"/>
                    </a:lnTo>
                    <a:lnTo>
                      <a:pt x="23423" y="1147"/>
                    </a:lnTo>
                    <a:lnTo>
                      <a:pt x="23365" y="1064"/>
                    </a:lnTo>
                    <a:lnTo>
                      <a:pt x="23231" y="888"/>
                    </a:lnTo>
                    <a:lnTo>
                      <a:pt x="23080" y="737"/>
                    </a:lnTo>
                    <a:lnTo>
                      <a:pt x="22913" y="587"/>
                    </a:lnTo>
                    <a:lnTo>
                      <a:pt x="22737" y="461"/>
                    </a:lnTo>
                    <a:lnTo>
                      <a:pt x="22545" y="344"/>
                    </a:lnTo>
                    <a:lnTo>
                      <a:pt x="22344" y="244"/>
                    </a:lnTo>
                    <a:lnTo>
                      <a:pt x="22135" y="160"/>
                    </a:lnTo>
                    <a:lnTo>
                      <a:pt x="21917" y="93"/>
                    </a:lnTo>
                    <a:lnTo>
                      <a:pt x="21691" y="43"/>
                    </a:lnTo>
                    <a:lnTo>
                      <a:pt x="21574" y="26"/>
                    </a:lnTo>
                    <a:lnTo>
                      <a:pt x="21457" y="9"/>
                    </a:lnTo>
                    <a:lnTo>
                      <a:pt x="21331" y="9"/>
                    </a:lnTo>
                    <a:lnTo>
                      <a:pt x="21214"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143;p30">
                <a:extLst>
                  <a:ext uri="{FF2B5EF4-FFF2-40B4-BE49-F238E27FC236}">
                    <a16:creationId xmlns:a16="http://schemas.microsoft.com/office/drawing/2014/main" id="{F22BF419-FE2E-1E85-128A-C43A6386E551}"/>
                  </a:ext>
                </a:extLst>
              </p:cNvPr>
              <p:cNvSpPr/>
              <p:nvPr/>
            </p:nvSpPr>
            <p:spPr>
              <a:xfrm>
                <a:off x="1527378" y="2581605"/>
                <a:ext cx="806603" cy="929302"/>
              </a:xfrm>
              <a:custGeom>
                <a:avLst/>
                <a:gdLst/>
                <a:ahLst/>
                <a:cxnLst/>
                <a:rect l="l" t="t" r="r" b="b"/>
                <a:pathLst>
                  <a:path w="22126" h="25490" extrusionOk="0">
                    <a:moveTo>
                      <a:pt x="8645" y="0"/>
                    </a:moveTo>
                    <a:lnTo>
                      <a:pt x="8536" y="67"/>
                    </a:lnTo>
                    <a:lnTo>
                      <a:pt x="8226" y="234"/>
                    </a:lnTo>
                    <a:lnTo>
                      <a:pt x="8009" y="343"/>
                    </a:lnTo>
                    <a:lnTo>
                      <a:pt x="7749" y="469"/>
                    </a:lnTo>
                    <a:lnTo>
                      <a:pt x="7456" y="603"/>
                    </a:lnTo>
                    <a:lnTo>
                      <a:pt x="7130" y="745"/>
                    </a:lnTo>
                    <a:lnTo>
                      <a:pt x="6779" y="887"/>
                    </a:lnTo>
                    <a:lnTo>
                      <a:pt x="6402" y="1029"/>
                    </a:lnTo>
                    <a:lnTo>
                      <a:pt x="6000" y="1155"/>
                    </a:lnTo>
                    <a:lnTo>
                      <a:pt x="5590" y="1280"/>
                    </a:lnTo>
                    <a:lnTo>
                      <a:pt x="5373" y="1331"/>
                    </a:lnTo>
                    <a:lnTo>
                      <a:pt x="5163" y="1381"/>
                    </a:lnTo>
                    <a:lnTo>
                      <a:pt x="4946" y="1431"/>
                    </a:lnTo>
                    <a:lnTo>
                      <a:pt x="4720" y="1473"/>
                    </a:lnTo>
                    <a:lnTo>
                      <a:pt x="4502" y="1506"/>
                    </a:lnTo>
                    <a:lnTo>
                      <a:pt x="4276" y="1531"/>
                    </a:lnTo>
                    <a:lnTo>
                      <a:pt x="4059" y="1557"/>
                    </a:lnTo>
                    <a:lnTo>
                      <a:pt x="3833" y="1565"/>
                    </a:lnTo>
                    <a:lnTo>
                      <a:pt x="3465" y="1590"/>
                    </a:lnTo>
                    <a:lnTo>
                      <a:pt x="3113" y="1623"/>
                    </a:lnTo>
                    <a:lnTo>
                      <a:pt x="2795" y="1665"/>
                    </a:lnTo>
                    <a:lnTo>
                      <a:pt x="2494" y="1724"/>
                    </a:lnTo>
                    <a:lnTo>
                      <a:pt x="2218" y="1791"/>
                    </a:lnTo>
                    <a:lnTo>
                      <a:pt x="1967" y="1875"/>
                    </a:lnTo>
                    <a:lnTo>
                      <a:pt x="1732" y="1958"/>
                    </a:lnTo>
                    <a:lnTo>
                      <a:pt x="1515" y="2059"/>
                    </a:lnTo>
                    <a:lnTo>
                      <a:pt x="1322" y="2167"/>
                    </a:lnTo>
                    <a:lnTo>
                      <a:pt x="1147" y="2285"/>
                    </a:lnTo>
                    <a:lnTo>
                      <a:pt x="988" y="2410"/>
                    </a:lnTo>
                    <a:lnTo>
                      <a:pt x="845" y="2544"/>
                    </a:lnTo>
                    <a:lnTo>
                      <a:pt x="720" y="2686"/>
                    </a:lnTo>
                    <a:lnTo>
                      <a:pt x="611" y="2837"/>
                    </a:lnTo>
                    <a:lnTo>
                      <a:pt x="511" y="2996"/>
                    </a:lnTo>
                    <a:lnTo>
                      <a:pt x="419" y="3163"/>
                    </a:lnTo>
                    <a:lnTo>
                      <a:pt x="352" y="3331"/>
                    </a:lnTo>
                    <a:lnTo>
                      <a:pt x="285" y="3506"/>
                    </a:lnTo>
                    <a:lnTo>
                      <a:pt x="235" y="3690"/>
                    </a:lnTo>
                    <a:lnTo>
                      <a:pt x="184" y="3883"/>
                    </a:lnTo>
                    <a:lnTo>
                      <a:pt x="151" y="4075"/>
                    </a:lnTo>
                    <a:lnTo>
                      <a:pt x="117" y="4276"/>
                    </a:lnTo>
                    <a:lnTo>
                      <a:pt x="92" y="4485"/>
                    </a:lnTo>
                    <a:lnTo>
                      <a:pt x="76" y="4695"/>
                    </a:lnTo>
                    <a:lnTo>
                      <a:pt x="50" y="5130"/>
                    </a:lnTo>
                    <a:lnTo>
                      <a:pt x="42" y="5573"/>
                    </a:lnTo>
                    <a:lnTo>
                      <a:pt x="25" y="6025"/>
                    </a:lnTo>
                    <a:lnTo>
                      <a:pt x="9" y="6494"/>
                    </a:lnTo>
                    <a:lnTo>
                      <a:pt x="0" y="6762"/>
                    </a:lnTo>
                    <a:lnTo>
                      <a:pt x="0" y="7113"/>
                    </a:lnTo>
                    <a:lnTo>
                      <a:pt x="9" y="8025"/>
                    </a:lnTo>
                    <a:lnTo>
                      <a:pt x="34" y="9172"/>
                    </a:lnTo>
                    <a:lnTo>
                      <a:pt x="67" y="10511"/>
                    </a:lnTo>
                    <a:lnTo>
                      <a:pt x="117" y="12000"/>
                    </a:lnTo>
                    <a:lnTo>
                      <a:pt x="176" y="13598"/>
                    </a:lnTo>
                    <a:lnTo>
                      <a:pt x="318" y="16921"/>
                    </a:lnTo>
                    <a:lnTo>
                      <a:pt x="452" y="20134"/>
                    </a:lnTo>
                    <a:lnTo>
                      <a:pt x="578" y="22871"/>
                    </a:lnTo>
                    <a:lnTo>
                      <a:pt x="703" y="25490"/>
                    </a:lnTo>
                    <a:lnTo>
                      <a:pt x="22126" y="25490"/>
                    </a:lnTo>
                    <a:lnTo>
                      <a:pt x="22126" y="2904"/>
                    </a:lnTo>
                    <a:lnTo>
                      <a:pt x="21942" y="2720"/>
                    </a:lnTo>
                    <a:lnTo>
                      <a:pt x="21875" y="2644"/>
                    </a:lnTo>
                    <a:lnTo>
                      <a:pt x="21816" y="2577"/>
                    </a:lnTo>
                    <a:lnTo>
                      <a:pt x="21758" y="2494"/>
                    </a:lnTo>
                    <a:lnTo>
                      <a:pt x="21707" y="2418"/>
                    </a:lnTo>
                    <a:lnTo>
                      <a:pt x="21657" y="2335"/>
                    </a:lnTo>
                    <a:lnTo>
                      <a:pt x="21624" y="2251"/>
                    </a:lnTo>
                    <a:lnTo>
                      <a:pt x="21548" y="2084"/>
                    </a:lnTo>
                    <a:lnTo>
                      <a:pt x="21331" y="1983"/>
                    </a:lnTo>
                    <a:lnTo>
                      <a:pt x="21097" y="1883"/>
                    </a:lnTo>
                    <a:lnTo>
                      <a:pt x="20846" y="1808"/>
                    </a:lnTo>
                    <a:lnTo>
                      <a:pt x="20561" y="1732"/>
                    </a:lnTo>
                    <a:lnTo>
                      <a:pt x="20260" y="1674"/>
                    </a:lnTo>
                    <a:lnTo>
                      <a:pt x="19925" y="1623"/>
                    </a:lnTo>
                    <a:lnTo>
                      <a:pt x="19574" y="1590"/>
                    </a:lnTo>
                    <a:lnTo>
                      <a:pt x="19189" y="1565"/>
                    </a:lnTo>
                    <a:lnTo>
                      <a:pt x="18971" y="1557"/>
                    </a:lnTo>
                    <a:lnTo>
                      <a:pt x="18745" y="1531"/>
                    </a:lnTo>
                    <a:lnTo>
                      <a:pt x="18519" y="1506"/>
                    </a:lnTo>
                    <a:lnTo>
                      <a:pt x="18302" y="1473"/>
                    </a:lnTo>
                    <a:lnTo>
                      <a:pt x="18084" y="1431"/>
                    </a:lnTo>
                    <a:lnTo>
                      <a:pt x="17866" y="1381"/>
                    </a:lnTo>
                    <a:lnTo>
                      <a:pt x="17649" y="1331"/>
                    </a:lnTo>
                    <a:lnTo>
                      <a:pt x="17440" y="1280"/>
                    </a:lnTo>
                    <a:lnTo>
                      <a:pt x="17021" y="1155"/>
                    </a:lnTo>
                    <a:lnTo>
                      <a:pt x="16620" y="1029"/>
                    </a:lnTo>
                    <a:lnTo>
                      <a:pt x="16243" y="887"/>
                    </a:lnTo>
                    <a:lnTo>
                      <a:pt x="15892" y="745"/>
                    </a:lnTo>
                    <a:lnTo>
                      <a:pt x="15565" y="603"/>
                    </a:lnTo>
                    <a:lnTo>
                      <a:pt x="15272" y="469"/>
                    </a:lnTo>
                    <a:lnTo>
                      <a:pt x="15013" y="343"/>
                    </a:lnTo>
                    <a:lnTo>
                      <a:pt x="14795" y="234"/>
                    </a:lnTo>
                    <a:lnTo>
                      <a:pt x="14486" y="67"/>
                    </a:lnTo>
                    <a:lnTo>
                      <a:pt x="14377" y="0"/>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2" name="Google Shape;1144;p30">
                <a:extLst>
                  <a:ext uri="{FF2B5EF4-FFF2-40B4-BE49-F238E27FC236}">
                    <a16:creationId xmlns:a16="http://schemas.microsoft.com/office/drawing/2014/main" id="{4E4443D9-6CBC-48E5-AFB1-2D16F83F64F9}"/>
                  </a:ext>
                </a:extLst>
              </p:cNvPr>
              <p:cNvSpPr/>
              <p:nvPr/>
            </p:nvSpPr>
            <p:spPr>
              <a:xfrm>
                <a:off x="1523696" y="2620941"/>
                <a:ext cx="835330" cy="889964"/>
              </a:xfrm>
              <a:custGeom>
                <a:avLst/>
                <a:gdLst/>
                <a:ahLst/>
                <a:cxnLst/>
                <a:rect l="l" t="t" r="r" b="b"/>
                <a:pathLst>
                  <a:path w="22914" h="24411" extrusionOk="0">
                    <a:moveTo>
                      <a:pt x="17156" y="1"/>
                    </a:moveTo>
                    <a:lnTo>
                      <a:pt x="13465" y="9950"/>
                    </a:lnTo>
                    <a:lnTo>
                      <a:pt x="9817" y="9950"/>
                    </a:lnTo>
                    <a:lnTo>
                      <a:pt x="5298" y="268"/>
                    </a:lnTo>
                    <a:lnTo>
                      <a:pt x="5223" y="252"/>
                    </a:lnTo>
                    <a:lnTo>
                      <a:pt x="5022" y="226"/>
                    </a:lnTo>
                    <a:lnTo>
                      <a:pt x="4871" y="218"/>
                    </a:lnTo>
                    <a:lnTo>
                      <a:pt x="4704" y="210"/>
                    </a:lnTo>
                    <a:lnTo>
                      <a:pt x="4503" y="201"/>
                    </a:lnTo>
                    <a:lnTo>
                      <a:pt x="4285" y="201"/>
                    </a:lnTo>
                    <a:lnTo>
                      <a:pt x="4043" y="218"/>
                    </a:lnTo>
                    <a:lnTo>
                      <a:pt x="3783" y="235"/>
                    </a:lnTo>
                    <a:lnTo>
                      <a:pt x="3515" y="268"/>
                    </a:lnTo>
                    <a:lnTo>
                      <a:pt x="3231" y="319"/>
                    </a:lnTo>
                    <a:lnTo>
                      <a:pt x="2930" y="385"/>
                    </a:lnTo>
                    <a:lnTo>
                      <a:pt x="2628" y="469"/>
                    </a:lnTo>
                    <a:lnTo>
                      <a:pt x="2310" y="570"/>
                    </a:lnTo>
                    <a:lnTo>
                      <a:pt x="2160" y="637"/>
                    </a:lnTo>
                    <a:lnTo>
                      <a:pt x="2001" y="695"/>
                    </a:lnTo>
                    <a:lnTo>
                      <a:pt x="1842" y="770"/>
                    </a:lnTo>
                    <a:lnTo>
                      <a:pt x="1700" y="854"/>
                    </a:lnTo>
                    <a:lnTo>
                      <a:pt x="1557" y="946"/>
                    </a:lnTo>
                    <a:lnTo>
                      <a:pt x="1423" y="1047"/>
                    </a:lnTo>
                    <a:lnTo>
                      <a:pt x="1306" y="1147"/>
                    </a:lnTo>
                    <a:lnTo>
                      <a:pt x="1189" y="1256"/>
                    </a:lnTo>
                    <a:lnTo>
                      <a:pt x="1080" y="1373"/>
                    </a:lnTo>
                    <a:lnTo>
                      <a:pt x="980" y="1490"/>
                    </a:lnTo>
                    <a:lnTo>
                      <a:pt x="879" y="1616"/>
                    </a:lnTo>
                    <a:lnTo>
                      <a:pt x="796" y="1741"/>
                    </a:lnTo>
                    <a:lnTo>
                      <a:pt x="712" y="1867"/>
                    </a:lnTo>
                    <a:lnTo>
                      <a:pt x="637" y="2001"/>
                    </a:lnTo>
                    <a:lnTo>
                      <a:pt x="561" y="2126"/>
                    </a:lnTo>
                    <a:lnTo>
                      <a:pt x="495" y="2260"/>
                    </a:lnTo>
                    <a:lnTo>
                      <a:pt x="386" y="2519"/>
                    </a:lnTo>
                    <a:lnTo>
                      <a:pt x="294" y="2770"/>
                    </a:lnTo>
                    <a:lnTo>
                      <a:pt x="210" y="3005"/>
                    </a:lnTo>
                    <a:lnTo>
                      <a:pt x="151" y="3214"/>
                    </a:lnTo>
                    <a:lnTo>
                      <a:pt x="110" y="3406"/>
                    </a:lnTo>
                    <a:lnTo>
                      <a:pt x="59" y="3683"/>
                    </a:lnTo>
                    <a:lnTo>
                      <a:pt x="43" y="3783"/>
                    </a:lnTo>
                    <a:lnTo>
                      <a:pt x="18" y="4218"/>
                    </a:lnTo>
                    <a:lnTo>
                      <a:pt x="9" y="4720"/>
                    </a:lnTo>
                    <a:lnTo>
                      <a:pt x="1" y="5281"/>
                    </a:lnTo>
                    <a:lnTo>
                      <a:pt x="1" y="5892"/>
                    </a:lnTo>
                    <a:lnTo>
                      <a:pt x="9" y="6561"/>
                    </a:lnTo>
                    <a:lnTo>
                      <a:pt x="18" y="7273"/>
                    </a:lnTo>
                    <a:lnTo>
                      <a:pt x="51" y="8804"/>
                    </a:lnTo>
                    <a:lnTo>
                      <a:pt x="101" y="10453"/>
                    </a:lnTo>
                    <a:lnTo>
                      <a:pt x="168" y="12185"/>
                    </a:lnTo>
                    <a:lnTo>
                      <a:pt x="244" y="13942"/>
                    </a:lnTo>
                    <a:lnTo>
                      <a:pt x="327" y="15691"/>
                    </a:lnTo>
                    <a:lnTo>
                      <a:pt x="495" y="19005"/>
                    </a:lnTo>
                    <a:lnTo>
                      <a:pt x="654" y="21783"/>
                    </a:lnTo>
                    <a:lnTo>
                      <a:pt x="804" y="24411"/>
                    </a:lnTo>
                    <a:lnTo>
                      <a:pt x="22419" y="24411"/>
                    </a:lnTo>
                    <a:lnTo>
                      <a:pt x="22453" y="23499"/>
                    </a:lnTo>
                    <a:lnTo>
                      <a:pt x="22545" y="21089"/>
                    </a:lnTo>
                    <a:lnTo>
                      <a:pt x="22662" y="17658"/>
                    </a:lnTo>
                    <a:lnTo>
                      <a:pt x="22721" y="15699"/>
                    </a:lnTo>
                    <a:lnTo>
                      <a:pt x="22779" y="13666"/>
                    </a:lnTo>
                    <a:lnTo>
                      <a:pt x="22829" y="11616"/>
                    </a:lnTo>
                    <a:lnTo>
                      <a:pt x="22871" y="9616"/>
                    </a:lnTo>
                    <a:lnTo>
                      <a:pt x="22905" y="7708"/>
                    </a:lnTo>
                    <a:lnTo>
                      <a:pt x="22913" y="5959"/>
                    </a:lnTo>
                    <a:lnTo>
                      <a:pt x="22913" y="5172"/>
                    </a:lnTo>
                    <a:lnTo>
                      <a:pt x="22905" y="4436"/>
                    </a:lnTo>
                    <a:lnTo>
                      <a:pt x="22888" y="3775"/>
                    </a:lnTo>
                    <a:lnTo>
                      <a:pt x="22871" y="3197"/>
                    </a:lnTo>
                    <a:lnTo>
                      <a:pt x="22846" y="2695"/>
                    </a:lnTo>
                    <a:lnTo>
                      <a:pt x="22813" y="2293"/>
                    </a:lnTo>
                    <a:lnTo>
                      <a:pt x="22788" y="2126"/>
                    </a:lnTo>
                    <a:lnTo>
                      <a:pt x="22771" y="1984"/>
                    </a:lnTo>
                    <a:lnTo>
                      <a:pt x="22746" y="1875"/>
                    </a:lnTo>
                    <a:lnTo>
                      <a:pt x="22721" y="1783"/>
                    </a:lnTo>
                    <a:lnTo>
                      <a:pt x="22687" y="1716"/>
                    </a:lnTo>
                    <a:lnTo>
                      <a:pt x="22654" y="1649"/>
                    </a:lnTo>
                    <a:lnTo>
                      <a:pt x="22612" y="1582"/>
                    </a:lnTo>
                    <a:lnTo>
                      <a:pt x="22562" y="1515"/>
                    </a:lnTo>
                    <a:lnTo>
                      <a:pt x="22511" y="1448"/>
                    </a:lnTo>
                    <a:lnTo>
                      <a:pt x="22453" y="1390"/>
                    </a:lnTo>
                    <a:lnTo>
                      <a:pt x="22319" y="1273"/>
                    </a:lnTo>
                    <a:lnTo>
                      <a:pt x="22168" y="1164"/>
                    </a:lnTo>
                    <a:lnTo>
                      <a:pt x="22001" y="1055"/>
                    </a:lnTo>
                    <a:lnTo>
                      <a:pt x="21817" y="955"/>
                    </a:lnTo>
                    <a:lnTo>
                      <a:pt x="21616" y="862"/>
                    </a:lnTo>
                    <a:lnTo>
                      <a:pt x="21398" y="779"/>
                    </a:lnTo>
                    <a:lnTo>
                      <a:pt x="21181" y="695"/>
                    </a:lnTo>
                    <a:lnTo>
                      <a:pt x="20947" y="620"/>
                    </a:lnTo>
                    <a:lnTo>
                      <a:pt x="20712" y="553"/>
                    </a:lnTo>
                    <a:lnTo>
                      <a:pt x="20470" y="486"/>
                    </a:lnTo>
                    <a:lnTo>
                      <a:pt x="20227" y="427"/>
                    </a:lnTo>
                    <a:lnTo>
                      <a:pt x="19725" y="327"/>
                    </a:lnTo>
                    <a:lnTo>
                      <a:pt x="19239" y="235"/>
                    </a:lnTo>
                    <a:lnTo>
                      <a:pt x="18771" y="168"/>
                    </a:lnTo>
                    <a:lnTo>
                      <a:pt x="18336" y="109"/>
                    </a:lnTo>
                    <a:lnTo>
                      <a:pt x="17951" y="67"/>
                    </a:lnTo>
                    <a:lnTo>
                      <a:pt x="17373" y="17"/>
                    </a:lnTo>
                    <a:lnTo>
                      <a:pt x="17156"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3" name="Google Shape;1145;p30">
                <a:extLst>
                  <a:ext uri="{FF2B5EF4-FFF2-40B4-BE49-F238E27FC236}">
                    <a16:creationId xmlns:a16="http://schemas.microsoft.com/office/drawing/2014/main" id="{4F25715C-E699-A51A-A153-1CEA67EEFCAF}"/>
                  </a:ext>
                </a:extLst>
              </p:cNvPr>
              <p:cNvSpPr/>
              <p:nvPr/>
            </p:nvSpPr>
            <p:spPr>
              <a:xfrm>
                <a:off x="1535908" y="2621232"/>
                <a:ext cx="223943" cy="754853"/>
              </a:xfrm>
              <a:custGeom>
                <a:avLst/>
                <a:gdLst/>
                <a:ahLst/>
                <a:cxnLst/>
                <a:rect l="l" t="t" r="r" b="b"/>
                <a:pathLst>
                  <a:path w="6143" h="20705" extrusionOk="0">
                    <a:moveTo>
                      <a:pt x="4427" y="1"/>
                    </a:moveTo>
                    <a:lnTo>
                      <a:pt x="4218" y="18"/>
                    </a:lnTo>
                    <a:lnTo>
                      <a:pt x="4001" y="34"/>
                    </a:lnTo>
                    <a:lnTo>
                      <a:pt x="3775" y="68"/>
                    </a:lnTo>
                    <a:lnTo>
                      <a:pt x="3557" y="110"/>
                    </a:lnTo>
                    <a:lnTo>
                      <a:pt x="3331" y="152"/>
                    </a:lnTo>
                    <a:lnTo>
                      <a:pt x="3114" y="210"/>
                    </a:lnTo>
                    <a:lnTo>
                      <a:pt x="2687" y="319"/>
                    </a:lnTo>
                    <a:lnTo>
                      <a:pt x="2302" y="436"/>
                    </a:lnTo>
                    <a:lnTo>
                      <a:pt x="1967" y="553"/>
                    </a:lnTo>
                    <a:lnTo>
                      <a:pt x="1699" y="654"/>
                    </a:lnTo>
                    <a:lnTo>
                      <a:pt x="1649" y="679"/>
                    </a:lnTo>
                    <a:lnTo>
                      <a:pt x="1607" y="712"/>
                    </a:lnTo>
                    <a:lnTo>
                      <a:pt x="1574" y="746"/>
                    </a:lnTo>
                    <a:lnTo>
                      <a:pt x="1540" y="796"/>
                    </a:lnTo>
                    <a:lnTo>
                      <a:pt x="1524" y="846"/>
                    </a:lnTo>
                    <a:lnTo>
                      <a:pt x="1515" y="896"/>
                    </a:lnTo>
                    <a:lnTo>
                      <a:pt x="1515" y="955"/>
                    </a:lnTo>
                    <a:lnTo>
                      <a:pt x="1532" y="1013"/>
                    </a:lnTo>
                    <a:lnTo>
                      <a:pt x="1674" y="1474"/>
                    </a:lnTo>
                    <a:lnTo>
                      <a:pt x="1808" y="1926"/>
                    </a:lnTo>
                    <a:lnTo>
                      <a:pt x="1934" y="2377"/>
                    </a:lnTo>
                    <a:lnTo>
                      <a:pt x="2051" y="2821"/>
                    </a:lnTo>
                    <a:lnTo>
                      <a:pt x="2160" y="3265"/>
                    </a:lnTo>
                    <a:lnTo>
                      <a:pt x="2252" y="3700"/>
                    </a:lnTo>
                    <a:lnTo>
                      <a:pt x="2335" y="4135"/>
                    </a:lnTo>
                    <a:lnTo>
                      <a:pt x="2411" y="4562"/>
                    </a:lnTo>
                    <a:lnTo>
                      <a:pt x="2478" y="4980"/>
                    </a:lnTo>
                    <a:lnTo>
                      <a:pt x="2536" y="5398"/>
                    </a:lnTo>
                    <a:lnTo>
                      <a:pt x="2595" y="5808"/>
                    </a:lnTo>
                    <a:lnTo>
                      <a:pt x="2637" y="6210"/>
                    </a:lnTo>
                    <a:lnTo>
                      <a:pt x="2670" y="6612"/>
                    </a:lnTo>
                    <a:lnTo>
                      <a:pt x="2695" y="7005"/>
                    </a:lnTo>
                    <a:lnTo>
                      <a:pt x="2720" y="7390"/>
                    </a:lnTo>
                    <a:lnTo>
                      <a:pt x="2729" y="7775"/>
                    </a:lnTo>
                    <a:lnTo>
                      <a:pt x="2737" y="8152"/>
                    </a:lnTo>
                    <a:lnTo>
                      <a:pt x="2737" y="8520"/>
                    </a:lnTo>
                    <a:lnTo>
                      <a:pt x="2729" y="8888"/>
                    </a:lnTo>
                    <a:lnTo>
                      <a:pt x="2720" y="9248"/>
                    </a:lnTo>
                    <a:lnTo>
                      <a:pt x="2695" y="9599"/>
                    </a:lnTo>
                    <a:lnTo>
                      <a:pt x="2670" y="9951"/>
                    </a:lnTo>
                    <a:lnTo>
                      <a:pt x="2645" y="10286"/>
                    </a:lnTo>
                    <a:lnTo>
                      <a:pt x="2611" y="10620"/>
                    </a:lnTo>
                    <a:lnTo>
                      <a:pt x="2570" y="10955"/>
                    </a:lnTo>
                    <a:lnTo>
                      <a:pt x="2528" y="11273"/>
                    </a:lnTo>
                    <a:lnTo>
                      <a:pt x="2478" y="11591"/>
                    </a:lnTo>
                    <a:lnTo>
                      <a:pt x="2427" y="11901"/>
                    </a:lnTo>
                    <a:lnTo>
                      <a:pt x="2310" y="12503"/>
                    </a:lnTo>
                    <a:lnTo>
                      <a:pt x="2185" y="13072"/>
                    </a:lnTo>
                    <a:lnTo>
                      <a:pt x="2051" y="13624"/>
                    </a:lnTo>
                    <a:lnTo>
                      <a:pt x="1900" y="14143"/>
                    </a:lnTo>
                    <a:lnTo>
                      <a:pt x="1750" y="14637"/>
                    </a:lnTo>
                    <a:lnTo>
                      <a:pt x="1591" y="15097"/>
                    </a:lnTo>
                    <a:lnTo>
                      <a:pt x="1423" y="15532"/>
                    </a:lnTo>
                    <a:lnTo>
                      <a:pt x="1264" y="15942"/>
                    </a:lnTo>
                    <a:lnTo>
                      <a:pt x="1105" y="16319"/>
                    </a:lnTo>
                    <a:lnTo>
                      <a:pt x="946" y="16662"/>
                    </a:lnTo>
                    <a:lnTo>
                      <a:pt x="796" y="16980"/>
                    </a:lnTo>
                    <a:lnTo>
                      <a:pt x="645" y="17265"/>
                    </a:lnTo>
                    <a:lnTo>
                      <a:pt x="511" y="17516"/>
                    </a:lnTo>
                    <a:lnTo>
                      <a:pt x="385" y="17733"/>
                    </a:lnTo>
                    <a:lnTo>
                      <a:pt x="185" y="18076"/>
                    </a:lnTo>
                    <a:lnTo>
                      <a:pt x="42" y="18286"/>
                    </a:lnTo>
                    <a:lnTo>
                      <a:pt x="26" y="18327"/>
                    </a:lnTo>
                    <a:lnTo>
                      <a:pt x="9" y="18361"/>
                    </a:lnTo>
                    <a:lnTo>
                      <a:pt x="1" y="18403"/>
                    </a:lnTo>
                    <a:lnTo>
                      <a:pt x="1" y="18453"/>
                    </a:lnTo>
                    <a:lnTo>
                      <a:pt x="1" y="20411"/>
                    </a:lnTo>
                    <a:lnTo>
                      <a:pt x="1" y="20478"/>
                    </a:lnTo>
                    <a:lnTo>
                      <a:pt x="26" y="20537"/>
                    </a:lnTo>
                    <a:lnTo>
                      <a:pt x="51" y="20587"/>
                    </a:lnTo>
                    <a:lnTo>
                      <a:pt x="93" y="20629"/>
                    </a:lnTo>
                    <a:lnTo>
                      <a:pt x="143" y="20671"/>
                    </a:lnTo>
                    <a:lnTo>
                      <a:pt x="193" y="20687"/>
                    </a:lnTo>
                    <a:lnTo>
                      <a:pt x="252" y="20704"/>
                    </a:lnTo>
                    <a:lnTo>
                      <a:pt x="319" y="20704"/>
                    </a:lnTo>
                    <a:lnTo>
                      <a:pt x="519" y="20679"/>
                    </a:lnTo>
                    <a:lnTo>
                      <a:pt x="712" y="20645"/>
                    </a:lnTo>
                    <a:lnTo>
                      <a:pt x="913" y="20604"/>
                    </a:lnTo>
                    <a:lnTo>
                      <a:pt x="1097" y="20562"/>
                    </a:lnTo>
                    <a:lnTo>
                      <a:pt x="1281" y="20512"/>
                    </a:lnTo>
                    <a:lnTo>
                      <a:pt x="1465" y="20453"/>
                    </a:lnTo>
                    <a:lnTo>
                      <a:pt x="1641" y="20394"/>
                    </a:lnTo>
                    <a:lnTo>
                      <a:pt x="1808" y="20327"/>
                    </a:lnTo>
                    <a:lnTo>
                      <a:pt x="1975" y="20252"/>
                    </a:lnTo>
                    <a:lnTo>
                      <a:pt x="2143" y="20177"/>
                    </a:lnTo>
                    <a:lnTo>
                      <a:pt x="2302" y="20093"/>
                    </a:lnTo>
                    <a:lnTo>
                      <a:pt x="2461" y="20001"/>
                    </a:lnTo>
                    <a:lnTo>
                      <a:pt x="2611" y="19909"/>
                    </a:lnTo>
                    <a:lnTo>
                      <a:pt x="2754" y="19817"/>
                    </a:lnTo>
                    <a:lnTo>
                      <a:pt x="2904" y="19717"/>
                    </a:lnTo>
                    <a:lnTo>
                      <a:pt x="3038" y="19608"/>
                    </a:lnTo>
                    <a:lnTo>
                      <a:pt x="3180" y="19499"/>
                    </a:lnTo>
                    <a:lnTo>
                      <a:pt x="3306" y="19382"/>
                    </a:lnTo>
                    <a:lnTo>
                      <a:pt x="3440" y="19265"/>
                    </a:lnTo>
                    <a:lnTo>
                      <a:pt x="3565" y="19139"/>
                    </a:lnTo>
                    <a:lnTo>
                      <a:pt x="3683" y="19005"/>
                    </a:lnTo>
                    <a:lnTo>
                      <a:pt x="3800" y="18880"/>
                    </a:lnTo>
                    <a:lnTo>
                      <a:pt x="3917" y="18737"/>
                    </a:lnTo>
                    <a:lnTo>
                      <a:pt x="4026" y="18604"/>
                    </a:lnTo>
                    <a:lnTo>
                      <a:pt x="4243" y="18311"/>
                    </a:lnTo>
                    <a:lnTo>
                      <a:pt x="4436" y="18001"/>
                    </a:lnTo>
                    <a:lnTo>
                      <a:pt x="4628" y="17683"/>
                    </a:lnTo>
                    <a:lnTo>
                      <a:pt x="4796" y="17348"/>
                    </a:lnTo>
                    <a:lnTo>
                      <a:pt x="4963" y="17005"/>
                    </a:lnTo>
                    <a:lnTo>
                      <a:pt x="5105" y="16645"/>
                    </a:lnTo>
                    <a:lnTo>
                      <a:pt x="5247" y="16277"/>
                    </a:lnTo>
                    <a:lnTo>
                      <a:pt x="5373" y="15901"/>
                    </a:lnTo>
                    <a:lnTo>
                      <a:pt x="5482" y="15516"/>
                    </a:lnTo>
                    <a:lnTo>
                      <a:pt x="5591" y="15114"/>
                    </a:lnTo>
                    <a:lnTo>
                      <a:pt x="5683" y="14712"/>
                    </a:lnTo>
                    <a:lnTo>
                      <a:pt x="5766" y="14302"/>
                    </a:lnTo>
                    <a:lnTo>
                      <a:pt x="5842" y="13884"/>
                    </a:lnTo>
                    <a:lnTo>
                      <a:pt x="5909" y="13457"/>
                    </a:lnTo>
                    <a:lnTo>
                      <a:pt x="5967" y="13030"/>
                    </a:lnTo>
                    <a:lnTo>
                      <a:pt x="6017" y="12595"/>
                    </a:lnTo>
                    <a:lnTo>
                      <a:pt x="6051" y="12160"/>
                    </a:lnTo>
                    <a:lnTo>
                      <a:pt x="6084" y="11725"/>
                    </a:lnTo>
                    <a:lnTo>
                      <a:pt x="6109" y="11281"/>
                    </a:lnTo>
                    <a:lnTo>
                      <a:pt x="6126" y="10838"/>
                    </a:lnTo>
                    <a:lnTo>
                      <a:pt x="6143" y="10394"/>
                    </a:lnTo>
                    <a:lnTo>
                      <a:pt x="6143" y="9951"/>
                    </a:lnTo>
                    <a:lnTo>
                      <a:pt x="6143" y="9507"/>
                    </a:lnTo>
                    <a:lnTo>
                      <a:pt x="6134" y="9064"/>
                    </a:lnTo>
                    <a:lnTo>
                      <a:pt x="6126" y="8629"/>
                    </a:lnTo>
                    <a:lnTo>
                      <a:pt x="6109" y="8185"/>
                    </a:lnTo>
                    <a:lnTo>
                      <a:pt x="6059" y="7332"/>
                    </a:lnTo>
                    <a:lnTo>
                      <a:pt x="6001" y="6486"/>
                    </a:lnTo>
                    <a:lnTo>
                      <a:pt x="5925" y="5675"/>
                    </a:lnTo>
                    <a:lnTo>
                      <a:pt x="5833" y="4888"/>
                    </a:lnTo>
                    <a:lnTo>
                      <a:pt x="5741" y="4143"/>
                    </a:lnTo>
                    <a:lnTo>
                      <a:pt x="5649" y="3440"/>
                    </a:lnTo>
                    <a:lnTo>
                      <a:pt x="5549" y="2788"/>
                    </a:lnTo>
                    <a:lnTo>
                      <a:pt x="5448" y="2193"/>
                    </a:lnTo>
                    <a:lnTo>
                      <a:pt x="5356" y="1658"/>
                    </a:lnTo>
                    <a:lnTo>
                      <a:pt x="5189" y="796"/>
                    </a:lnTo>
                    <a:lnTo>
                      <a:pt x="5080" y="244"/>
                    </a:lnTo>
                    <a:lnTo>
                      <a:pt x="5063" y="202"/>
                    </a:lnTo>
                    <a:lnTo>
                      <a:pt x="5047" y="160"/>
                    </a:lnTo>
                    <a:lnTo>
                      <a:pt x="5021" y="118"/>
                    </a:lnTo>
                    <a:lnTo>
                      <a:pt x="4988" y="93"/>
                    </a:lnTo>
                    <a:lnTo>
                      <a:pt x="4955" y="59"/>
                    </a:lnTo>
                    <a:lnTo>
                      <a:pt x="4913" y="43"/>
                    </a:lnTo>
                    <a:lnTo>
                      <a:pt x="4871" y="26"/>
                    </a:lnTo>
                    <a:lnTo>
                      <a:pt x="4821" y="18"/>
                    </a:lnTo>
                    <a:lnTo>
                      <a:pt x="4628"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4" name="Google Shape;1146;p30">
                <a:extLst>
                  <a:ext uri="{FF2B5EF4-FFF2-40B4-BE49-F238E27FC236}">
                    <a16:creationId xmlns:a16="http://schemas.microsoft.com/office/drawing/2014/main" id="{046896AF-D07C-5E81-DDB6-071C04AB1A85}"/>
                  </a:ext>
                </a:extLst>
              </p:cNvPr>
              <p:cNvSpPr/>
              <p:nvPr/>
            </p:nvSpPr>
            <p:spPr>
              <a:xfrm>
                <a:off x="2107610" y="2620321"/>
                <a:ext cx="248660" cy="755764"/>
              </a:xfrm>
              <a:custGeom>
                <a:avLst/>
                <a:gdLst/>
                <a:ahLst/>
                <a:cxnLst/>
                <a:rect l="l" t="t" r="r" b="b"/>
                <a:pathLst>
                  <a:path w="6821" h="20730" extrusionOk="0">
                    <a:moveTo>
                      <a:pt x="1507" y="1"/>
                    </a:moveTo>
                    <a:lnTo>
                      <a:pt x="1289" y="9"/>
                    </a:lnTo>
                    <a:lnTo>
                      <a:pt x="1080" y="26"/>
                    </a:lnTo>
                    <a:lnTo>
                      <a:pt x="888" y="43"/>
                    </a:lnTo>
                    <a:lnTo>
                      <a:pt x="846" y="51"/>
                    </a:lnTo>
                    <a:lnTo>
                      <a:pt x="796" y="68"/>
                    </a:lnTo>
                    <a:lnTo>
                      <a:pt x="762" y="84"/>
                    </a:lnTo>
                    <a:lnTo>
                      <a:pt x="720" y="118"/>
                    </a:lnTo>
                    <a:lnTo>
                      <a:pt x="695" y="143"/>
                    </a:lnTo>
                    <a:lnTo>
                      <a:pt x="662" y="185"/>
                    </a:lnTo>
                    <a:lnTo>
                      <a:pt x="645" y="227"/>
                    </a:lnTo>
                    <a:lnTo>
                      <a:pt x="628" y="269"/>
                    </a:lnTo>
                    <a:lnTo>
                      <a:pt x="586" y="503"/>
                    </a:lnTo>
                    <a:lnTo>
                      <a:pt x="528" y="821"/>
                    </a:lnTo>
                    <a:lnTo>
                      <a:pt x="469" y="1214"/>
                    </a:lnTo>
                    <a:lnTo>
                      <a:pt x="402" y="1683"/>
                    </a:lnTo>
                    <a:lnTo>
                      <a:pt x="335" y="2218"/>
                    </a:lnTo>
                    <a:lnTo>
                      <a:pt x="260" y="2813"/>
                    </a:lnTo>
                    <a:lnTo>
                      <a:pt x="201" y="3465"/>
                    </a:lnTo>
                    <a:lnTo>
                      <a:pt x="135" y="4168"/>
                    </a:lnTo>
                    <a:lnTo>
                      <a:pt x="84" y="4913"/>
                    </a:lnTo>
                    <a:lnTo>
                      <a:pt x="42" y="5700"/>
                    </a:lnTo>
                    <a:lnTo>
                      <a:pt x="17" y="6511"/>
                    </a:lnTo>
                    <a:lnTo>
                      <a:pt x="1" y="7357"/>
                    </a:lnTo>
                    <a:lnTo>
                      <a:pt x="1" y="8218"/>
                    </a:lnTo>
                    <a:lnTo>
                      <a:pt x="9" y="8654"/>
                    </a:lnTo>
                    <a:lnTo>
                      <a:pt x="26" y="9089"/>
                    </a:lnTo>
                    <a:lnTo>
                      <a:pt x="42" y="9532"/>
                    </a:lnTo>
                    <a:lnTo>
                      <a:pt x="68" y="9976"/>
                    </a:lnTo>
                    <a:lnTo>
                      <a:pt x="93" y="10419"/>
                    </a:lnTo>
                    <a:lnTo>
                      <a:pt x="135" y="10863"/>
                    </a:lnTo>
                    <a:lnTo>
                      <a:pt x="176" y="11306"/>
                    </a:lnTo>
                    <a:lnTo>
                      <a:pt x="227" y="11750"/>
                    </a:lnTo>
                    <a:lnTo>
                      <a:pt x="285" y="12185"/>
                    </a:lnTo>
                    <a:lnTo>
                      <a:pt x="352" y="12629"/>
                    </a:lnTo>
                    <a:lnTo>
                      <a:pt x="427" y="13055"/>
                    </a:lnTo>
                    <a:lnTo>
                      <a:pt x="511" y="13490"/>
                    </a:lnTo>
                    <a:lnTo>
                      <a:pt x="603" y="13909"/>
                    </a:lnTo>
                    <a:lnTo>
                      <a:pt x="695" y="14327"/>
                    </a:lnTo>
                    <a:lnTo>
                      <a:pt x="804" y="14737"/>
                    </a:lnTo>
                    <a:lnTo>
                      <a:pt x="921" y="15147"/>
                    </a:lnTo>
                    <a:lnTo>
                      <a:pt x="1055" y="15541"/>
                    </a:lnTo>
                    <a:lnTo>
                      <a:pt x="1189" y="15926"/>
                    </a:lnTo>
                    <a:lnTo>
                      <a:pt x="1340" y="16302"/>
                    </a:lnTo>
                    <a:lnTo>
                      <a:pt x="1499" y="16670"/>
                    </a:lnTo>
                    <a:lnTo>
                      <a:pt x="1666" y="17030"/>
                    </a:lnTo>
                    <a:lnTo>
                      <a:pt x="1842" y="17373"/>
                    </a:lnTo>
                    <a:lnTo>
                      <a:pt x="2034" y="17708"/>
                    </a:lnTo>
                    <a:lnTo>
                      <a:pt x="2243" y="18026"/>
                    </a:lnTo>
                    <a:lnTo>
                      <a:pt x="2461" y="18336"/>
                    </a:lnTo>
                    <a:lnTo>
                      <a:pt x="2687" y="18629"/>
                    </a:lnTo>
                    <a:lnTo>
                      <a:pt x="2929" y="18905"/>
                    </a:lnTo>
                    <a:lnTo>
                      <a:pt x="3055" y="19039"/>
                    </a:lnTo>
                    <a:lnTo>
                      <a:pt x="3181" y="19164"/>
                    </a:lnTo>
                    <a:lnTo>
                      <a:pt x="3314" y="19290"/>
                    </a:lnTo>
                    <a:lnTo>
                      <a:pt x="3448" y="19407"/>
                    </a:lnTo>
                    <a:lnTo>
                      <a:pt x="3582" y="19524"/>
                    </a:lnTo>
                    <a:lnTo>
                      <a:pt x="3724" y="19633"/>
                    </a:lnTo>
                    <a:lnTo>
                      <a:pt x="3875" y="19742"/>
                    </a:lnTo>
                    <a:lnTo>
                      <a:pt x="4026" y="19842"/>
                    </a:lnTo>
                    <a:lnTo>
                      <a:pt x="4176" y="19942"/>
                    </a:lnTo>
                    <a:lnTo>
                      <a:pt x="4335" y="20034"/>
                    </a:lnTo>
                    <a:lnTo>
                      <a:pt x="4494" y="20118"/>
                    </a:lnTo>
                    <a:lnTo>
                      <a:pt x="4653" y="20202"/>
                    </a:lnTo>
                    <a:lnTo>
                      <a:pt x="4821" y="20277"/>
                    </a:lnTo>
                    <a:lnTo>
                      <a:pt x="4996" y="20352"/>
                    </a:lnTo>
                    <a:lnTo>
                      <a:pt x="5172" y="20419"/>
                    </a:lnTo>
                    <a:lnTo>
                      <a:pt x="5348" y="20478"/>
                    </a:lnTo>
                    <a:lnTo>
                      <a:pt x="5532" y="20537"/>
                    </a:lnTo>
                    <a:lnTo>
                      <a:pt x="5716" y="20587"/>
                    </a:lnTo>
                    <a:lnTo>
                      <a:pt x="5909" y="20629"/>
                    </a:lnTo>
                    <a:lnTo>
                      <a:pt x="6101" y="20670"/>
                    </a:lnTo>
                    <a:lnTo>
                      <a:pt x="6302" y="20704"/>
                    </a:lnTo>
                    <a:lnTo>
                      <a:pt x="6503" y="20729"/>
                    </a:lnTo>
                    <a:lnTo>
                      <a:pt x="6561" y="20729"/>
                    </a:lnTo>
                    <a:lnTo>
                      <a:pt x="6620" y="20721"/>
                    </a:lnTo>
                    <a:lnTo>
                      <a:pt x="6678" y="20696"/>
                    </a:lnTo>
                    <a:lnTo>
                      <a:pt x="6720" y="20654"/>
                    </a:lnTo>
                    <a:lnTo>
                      <a:pt x="6762" y="20612"/>
                    </a:lnTo>
                    <a:lnTo>
                      <a:pt x="6796" y="20562"/>
                    </a:lnTo>
                    <a:lnTo>
                      <a:pt x="6812" y="20503"/>
                    </a:lnTo>
                    <a:lnTo>
                      <a:pt x="6821" y="20444"/>
                    </a:lnTo>
                    <a:lnTo>
                      <a:pt x="6821" y="18478"/>
                    </a:lnTo>
                    <a:lnTo>
                      <a:pt x="6812" y="18436"/>
                    </a:lnTo>
                    <a:lnTo>
                      <a:pt x="6804" y="18394"/>
                    </a:lnTo>
                    <a:lnTo>
                      <a:pt x="6796" y="18352"/>
                    </a:lnTo>
                    <a:lnTo>
                      <a:pt x="6771" y="18311"/>
                    </a:lnTo>
                    <a:lnTo>
                      <a:pt x="6620" y="18101"/>
                    </a:lnTo>
                    <a:lnTo>
                      <a:pt x="6386" y="17742"/>
                    </a:lnTo>
                    <a:lnTo>
                      <a:pt x="6235" y="17516"/>
                    </a:lnTo>
                    <a:lnTo>
                      <a:pt x="6076" y="17256"/>
                    </a:lnTo>
                    <a:lnTo>
                      <a:pt x="5900" y="16955"/>
                    </a:lnTo>
                    <a:lnTo>
                      <a:pt x="5716" y="16629"/>
                    </a:lnTo>
                    <a:lnTo>
                      <a:pt x="5524" y="16269"/>
                    </a:lnTo>
                    <a:lnTo>
                      <a:pt x="5323" y="15875"/>
                    </a:lnTo>
                    <a:lnTo>
                      <a:pt x="5122" y="15457"/>
                    </a:lnTo>
                    <a:lnTo>
                      <a:pt x="4913" y="15005"/>
                    </a:lnTo>
                    <a:lnTo>
                      <a:pt x="4712" y="14520"/>
                    </a:lnTo>
                    <a:lnTo>
                      <a:pt x="4511" y="14009"/>
                    </a:lnTo>
                    <a:lnTo>
                      <a:pt x="4319" y="13474"/>
                    </a:lnTo>
                    <a:lnTo>
                      <a:pt x="4135" y="12913"/>
                    </a:lnTo>
                    <a:lnTo>
                      <a:pt x="3959" y="12319"/>
                    </a:lnTo>
                    <a:lnTo>
                      <a:pt x="3875" y="12009"/>
                    </a:lnTo>
                    <a:lnTo>
                      <a:pt x="3800" y="11700"/>
                    </a:lnTo>
                    <a:lnTo>
                      <a:pt x="3724" y="11382"/>
                    </a:lnTo>
                    <a:lnTo>
                      <a:pt x="3658" y="11055"/>
                    </a:lnTo>
                    <a:lnTo>
                      <a:pt x="3591" y="10729"/>
                    </a:lnTo>
                    <a:lnTo>
                      <a:pt x="3524" y="10386"/>
                    </a:lnTo>
                    <a:lnTo>
                      <a:pt x="3473" y="10043"/>
                    </a:lnTo>
                    <a:lnTo>
                      <a:pt x="3423" y="9691"/>
                    </a:lnTo>
                    <a:lnTo>
                      <a:pt x="3373" y="9340"/>
                    </a:lnTo>
                    <a:lnTo>
                      <a:pt x="3340" y="8980"/>
                    </a:lnTo>
                    <a:lnTo>
                      <a:pt x="3306" y="8612"/>
                    </a:lnTo>
                    <a:lnTo>
                      <a:pt x="3281" y="8235"/>
                    </a:lnTo>
                    <a:lnTo>
                      <a:pt x="3264" y="7859"/>
                    </a:lnTo>
                    <a:lnTo>
                      <a:pt x="3247" y="7474"/>
                    </a:lnTo>
                    <a:lnTo>
                      <a:pt x="3247" y="7089"/>
                    </a:lnTo>
                    <a:lnTo>
                      <a:pt x="3247" y="6695"/>
                    </a:lnTo>
                    <a:lnTo>
                      <a:pt x="3264" y="6294"/>
                    </a:lnTo>
                    <a:lnTo>
                      <a:pt x="3281" y="5892"/>
                    </a:lnTo>
                    <a:lnTo>
                      <a:pt x="3314" y="5482"/>
                    </a:lnTo>
                    <a:lnTo>
                      <a:pt x="3348" y="5064"/>
                    </a:lnTo>
                    <a:lnTo>
                      <a:pt x="3398" y="4645"/>
                    </a:lnTo>
                    <a:lnTo>
                      <a:pt x="3457" y="4218"/>
                    </a:lnTo>
                    <a:lnTo>
                      <a:pt x="3524" y="3792"/>
                    </a:lnTo>
                    <a:lnTo>
                      <a:pt x="3599" y="3356"/>
                    </a:lnTo>
                    <a:lnTo>
                      <a:pt x="3683" y="2913"/>
                    </a:lnTo>
                    <a:lnTo>
                      <a:pt x="3783" y="2469"/>
                    </a:lnTo>
                    <a:lnTo>
                      <a:pt x="3892" y="2026"/>
                    </a:lnTo>
                    <a:lnTo>
                      <a:pt x="4017" y="1566"/>
                    </a:lnTo>
                    <a:lnTo>
                      <a:pt x="4151" y="1114"/>
                    </a:lnTo>
                    <a:lnTo>
                      <a:pt x="4294" y="654"/>
                    </a:lnTo>
                    <a:lnTo>
                      <a:pt x="4302" y="595"/>
                    </a:lnTo>
                    <a:lnTo>
                      <a:pt x="4310" y="545"/>
                    </a:lnTo>
                    <a:lnTo>
                      <a:pt x="4302" y="486"/>
                    </a:lnTo>
                    <a:lnTo>
                      <a:pt x="4277" y="436"/>
                    </a:lnTo>
                    <a:lnTo>
                      <a:pt x="4252" y="394"/>
                    </a:lnTo>
                    <a:lnTo>
                      <a:pt x="4218" y="352"/>
                    </a:lnTo>
                    <a:lnTo>
                      <a:pt x="4176" y="319"/>
                    </a:lnTo>
                    <a:lnTo>
                      <a:pt x="4126" y="294"/>
                    </a:lnTo>
                    <a:lnTo>
                      <a:pt x="4001" y="252"/>
                    </a:lnTo>
                    <a:lnTo>
                      <a:pt x="3850" y="210"/>
                    </a:lnTo>
                    <a:lnTo>
                      <a:pt x="3691" y="177"/>
                    </a:lnTo>
                    <a:lnTo>
                      <a:pt x="3507" y="143"/>
                    </a:lnTo>
                    <a:lnTo>
                      <a:pt x="3097" y="84"/>
                    </a:lnTo>
                    <a:lnTo>
                      <a:pt x="2653" y="43"/>
                    </a:lnTo>
                    <a:lnTo>
                      <a:pt x="2193" y="9"/>
                    </a:lnTo>
                    <a:lnTo>
                      <a:pt x="1733"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5" name="Google Shape;1147;p30">
                <a:extLst>
                  <a:ext uri="{FF2B5EF4-FFF2-40B4-BE49-F238E27FC236}">
                    <a16:creationId xmlns:a16="http://schemas.microsoft.com/office/drawing/2014/main" id="{60253811-D9B9-C957-9A61-C34D3847E863}"/>
                  </a:ext>
                </a:extLst>
              </p:cNvPr>
              <p:cNvSpPr/>
              <p:nvPr/>
            </p:nvSpPr>
            <p:spPr>
              <a:xfrm>
                <a:off x="1811698" y="2516312"/>
                <a:ext cx="255367" cy="188886"/>
              </a:xfrm>
              <a:custGeom>
                <a:avLst/>
                <a:gdLst/>
                <a:ahLst/>
                <a:cxnLst/>
                <a:rect l="l" t="t" r="r" b="b"/>
                <a:pathLst>
                  <a:path w="7005" h="5181" extrusionOk="0">
                    <a:moveTo>
                      <a:pt x="0" y="0"/>
                    </a:moveTo>
                    <a:lnTo>
                      <a:pt x="0" y="2368"/>
                    </a:lnTo>
                    <a:lnTo>
                      <a:pt x="0" y="2553"/>
                    </a:lnTo>
                    <a:lnTo>
                      <a:pt x="17" y="2720"/>
                    </a:lnTo>
                    <a:lnTo>
                      <a:pt x="42" y="2887"/>
                    </a:lnTo>
                    <a:lnTo>
                      <a:pt x="67" y="3046"/>
                    </a:lnTo>
                    <a:lnTo>
                      <a:pt x="109" y="3205"/>
                    </a:lnTo>
                    <a:lnTo>
                      <a:pt x="159" y="3348"/>
                    </a:lnTo>
                    <a:lnTo>
                      <a:pt x="210" y="3490"/>
                    </a:lnTo>
                    <a:lnTo>
                      <a:pt x="277" y="3624"/>
                    </a:lnTo>
                    <a:lnTo>
                      <a:pt x="344" y="3758"/>
                    </a:lnTo>
                    <a:lnTo>
                      <a:pt x="419" y="3883"/>
                    </a:lnTo>
                    <a:lnTo>
                      <a:pt x="503" y="4000"/>
                    </a:lnTo>
                    <a:lnTo>
                      <a:pt x="595" y="4109"/>
                    </a:lnTo>
                    <a:lnTo>
                      <a:pt x="695" y="4218"/>
                    </a:lnTo>
                    <a:lnTo>
                      <a:pt x="795" y="4318"/>
                    </a:lnTo>
                    <a:lnTo>
                      <a:pt x="913" y="4410"/>
                    </a:lnTo>
                    <a:lnTo>
                      <a:pt x="1030" y="4502"/>
                    </a:lnTo>
                    <a:lnTo>
                      <a:pt x="1147" y="4586"/>
                    </a:lnTo>
                    <a:lnTo>
                      <a:pt x="1272" y="4661"/>
                    </a:lnTo>
                    <a:lnTo>
                      <a:pt x="1406" y="4737"/>
                    </a:lnTo>
                    <a:lnTo>
                      <a:pt x="1540" y="4804"/>
                    </a:lnTo>
                    <a:lnTo>
                      <a:pt x="1682" y="4862"/>
                    </a:lnTo>
                    <a:lnTo>
                      <a:pt x="1833" y="4912"/>
                    </a:lnTo>
                    <a:lnTo>
                      <a:pt x="1984" y="4963"/>
                    </a:lnTo>
                    <a:lnTo>
                      <a:pt x="2143" y="5013"/>
                    </a:lnTo>
                    <a:lnTo>
                      <a:pt x="2302" y="5046"/>
                    </a:lnTo>
                    <a:lnTo>
                      <a:pt x="2461" y="5080"/>
                    </a:lnTo>
                    <a:lnTo>
                      <a:pt x="2628" y="5113"/>
                    </a:lnTo>
                    <a:lnTo>
                      <a:pt x="2795" y="5138"/>
                    </a:lnTo>
                    <a:lnTo>
                      <a:pt x="2971" y="5155"/>
                    </a:lnTo>
                    <a:lnTo>
                      <a:pt x="3147" y="5163"/>
                    </a:lnTo>
                    <a:lnTo>
                      <a:pt x="3323" y="5172"/>
                    </a:lnTo>
                    <a:lnTo>
                      <a:pt x="3507" y="5180"/>
                    </a:lnTo>
                    <a:lnTo>
                      <a:pt x="3682" y="5172"/>
                    </a:lnTo>
                    <a:lnTo>
                      <a:pt x="3858" y="5163"/>
                    </a:lnTo>
                    <a:lnTo>
                      <a:pt x="4034" y="5155"/>
                    </a:lnTo>
                    <a:lnTo>
                      <a:pt x="4210" y="5138"/>
                    </a:lnTo>
                    <a:lnTo>
                      <a:pt x="4377" y="5113"/>
                    </a:lnTo>
                    <a:lnTo>
                      <a:pt x="4544" y="5080"/>
                    </a:lnTo>
                    <a:lnTo>
                      <a:pt x="4712" y="5046"/>
                    </a:lnTo>
                    <a:lnTo>
                      <a:pt x="4871" y="5013"/>
                    </a:lnTo>
                    <a:lnTo>
                      <a:pt x="5021" y="4963"/>
                    </a:lnTo>
                    <a:lnTo>
                      <a:pt x="5172" y="4912"/>
                    </a:lnTo>
                    <a:lnTo>
                      <a:pt x="5323" y="4862"/>
                    </a:lnTo>
                    <a:lnTo>
                      <a:pt x="5465" y="4804"/>
                    </a:lnTo>
                    <a:lnTo>
                      <a:pt x="5599" y="4737"/>
                    </a:lnTo>
                    <a:lnTo>
                      <a:pt x="5733" y="4661"/>
                    </a:lnTo>
                    <a:lnTo>
                      <a:pt x="5858" y="4586"/>
                    </a:lnTo>
                    <a:lnTo>
                      <a:pt x="5984" y="4502"/>
                    </a:lnTo>
                    <a:lnTo>
                      <a:pt x="6101" y="4410"/>
                    </a:lnTo>
                    <a:lnTo>
                      <a:pt x="6210" y="4318"/>
                    </a:lnTo>
                    <a:lnTo>
                      <a:pt x="6310" y="4218"/>
                    </a:lnTo>
                    <a:lnTo>
                      <a:pt x="6410" y="4109"/>
                    </a:lnTo>
                    <a:lnTo>
                      <a:pt x="6503" y="4000"/>
                    </a:lnTo>
                    <a:lnTo>
                      <a:pt x="6586" y="3883"/>
                    </a:lnTo>
                    <a:lnTo>
                      <a:pt x="6662" y="3758"/>
                    </a:lnTo>
                    <a:lnTo>
                      <a:pt x="6737" y="3624"/>
                    </a:lnTo>
                    <a:lnTo>
                      <a:pt x="6795" y="3490"/>
                    </a:lnTo>
                    <a:lnTo>
                      <a:pt x="6854" y="3348"/>
                    </a:lnTo>
                    <a:lnTo>
                      <a:pt x="6896" y="3205"/>
                    </a:lnTo>
                    <a:lnTo>
                      <a:pt x="6938" y="3046"/>
                    </a:lnTo>
                    <a:lnTo>
                      <a:pt x="6971" y="2887"/>
                    </a:lnTo>
                    <a:lnTo>
                      <a:pt x="6988" y="2720"/>
                    </a:lnTo>
                    <a:lnTo>
                      <a:pt x="7005" y="2553"/>
                    </a:lnTo>
                    <a:lnTo>
                      <a:pt x="7005" y="2368"/>
                    </a:lnTo>
                    <a:lnTo>
                      <a:pt x="7005"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6" name="Google Shape;1148;p30">
                <a:extLst>
                  <a:ext uri="{FF2B5EF4-FFF2-40B4-BE49-F238E27FC236}">
                    <a16:creationId xmlns:a16="http://schemas.microsoft.com/office/drawing/2014/main" id="{B6A052A7-21A0-12A3-06B6-E7F389DA705D}"/>
                  </a:ext>
                </a:extLst>
              </p:cNvPr>
              <p:cNvSpPr/>
              <p:nvPr/>
            </p:nvSpPr>
            <p:spPr>
              <a:xfrm>
                <a:off x="1811698" y="2551674"/>
                <a:ext cx="255367" cy="56509"/>
              </a:xfrm>
              <a:custGeom>
                <a:avLst/>
                <a:gdLst/>
                <a:ahLst/>
                <a:cxnLst/>
                <a:rect l="l" t="t" r="r" b="b"/>
                <a:pathLst>
                  <a:path w="7005" h="1550" extrusionOk="0">
                    <a:moveTo>
                      <a:pt x="7005" y="1"/>
                    </a:moveTo>
                    <a:lnTo>
                      <a:pt x="6653" y="76"/>
                    </a:lnTo>
                    <a:lnTo>
                      <a:pt x="6293" y="152"/>
                    </a:lnTo>
                    <a:lnTo>
                      <a:pt x="5934" y="210"/>
                    </a:lnTo>
                    <a:lnTo>
                      <a:pt x="5565" y="269"/>
                    </a:lnTo>
                    <a:lnTo>
                      <a:pt x="5197" y="311"/>
                    </a:lnTo>
                    <a:lnTo>
                      <a:pt x="4829" y="352"/>
                    </a:lnTo>
                    <a:lnTo>
                      <a:pt x="4452" y="378"/>
                    </a:lnTo>
                    <a:lnTo>
                      <a:pt x="4076" y="403"/>
                    </a:lnTo>
                    <a:lnTo>
                      <a:pt x="3557" y="419"/>
                    </a:lnTo>
                    <a:lnTo>
                      <a:pt x="3030" y="419"/>
                    </a:lnTo>
                    <a:lnTo>
                      <a:pt x="2511" y="411"/>
                    </a:lnTo>
                    <a:lnTo>
                      <a:pt x="2000" y="378"/>
                    </a:lnTo>
                    <a:lnTo>
                      <a:pt x="1498" y="327"/>
                    </a:lnTo>
                    <a:lnTo>
                      <a:pt x="988" y="269"/>
                    </a:lnTo>
                    <a:lnTo>
                      <a:pt x="494" y="193"/>
                    </a:lnTo>
                    <a:lnTo>
                      <a:pt x="0" y="93"/>
                    </a:lnTo>
                    <a:lnTo>
                      <a:pt x="0" y="1223"/>
                    </a:lnTo>
                    <a:lnTo>
                      <a:pt x="494" y="1323"/>
                    </a:lnTo>
                    <a:lnTo>
                      <a:pt x="988" y="1398"/>
                    </a:lnTo>
                    <a:lnTo>
                      <a:pt x="1498" y="1457"/>
                    </a:lnTo>
                    <a:lnTo>
                      <a:pt x="2000" y="1507"/>
                    </a:lnTo>
                    <a:lnTo>
                      <a:pt x="2511" y="1541"/>
                    </a:lnTo>
                    <a:lnTo>
                      <a:pt x="3030" y="1549"/>
                    </a:lnTo>
                    <a:lnTo>
                      <a:pt x="3557" y="1549"/>
                    </a:lnTo>
                    <a:lnTo>
                      <a:pt x="4076" y="1532"/>
                    </a:lnTo>
                    <a:lnTo>
                      <a:pt x="4452" y="1507"/>
                    </a:lnTo>
                    <a:lnTo>
                      <a:pt x="4829" y="1482"/>
                    </a:lnTo>
                    <a:lnTo>
                      <a:pt x="5197" y="1440"/>
                    </a:lnTo>
                    <a:lnTo>
                      <a:pt x="5565" y="1398"/>
                    </a:lnTo>
                    <a:lnTo>
                      <a:pt x="5934" y="1340"/>
                    </a:lnTo>
                    <a:lnTo>
                      <a:pt x="6293" y="1281"/>
                    </a:lnTo>
                    <a:lnTo>
                      <a:pt x="6653" y="1206"/>
                    </a:lnTo>
                    <a:lnTo>
                      <a:pt x="7005" y="1131"/>
                    </a:lnTo>
                    <a:lnTo>
                      <a:pt x="7005" y="1"/>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7" name="Google Shape;1149;p30">
                <a:extLst>
                  <a:ext uri="{FF2B5EF4-FFF2-40B4-BE49-F238E27FC236}">
                    <a16:creationId xmlns:a16="http://schemas.microsoft.com/office/drawing/2014/main" id="{F3B1CB9B-C497-3E2C-2EA0-2B5A1F8542F4}"/>
                  </a:ext>
                </a:extLst>
              </p:cNvPr>
              <p:cNvSpPr/>
              <p:nvPr/>
            </p:nvSpPr>
            <p:spPr>
              <a:xfrm>
                <a:off x="1883078" y="2703295"/>
                <a:ext cx="126936" cy="125742"/>
              </a:xfrm>
              <a:custGeom>
                <a:avLst/>
                <a:gdLst/>
                <a:ahLst/>
                <a:cxnLst/>
                <a:rect l="l" t="t" r="r" b="b"/>
                <a:pathLst>
                  <a:path w="3482" h="3449" extrusionOk="0">
                    <a:moveTo>
                      <a:pt x="536" y="1"/>
                    </a:moveTo>
                    <a:lnTo>
                      <a:pt x="478" y="9"/>
                    </a:lnTo>
                    <a:lnTo>
                      <a:pt x="411" y="18"/>
                    </a:lnTo>
                    <a:lnTo>
                      <a:pt x="352" y="34"/>
                    </a:lnTo>
                    <a:lnTo>
                      <a:pt x="293" y="60"/>
                    </a:lnTo>
                    <a:lnTo>
                      <a:pt x="243" y="93"/>
                    </a:lnTo>
                    <a:lnTo>
                      <a:pt x="193" y="126"/>
                    </a:lnTo>
                    <a:lnTo>
                      <a:pt x="151" y="168"/>
                    </a:lnTo>
                    <a:lnTo>
                      <a:pt x="109" y="219"/>
                    </a:lnTo>
                    <a:lnTo>
                      <a:pt x="76" y="269"/>
                    </a:lnTo>
                    <a:lnTo>
                      <a:pt x="51" y="319"/>
                    </a:lnTo>
                    <a:lnTo>
                      <a:pt x="26" y="378"/>
                    </a:lnTo>
                    <a:lnTo>
                      <a:pt x="9" y="436"/>
                    </a:lnTo>
                    <a:lnTo>
                      <a:pt x="1" y="495"/>
                    </a:lnTo>
                    <a:lnTo>
                      <a:pt x="1" y="553"/>
                    </a:lnTo>
                    <a:lnTo>
                      <a:pt x="1" y="620"/>
                    </a:lnTo>
                    <a:lnTo>
                      <a:pt x="17" y="687"/>
                    </a:lnTo>
                    <a:lnTo>
                      <a:pt x="645" y="3047"/>
                    </a:lnTo>
                    <a:lnTo>
                      <a:pt x="678" y="3131"/>
                    </a:lnTo>
                    <a:lnTo>
                      <a:pt x="720" y="3214"/>
                    </a:lnTo>
                    <a:lnTo>
                      <a:pt x="779" y="3281"/>
                    </a:lnTo>
                    <a:lnTo>
                      <a:pt x="846" y="3340"/>
                    </a:lnTo>
                    <a:lnTo>
                      <a:pt x="913" y="3390"/>
                    </a:lnTo>
                    <a:lnTo>
                      <a:pt x="996" y="3424"/>
                    </a:lnTo>
                    <a:lnTo>
                      <a:pt x="1080" y="3440"/>
                    </a:lnTo>
                    <a:lnTo>
                      <a:pt x="1172" y="3449"/>
                    </a:lnTo>
                    <a:lnTo>
                      <a:pt x="2310" y="3449"/>
                    </a:lnTo>
                    <a:lnTo>
                      <a:pt x="2402" y="3440"/>
                    </a:lnTo>
                    <a:lnTo>
                      <a:pt x="2486" y="3424"/>
                    </a:lnTo>
                    <a:lnTo>
                      <a:pt x="2570" y="3390"/>
                    </a:lnTo>
                    <a:lnTo>
                      <a:pt x="2637" y="3340"/>
                    </a:lnTo>
                    <a:lnTo>
                      <a:pt x="2704" y="3281"/>
                    </a:lnTo>
                    <a:lnTo>
                      <a:pt x="2762" y="3214"/>
                    </a:lnTo>
                    <a:lnTo>
                      <a:pt x="2804" y="3131"/>
                    </a:lnTo>
                    <a:lnTo>
                      <a:pt x="2829" y="3047"/>
                    </a:lnTo>
                    <a:lnTo>
                      <a:pt x="3465" y="687"/>
                    </a:lnTo>
                    <a:lnTo>
                      <a:pt x="3473" y="620"/>
                    </a:lnTo>
                    <a:lnTo>
                      <a:pt x="3482" y="553"/>
                    </a:lnTo>
                    <a:lnTo>
                      <a:pt x="3482" y="495"/>
                    </a:lnTo>
                    <a:lnTo>
                      <a:pt x="3473" y="436"/>
                    </a:lnTo>
                    <a:lnTo>
                      <a:pt x="3457" y="378"/>
                    </a:lnTo>
                    <a:lnTo>
                      <a:pt x="3432" y="319"/>
                    </a:lnTo>
                    <a:lnTo>
                      <a:pt x="3406" y="269"/>
                    </a:lnTo>
                    <a:lnTo>
                      <a:pt x="3373" y="219"/>
                    </a:lnTo>
                    <a:lnTo>
                      <a:pt x="3331" y="168"/>
                    </a:lnTo>
                    <a:lnTo>
                      <a:pt x="3289" y="126"/>
                    </a:lnTo>
                    <a:lnTo>
                      <a:pt x="3239" y="93"/>
                    </a:lnTo>
                    <a:lnTo>
                      <a:pt x="3189" y="60"/>
                    </a:lnTo>
                    <a:lnTo>
                      <a:pt x="3130" y="34"/>
                    </a:lnTo>
                    <a:lnTo>
                      <a:pt x="3072" y="18"/>
                    </a:lnTo>
                    <a:lnTo>
                      <a:pt x="3005" y="9"/>
                    </a:lnTo>
                    <a:lnTo>
                      <a:pt x="2938"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8" name="Google Shape;1150;p30">
                <a:extLst>
                  <a:ext uri="{FF2B5EF4-FFF2-40B4-BE49-F238E27FC236}">
                    <a16:creationId xmlns:a16="http://schemas.microsoft.com/office/drawing/2014/main" id="{CE69994E-69ED-BD42-D751-2C56F33A463E}"/>
                  </a:ext>
                </a:extLst>
              </p:cNvPr>
              <p:cNvSpPr/>
              <p:nvPr/>
            </p:nvSpPr>
            <p:spPr>
              <a:xfrm>
                <a:off x="1875751" y="2810986"/>
                <a:ext cx="141591" cy="661193"/>
              </a:xfrm>
              <a:custGeom>
                <a:avLst/>
                <a:gdLst/>
                <a:ahLst/>
                <a:cxnLst/>
                <a:rect l="l" t="t" r="r" b="b"/>
                <a:pathLst>
                  <a:path w="3884" h="18136" extrusionOk="0">
                    <a:moveTo>
                      <a:pt x="1273" y="1"/>
                    </a:moveTo>
                    <a:lnTo>
                      <a:pt x="1" y="15591"/>
                    </a:lnTo>
                    <a:lnTo>
                      <a:pt x="1859" y="18135"/>
                    </a:lnTo>
                    <a:lnTo>
                      <a:pt x="3884" y="15591"/>
                    </a:lnTo>
                    <a:lnTo>
                      <a:pt x="2612"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9" name="Google Shape;1151;p30">
                <a:extLst>
                  <a:ext uri="{FF2B5EF4-FFF2-40B4-BE49-F238E27FC236}">
                    <a16:creationId xmlns:a16="http://schemas.microsoft.com/office/drawing/2014/main" id="{DAC37671-0CA8-AA0F-F158-F679A7D15037}"/>
                  </a:ext>
                </a:extLst>
              </p:cNvPr>
              <p:cNvSpPr/>
              <p:nvPr/>
            </p:nvSpPr>
            <p:spPr>
              <a:xfrm>
                <a:off x="1748556" y="2577303"/>
                <a:ext cx="199555" cy="205365"/>
              </a:xfrm>
              <a:custGeom>
                <a:avLst/>
                <a:gdLst/>
                <a:ahLst/>
                <a:cxnLst/>
                <a:rect l="l" t="t" r="r" b="b"/>
                <a:pathLst>
                  <a:path w="5474" h="5633" extrusionOk="0">
                    <a:moveTo>
                      <a:pt x="1565" y="1"/>
                    </a:moveTo>
                    <a:lnTo>
                      <a:pt x="1515" y="9"/>
                    </a:lnTo>
                    <a:lnTo>
                      <a:pt x="1465" y="26"/>
                    </a:lnTo>
                    <a:lnTo>
                      <a:pt x="1414" y="43"/>
                    </a:lnTo>
                    <a:lnTo>
                      <a:pt x="1373" y="68"/>
                    </a:lnTo>
                    <a:lnTo>
                      <a:pt x="176" y="846"/>
                    </a:lnTo>
                    <a:lnTo>
                      <a:pt x="117" y="896"/>
                    </a:lnTo>
                    <a:lnTo>
                      <a:pt x="67" y="955"/>
                    </a:lnTo>
                    <a:lnTo>
                      <a:pt x="34" y="1013"/>
                    </a:lnTo>
                    <a:lnTo>
                      <a:pt x="9" y="1089"/>
                    </a:lnTo>
                    <a:lnTo>
                      <a:pt x="0" y="1156"/>
                    </a:lnTo>
                    <a:lnTo>
                      <a:pt x="0" y="1231"/>
                    </a:lnTo>
                    <a:lnTo>
                      <a:pt x="17" y="1298"/>
                    </a:lnTo>
                    <a:lnTo>
                      <a:pt x="50" y="1365"/>
                    </a:lnTo>
                    <a:lnTo>
                      <a:pt x="184" y="1608"/>
                    </a:lnTo>
                    <a:lnTo>
                      <a:pt x="335" y="1909"/>
                    </a:lnTo>
                    <a:lnTo>
                      <a:pt x="703" y="2603"/>
                    </a:lnTo>
                    <a:lnTo>
                      <a:pt x="912" y="2988"/>
                    </a:lnTo>
                    <a:lnTo>
                      <a:pt x="1138" y="3382"/>
                    </a:lnTo>
                    <a:lnTo>
                      <a:pt x="1255" y="3582"/>
                    </a:lnTo>
                    <a:lnTo>
                      <a:pt x="1381" y="3775"/>
                    </a:lnTo>
                    <a:lnTo>
                      <a:pt x="1515" y="3967"/>
                    </a:lnTo>
                    <a:lnTo>
                      <a:pt x="1649" y="4152"/>
                    </a:lnTo>
                    <a:lnTo>
                      <a:pt x="1791" y="4336"/>
                    </a:lnTo>
                    <a:lnTo>
                      <a:pt x="1933" y="4511"/>
                    </a:lnTo>
                    <a:lnTo>
                      <a:pt x="2084" y="4679"/>
                    </a:lnTo>
                    <a:lnTo>
                      <a:pt x="2243" y="4838"/>
                    </a:lnTo>
                    <a:lnTo>
                      <a:pt x="2402" y="4988"/>
                    </a:lnTo>
                    <a:lnTo>
                      <a:pt x="2569" y="5122"/>
                    </a:lnTo>
                    <a:lnTo>
                      <a:pt x="2737" y="5248"/>
                    </a:lnTo>
                    <a:lnTo>
                      <a:pt x="2912" y="5357"/>
                    </a:lnTo>
                    <a:lnTo>
                      <a:pt x="3096" y="5449"/>
                    </a:lnTo>
                    <a:lnTo>
                      <a:pt x="3281" y="5524"/>
                    </a:lnTo>
                    <a:lnTo>
                      <a:pt x="3473" y="5583"/>
                    </a:lnTo>
                    <a:lnTo>
                      <a:pt x="3565" y="5608"/>
                    </a:lnTo>
                    <a:lnTo>
                      <a:pt x="3665" y="5616"/>
                    </a:lnTo>
                    <a:lnTo>
                      <a:pt x="3766" y="5633"/>
                    </a:lnTo>
                    <a:lnTo>
                      <a:pt x="4067" y="5633"/>
                    </a:lnTo>
                    <a:lnTo>
                      <a:pt x="4176" y="5616"/>
                    </a:lnTo>
                    <a:lnTo>
                      <a:pt x="4285" y="5599"/>
                    </a:lnTo>
                    <a:lnTo>
                      <a:pt x="4385" y="5574"/>
                    </a:lnTo>
                    <a:lnTo>
                      <a:pt x="4494" y="5549"/>
                    </a:lnTo>
                    <a:lnTo>
                      <a:pt x="4561" y="5424"/>
                    </a:lnTo>
                    <a:lnTo>
                      <a:pt x="4720" y="5097"/>
                    </a:lnTo>
                    <a:lnTo>
                      <a:pt x="4829" y="4880"/>
                    </a:lnTo>
                    <a:lnTo>
                      <a:pt x="4937" y="4629"/>
                    </a:lnTo>
                    <a:lnTo>
                      <a:pt x="5055" y="4352"/>
                    </a:lnTo>
                    <a:lnTo>
                      <a:pt x="5163" y="4068"/>
                    </a:lnTo>
                    <a:lnTo>
                      <a:pt x="5264" y="3775"/>
                    </a:lnTo>
                    <a:lnTo>
                      <a:pt x="5348" y="3482"/>
                    </a:lnTo>
                    <a:lnTo>
                      <a:pt x="5389" y="3340"/>
                    </a:lnTo>
                    <a:lnTo>
                      <a:pt x="5414" y="3198"/>
                    </a:lnTo>
                    <a:lnTo>
                      <a:pt x="5440" y="3055"/>
                    </a:lnTo>
                    <a:lnTo>
                      <a:pt x="5456" y="2921"/>
                    </a:lnTo>
                    <a:lnTo>
                      <a:pt x="5465" y="2796"/>
                    </a:lnTo>
                    <a:lnTo>
                      <a:pt x="5473" y="2679"/>
                    </a:lnTo>
                    <a:lnTo>
                      <a:pt x="5465" y="2562"/>
                    </a:lnTo>
                    <a:lnTo>
                      <a:pt x="5440" y="2453"/>
                    </a:lnTo>
                    <a:lnTo>
                      <a:pt x="5414" y="2361"/>
                    </a:lnTo>
                    <a:lnTo>
                      <a:pt x="5373" y="2277"/>
                    </a:lnTo>
                    <a:lnTo>
                      <a:pt x="5322" y="2202"/>
                    </a:lnTo>
                    <a:lnTo>
                      <a:pt x="5255" y="2135"/>
                    </a:lnTo>
                    <a:lnTo>
                      <a:pt x="5122" y="2034"/>
                    </a:lnTo>
                    <a:lnTo>
                      <a:pt x="4954" y="1917"/>
                    </a:lnTo>
                    <a:lnTo>
                      <a:pt x="4536" y="1649"/>
                    </a:lnTo>
                    <a:lnTo>
                      <a:pt x="4050" y="1348"/>
                    </a:lnTo>
                    <a:lnTo>
                      <a:pt x="3523" y="1039"/>
                    </a:lnTo>
                    <a:lnTo>
                      <a:pt x="2996" y="737"/>
                    </a:lnTo>
                    <a:lnTo>
                      <a:pt x="2511" y="461"/>
                    </a:lnTo>
                    <a:lnTo>
                      <a:pt x="1766" y="51"/>
                    </a:lnTo>
                    <a:lnTo>
                      <a:pt x="1716" y="26"/>
                    </a:lnTo>
                    <a:lnTo>
                      <a:pt x="1665" y="18"/>
                    </a:lnTo>
                    <a:lnTo>
                      <a:pt x="1615" y="9"/>
                    </a:lnTo>
                    <a:lnTo>
                      <a:pt x="1565" y="1"/>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0" name="Google Shape;1152;p30">
                <a:extLst>
                  <a:ext uri="{FF2B5EF4-FFF2-40B4-BE49-F238E27FC236}">
                    <a16:creationId xmlns:a16="http://schemas.microsoft.com/office/drawing/2014/main" id="{BA51A408-F5DA-7F18-6BB6-0A104BB0BB1A}"/>
                  </a:ext>
                </a:extLst>
              </p:cNvPr>
              <p:cNvSpPr/>
              <p:nvPr/>
            </p:nvSpPr>
            <p:spPr>
              <a:xfrm>
                <a:off x="1928247" y="2577303"/>
                <a:ext cx="198315" cy="205365"/>
              </a:xfrm>
              <a:custGeom>
                <a:avLst/>
                <a:gdLst/>
                <a:ahLst/>
                <a:cxnLst/>
                <a:rect l="l" t="t" r="r" b="b"/>
                <a:pathLst>
                  <a:path w="5440" h="5633" extrusionOk="0">
                    <a:moveTo>
                      <a:pt x="3875" y="1"/>
                    </a:moveTo>
                    <a:lnTo>
                      <a:pt x="3816" y="9"/>
                    </a:lnTo>
                    <a:lnTo>
                      <a:pt x="3766" y="18"/>
                    </a:lnTo>
                    <a:lnTo>
                      <a:pt x="3716" y="26"/>
                    </a:lnTo>
                    <a:lnTo>
                      <a:pt x="3674" y="51"/>
                    </a:lnTo>
                    <a:lnTo>
                      <a:pt x="2929" y="461"/>
                    </a:lnTo>
                    <a:lnTo>
                      <a:pt x="2435" y="737"/>
                    </a:lnTo>
                    <a:lnTo>
                      <a:pt x="1908" y="1039"/>
                    </a:lnTo>
                    <a:lnTo>
                      <a:pt x="1389" y="1348"/>
                    </a:lnTo>
                    <a:lnTo>
                      <a:pt x="904" y="1649"/>
                    </a:lnTo>
                    <a:lnTo>
                      <a:pt x="485" y="1917"/>
                    </a:lnTo>
                    <a:lnTo>
                      <a:pt x="318" y="2034"/>
                    </a:lnTo>
                    <a:lnTo>
                      <a:pt x="184" y="2135"/>
                    </a:lnTo>
                    <a:lnTo>
                      <a:pt x="117" y="2202"/>
                    </a:lnTo>
                    <a:lnTo>
                      <a:pt x="67" y="2277"/>
                    </a:lnTo>
                    <a:lnTo>
                      <a:pt x="34" y="2361"/>
                    </a:lnTo>
                    <a:lnTo>
                      <a:pt x="8" y="2453"/>
                    </a:lnTo>
                    <a:lnTo>
                      <a:pt x="0" y="2562"/>
                    </a:lnTo>
                    <a:lnTo>
                      <a:pt x="0" y="2679"/>
                    </a:lnTo>
                    <a:lnTo>
                      <a:pt x="8" y="2796"/>
                    </a:lnTo>
                    <a:lnTo>
                      <a:pt x="34" y="2921"/>
                    </a:lnTo>
                    <a:lnTo>
                      <a:pt x="59" y="3055"/>
                    </a:lnTo>
                    <a:lnTo>
                      <a:pt x="101" y="3198"/>
                    </a:lnTo>
                    <a:lnTo>
                      <a:pt x="142" y="3340"/>
                    </a:lnTo>
                    <a:lnTo>
                      <a:pt x="193" y="3482"/>
                    </a:lnTo>
                    <a:lnTo>
                      <a:pt x="310" y="3775"/>
                    </a:lnTo>
                    <a:lnTo>
                      <a:pt x="444" y="4068"/>
                    </a:lnTo>
                    <a:lnTo>
                      <a:pt x="586" y="4352"/>
                    </a:lnTo>
                    <a:lnTo>
                      <a:pt x="737" y="4629"/>
                    </a:lnTo>
                    <a:lnTo>
                      <a:pt x="879" y="4880"/>
                    </a:lnTo>
                    <a:lnTo>
                      <a:pt x="1004" y="5097"/>
                    </a:lnTo>
                    <a:lnTo>
                      <a:pt x="1205" y="5424"/>
                    </a:lnTo>
                    <a:lnTo>
                      <a:pt x="1280" y="5549"/>
                    </a:lnTo>
                    <a:lnTo>
                      <a:pt x="1389" y="5574"/>
                    </a:lnTo>
                    <a:lnTo>
                      <a:pt x="1498" y="5599"/>
                    </a:lnTo>
                    <a:lnTo>
                      <a:pt x="1607" y="5616"/>
                    </a:lnTo>
                    <a:lnTo>
                      <a:pt x="1707" y="5633"/>
                    </a:lnTo>
                    <a:lnTo>
                      <a:pt x="2008" y="5633"/>
                    </a:lnTo>
                    <a:lnTo>
                      <a:pt x="2101" y="5616"/>
                    </a:lnTo>
                    <a:lnTo>
                      <a:pt x="2193" y="5608"/>
                    </a:lnTo>
                    <a:lnTo>
                      <a:pt x="2285" y="5583"/>
                    </a:lnTo>
                    <a:lnTo>
                      <a:pt x="2377" y="5557"/>
                    </a:lnTo>
                    <a:lnTo>
                      <a:pt x="2469" y="5524"/>
                    </a:lnTo>
                    <a:lnTo>
                      <a:pt x="2644" y="5449"/>
                    </a:lnTo>
                    <a:lnTo>
                      <a:pt x="2812" y="5357"/>
                    </a:lnTo>
                    <a:lnTo>
                      <a:pt x="2979" y="5248"/>
                    </a:lnTo>
                    <a:lnTo>
                      <a:pt x="3130" y="5122"/>
                    </a:lnTo>
                    <a:lnTo>
                      <a:pt x="3280" y="4988"/>
                    </a:lnTo>
                    <a:lnTo>
                      <a:pt x="3431" y="4838"/>
                    </a:lnTo>
                    <a:lnTo>
                      <a:pt x="3565" y="4679"/>
                    </a:lnTo>
                    <a:lnTo>
                      <a:pt x="3707" y="4511"/>
                    </a:lnTo>
                    <a:lnTo>
                      <a:pt x="3833" y="4336"/>
                    </a:lnTo>
                    <a:lnTo>
                      <a:pt x="3958" y="4152"/>
                    </a:lnTo>
                    <a:lnTo>
                      <a:pt x="4075" y="3967"/>
                    </a:lnTo>
                    <a:lnTo>
                      <a:pt x="4193" y="3775"/>
                    </a:lnTo>
                    <a:lnTo>
                      <a:pt x="4410" y="3382"/>
                    </a:lnTo>
                    <a:lnTo>
                      <a:pt x="4611" y="2988"/>
                    </a:lnTo>
                    <a:lnTo>
                      <a:pt x="4795" y="2603"/>
                    </a:lnTo>
                    <a:lnTo>
                      <a:pt x="5113" y="1909"/>
                    </a:lnTo>
                    <a:lnTo>
                      <a:pt x="5255" y="1608"/>
                    </a:lnTo>
                    <a:lnTo>
                      <a:pt x="5389" y="1365"/>
                    </a:lnTo>
                    <a:lnTo>
                      <a:pt x="5414" y="1298"/>
                    </a:lnTo>
                    <a:lnTo>
                      <a:pt x="5431" y="1231"/>
                    </a:lnTo>
                    <a:lnTo>
                      <a:pt x="5439" y="1156"/>
                    </a:lnTo>
                    <a:lnTo>
                      <a:pt x="5431" y="1089"/>
                    </a:lnTo>
                    <a:lnTo>
                      <a:pt x="5406" y="1013"/>
                    </a:lnTo>
                    <a:lnTo>
                      <a:pt x="5373" y="955"/>
                    </a:lnTo>
                    <a:lnTo>
                      <a:pt x="5322" y="896"/>
                    </a:lnTo>
                    <a:lnTo>
                      <a:pt x="5264" y="846"/>
                    </a:lnTo>
                    <a:lnTo>
                      <a:pt x="4067" y="68"/>
                    </a:lnTo>
                    <a:lnTo>
                      <a:pt x="4017" y="43"/>
                    </a:lnTo>
                    <a:lnTo>
                      <a:pt x="3975" y="26"/>
                    </a:lnTo>
                    <a:lnTo>
                      <a:pt x="3925" y="9"/>
                    </a:lnTo>
                    <a:lnTo>
                      <a:pt x="3875" y="1"/>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1" name="Google Shape;1153;p30">
                <a:extLst>
                  <a:ext uri="{FF2B5EF4-FFF2-40B4-BE49-F238E27FC236}">
                    <a16:creationId xmlns:a16="http://schemas.microsoft.com/office/drawing/2014/main" id="{88BDCBDA-D96B-AF46-4F67-404B17E815D5}"/>
                  </a:ext>
                </a:extLst>
              </p:cNvPr>
              <p:cNvSpPr/>
              <p:nvPr/>
            </p:nvSpPr>
            <p:spPr>
              <a:xfrm>
                <a:off x="1693325" y="2881784"/>
                <a:ext cx="452151" cy="545222"/>
              </a:xfrm>
              <a:custGeom>
                <a:avLst/>
                <a:gdLst/>
                <a:ahLst/>
                <a:cxnLst/>
                <a:rect l="l" t="t" r="r" b="b"/>
                <a:pathLst>
                  <a:path w="12403" h="14955" extrusionOk="0">
                    <a:moveTo>
                      <a:pt x="7649" y="0"/>
                    </a:moveTo>
                    <a:lnTo>
                      <a:pt x="7281" y="9"/>
                    </a:lnTo>
                    <a:lnTo>
                      <a:pt x="6921" y="26"/>
                    </a:lnTo>
                    <a:lnTo>
                      <a:pt x="6561" y="42"/>
                    </a:lnTo>
                    <a:lnTo>
                      <a:pt x="5867" y="92"/>
                    </a:lnTo>
                    <a:lnTo>
                      <a:pt x="5189" y="159"/>
                    </a:lnTo>
                    <a:lnTo>
                      <a:pt x="4545" y="243"/>
                    </a:lnTo>
                    <a:lnTo>
                      <a:pt x="3934" y="335"/>
                    </a:lnTo>
                    <a:lnTo>
                      <a:pt x="3348" y="436"/>
                    </a:lnTo>
                    <a:lnTo>
                      <a:pt x="2804" y="536"/>
                    </a:lnTo>
                    <a:lnTo>
                      <a:pt x="2293" y="645"/>
                    </a:lnTo>
                    <a:lnTo>
                      <a:pt x="1825" y="754"/>
                    </a:lnTo>
                    <a:lnTo>
                      <a:pt x="1406" y="862"/>
                    </a:lnTo>
                    <a:lnTo>
                      <a:pt x="1030" y="963"/>
                    </a:lnTo>
                    <a:lnTo>
                      <a:pt x="703" y="1055"/>
                    </a:lnTo>
                    <a:lnTo>
                      <a:pt x="620" y="1080"/>
                    </a:lnTo>
                    <a:lnTo>
                      <a:pt x="544" y="1113"/>
                    </a:lnTo>
                    <a:lnTo>
                      <a:pt x="469" y="1155"/>
                    </a:lnTo>
                    <a:lnTo>
                      <a:pt x="402" y="1205"/>
                    </a:lnTo>
                    <a:lnTo>
                      <a:pt x="335" y="1256"/>
                    </a:lnTo>
                    <a:lnTo>
                      <a:pt x="277" y="1314"/>
                    </a:lnTo>
                    <a:lnTo>
                      <a:pt x="218" y="1373"/>
                    </a:lnTo>
                    <a:lnTo>
                      <a:pt x="168" y="1440"/>
                    </a:lnTo>
                    <a:lnTo>
                      <a:pt x="126" y="1507"/>
                    </a:lnTo>
                    <a:lnTo>
                      <a:pt x="93" y="1582"/>
                    </a:lnTo>
                    <a:lnTo>
                      <a:pt x="59" y="1657"/>
                    </a:lnTo>
                    <a:lnTo>
                      <a:pt x="34" y="1741"/>
                    </a:lnTo>
                    <a:lnTo>
                      <a:pt x="17" y="1825"/>
                    </a:lnTo>
                    <a:lnTo>
                      <a:pt x="1" y="1908"/>
                    </a:lnTo>
                    <a:lnTo>
                      <a:pt x="1" y="1992"/>
                    </a:lnTo>
                    <a:lnTo>
                      <a:pt x="1" y="2076"/>
                    </a:lnTo>
                    <a:lnTo>
                      <a:pt x="109" y="3222"/>
                    </a:lnTo>
                    <a:lnTo>
                      <a:pt x="227" y="4318"/>
                    </a:lnTo>
                    <a:lnTo>
                      <a:pt x="344" y="5373"/>
                    </a:lnTo>
                    <a:lnTo>
                      <a:pt x="478" y="6369"/>
                    </a:lnTo>
                    <a:lnTo>
                      <a:pt x="611" y="7323"/>
                    </a:lnTo>
                    <a:lnTo>
                      <a:pt x="754" y="8226"/>
                    </a:lnTo>
                    <a:lnTo>
                      <a:pt x="896" y="9080"/>
                    </a:lnTo>
                    <a:lnTo>
                      <a:pt x="1038" y="9883"/>
                    </a:lnTo>
                    <a:lnTo>
                      <a:pt x="1180" y="10628"/>
                    </a:lnTo>
                    <a:lnTo>
                      <a:pt x="1323" y="11314"/>
                    </a:lnTo>
                    <a:lnTo>
                      <a:pt x="1457" y="11950"/>
                    </a:lnTo>
                    <a:lnTo>
                      <a:pt x="1582" y="12519"/>
                    </a:lnTo>
                    <a:lnTo>
                      <a:pt x="1699" y="13038"/>
                    </a:lnTo>
                    <a:lnTo>
                      <a:pt x="1808" y="13490"/>
                    </a:lnTo>
                    <a:lnTo>
                      <a:pt x="2001" y="14210"/>
                    </a:lnTo>
                    <a:lnTo>
                      <a:pt x="2017" y="14277"/>
                    </a:lnTo>
                    <a:lnTo>
                      <a:pt x="2051" y="14352"/>
                    </a:lnTo>
                    <a:lnTo>
                      <a:pt x="2084" y="14419"/>
                    </a:lnTo>
                    <a:lnTo>
                      <a:pt x="2118" y="14486"/>
                    </a:lnTo>
                    <a:lnTo>
                      <a:pt x="2160" y="14544"/>
                    </a:lnTo>
                    <a:lnTo>
                      <a:pt x="2210" y="14603"/>
                    </a:lnTo>
                    <a:lnTo>
                      <a:pt x="2260" y="14653"/>
                    </a:lnTo>
                    <a:lnTo>
                      <a:pt x="2319" y="14703"/>
                    </a:lnTo>
                    <a:lnTo>
                      <a:pt x="2369" y="14745"/>
                    </a:lnTo>
                    <a:lnTo>
                      <a:pt x="2436" y="14787"/>
                    </a:lnTo>
                    <a:lnTo>
                      <a:pt x="2503" y="14829"/>
                    </a:lnTo>
                    <a:lnTo>
                      <a:pt x="2570" y="14854"/>
                    </a:lnTo>
                    <a:lnTo>
                      <a:pt x="2637" y="14879"/>
                    </a:lnTo>
                    <a:lnTo>
                      <a:pt x="2712" y="14904"/>
                    </a:lnTo>
                    <a:lnTo>
                      <a:pt x="2787" y="14913"/>
                    </a:lnTo>
                    <a:lnTo>
                      <a:pt x="2862" y="14921"/>
                    </a:lnTo>
                    <a:lnTo>
                      <a:pt x="3130" y="14938"/>
                    </a:lnTo>
                    <a:lnTo>
                      <a:pt x="3406" y="14955"/>
                    </a:lnTo>
                    <a:lnTo>
                      <a:pt x="3984" y="14955"/>
                    </a:lnTo>
                    <a:lnTo>
                      <a:pt x="4578" y="14946"/>
                    </a:lnTo>
                    <a:lnTo>
                      <a:pt x="5189" y="14913"/>
                    </a:lnTo>
                    <a:lnTo>
                      <a:pt x="5808" y="14871"/>
                    </a:lnTo>
                    <a:lnTo>
                      <a:pt x="6427" y="14821"/>
                    </a:lnTo>
                    <a:lnTo>
                      <a:pt x="7047" y="14754"/>
                    </a:lnTo>
                    <a:lnTo>
                      <a:pt x="7657" y="14678"/>
                    </a:lnTo>
                    <a:lnTo>
                      <a:pt x="8260" y="14603"/>
                    </a:lnTo>
                    <a:lnTo>
                      <a:pt x="8837" y="14511"/>
                    </a:lnTo>
                    <a:lnTo>
                      <a:pt x="9398" y="14427"/>
                    </a:lnTo>
                    <a:lnTo>
                      <a:pt x="9925" y="14344"/>
                    </a:lnTo>
                    <a:lnTo>
                      <a:pt x="10863" y="14176"/>
                    </a:lnTo>
                    <a:lnTo>
                      <a:pt x="11616" y="14026"/>
                    </a:lnTo>
                    <a:lnTo>
                      <a:pt x="11699" y="14009"/>
                    </a:lnTo>
                    <a:lnTo>
                      <a:pt x="11783" y="13984"/>
                    </a:lnTo>
                    <a:lnTo>
                      <a:pt x="11858" y="13950"/>
                    </a:lnTo>
                    <a:lnTo>
                      <a:pt x="11934" y="13908"/>
                    </a:lnTo>
                    <a:lnTo>
                      <a:pt x="12001" y="13858"/>
                    </a:lnTo>
                    <a:lnTo>
                      <a:pt x="12068" y="13808"/>
                    </a:lnTo>
                    <a:lnTo>
                      <a:pt x="12126" y="13749"/>
                    </a:lnTo>
                    <a:lnTo>
                      <a:pt x="12185" y="13691"/>
                    </a:lnTo>
                    <a:lnTo>
                      <a:pt x="12235" y="13624"/>
                    </a:lnTo>
                    <a:lnTo>
                      <a:pt x="12277" y="13549"/>
                    </a:lnTo>
                    <a:lnTo>
                      <a:pt x="12310" y="13482"/>
                    </a:lnTo>
                    <a:lnTo>
                      <a:pt x="12344" y="13398"/>
                    </a:lnTo>
                    <a:lnTo>
                      <a:pt x="12369" y="13323"/>
                    </a:lnTo>
                    <a:lnTo>
                      <a:pt x="12386" y="13239"/>
                    </a:lnTo>
                    <a:lnTo>
                      <a:pt x="12402" y="13155"/>
                    </a:lnTo>
                    <a:lnTo>
                      <a:pt x="12402" y="13063"/>
                    </a:lnTo>
                    <a:lnTo>
                      <a:pt x="12394" y="12352"/>
                    </a:lnTo>
                    <a:lnTo>
                      <a:pt x="12360" y="11582"/>
                    </a:lnTo>
                    <a:lnTo>
                      <a:pt x="12310" y="10779"/>
                    </a:lnTo>
                    <a:lnTo>
                      <a:pt x="12252" y="9934"/>
                    </a:lnTo>
                    <a:lnTo>
                      <a:pt x="12176" y="9072"/>
                    </a:lnTo>
                    <a:lnTo>
                      <a:pt x="12093" y="8193"/>
                    </a:lnTo>
                    <a:lnTo>
                      <a:pt x="12009" y="7314"/>
                    </a:lnTo>
                    <a:lnTo>
                      <a:pt x="11909" y="6444"/>
                    </a:lnTo>
                    <a:lnTo>
                      <a:pt x="11808" y="5590"/>
                    </a:lnTo>
                    <a:lnTo>
                      <a:pt x="11708" y="4762"/>
                    </a:lnTo>
                    <a:lnTo>
                      <a:pt x="11507" y="3239"/>
                    </a:lnTo>
                    <a:lnTo>
                      <a:pt x="11323" y="1933"/>
                    </a:lnTo>
                    <a:lnTo>
                      <a:pt x="11181" y="954"/>
                    </a:lnTo>
                    <a:lnTo>
                      <a:pt x="11164" y="871"/>
                    </a:lnTo>
                    <a:lnTo>
                      <a:pt x="11139" y="787"/>
                    </a:lnTo>
                    <a:lnTo>
                      <a:pt x="11114" y="712"/>
                    </a:lnTo>
                    <a:lnTo>
                      <a:pt x="11080" y="645"/>
                    </a:lnTo>
                    <a:lnTo>
                      <a:pt x="11038" y="569"/>
                    </a:lnTo>
                    <a:lnTo>
                      <a:pt x="10996" y="511"/>
                    </a:lnTo>
                    <a:lnTo>
                      <a:pt x="10946" y="444"/>
                    </a:lnTo>
                    <a:lnTo>
                      <a:pt x="10888" y="385"/>
                    </a:lnTo>
                    <a:lnTo>
                      <a:pt x="10829" y="335"/>
                    </a:lnTo>
                    <a:lnTo>
                      <a:pt x="10762" y="285"/>
                    </a:lnTo>
                    <a:lnTo>
                      <a:pt x="10695" y="243"/>
                    </a:lnTo>
                    <a:lnTo>
                      <a:pt x="10628" y="210"/>
                    </a:lnTo>
                    <a:lnTo>
                      <a:pt x="10553" y="176"/>
                    </a:lnTo>
                    <a:lnTo>
                      <a:pt x="10469" y="151"/>
                    </a:lnTo>
                    <a:lnTo>
                      <a:pt x="10394" y="134"/>
                    </a:lnTo>
                    <a:lnTo>
                      <a:pt x="10310" y="118"/>
                    </a:lnTo>
                    <a:lnTo>
                      <a:pt x="9925" y="84"/>
                    </a:lnTo>
                    <a:lnTo>
                      <a:pt x="9532" y="51"/>
                    </a:lnTo>
                    <a:lnTo>
                      <a:pt x="9155" y="26"/>
                    </a:lnTo>
                    <a:lnTo>
                      <a:pt x="8770" y="9"/>
                    </a:lnTo>
                    <a:lnTo>
                      <a:pt x="8394"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2" name="Google Shape;1154;p30">
                <a:extLst>
                  <a:ext uri="{FF2B5EF4-FFF2-40B4-BE49-F238E27FC236}">
                    <a16:creationId xmlns:a16="http://schemas.microsoft.com/office/drawing/2014/main" id="{D9B188AA-93DA-FD0E-A2EA-F9A95721CC8D}"/>
                  </a:ext>
                </a:extLst>
              </p:cNvPr>
              <p:cNvSpPr/>
              <p:nvPr/>
            </p:nvSpPr>
            <p:spPr>
              <a:xfrm>
                <a:off x="1725953" y="2927864"/>
                <a:ext cx="356967" cy="201975"/>
              </a:xfrm>
              <a:custGeom>
                <a:avLst/>
                <a:gdLst/>
                <a:ahLst/>
                <a:cxnLst/>
                <a:rect l="l" t="t" r="r" b="b"/>
                <a:pathLst>
                  <a:path w="9792" h="5540" extrusionOk="0">
                    <a:moveTo>
                      <a:pt x="8629" y="0"/>
                    </a:moveTo>
                    <a:lnTo>
                      <a:pt x="7993" y="8"/>
                    </a:lnTo>
                    <a:lnTo>
                      <a:pt x="7357" y="33"/>
                    </a:lnTo>
                    <a:lnTo>
                      <a:pt x="6737" y="67"/>
                    </a:lnTo>
                    <a:lnTo>
                      <a:pt x="6127" y="100"/>
                    </a:lnTo>
                    <a:lnTo>
                      <a:pt x="5532" y="142"/>
                    </a:lnTo>
                    <a:lnTo>
                      <a:pt x="4947" y="201"/>
                    </a:lnTo>
                    <a:lnTo>
                      <a:pt x="4386" y="251"/>
                    </a:lnTo>
                    <a:lnTo>
                      <a:pt x="3850" y="310"/>
                    </a:lnTo>
                    <a:lnTo>
                      <a:pt x="2855" y="435"/>
                    </a:lnTo>
                    <a:lnTo>
                      <a:pt x="1967" y="561"/>
                    </a:lnTo>
                    <a:lnTo>
                      <a:pt x="1223" y="678"/>
                    </a:lnTo>
                    <a:lnTo>
                      <a:pt x="637" y="770"/>
                    </a:lnTo>
                    <a:lnTo>
                      <a:pt x="495" y="803"/>
                    </a:lnTo>
                    <a:lnTo>
                      <a:pt x="378" y="837"/>
                    </a:lnTo>
                    <a:lnTo>
                      <a:pt x="269" y="887"/>
                    </a:lnTo>
                    <a:lnTo>
                      <a:pt x="168" y="937"/>
                    </a:lnTo>
                    <a:lnTo>
                      <a:pt x="101" y="987"/>
                    </a:lnTo>
                    <a:lnTo>
                      <a:pt x="43" y="1046"/>
                    </a:lnTo>
                    <a:lnTo>
                      <a:pt x="26" y="1080"/>
                    </a:lnTo>
                    <a:lnTo>
                      <a:pt x="9" y="1105"/>
                    </a:lnTo>
                    <a:lnTo>
                      <a:pt x="1" y="1138"/>
                    </a:lnTo>
                    <a:lnTo>
                      <a:pt x="1" y="1163"/>
                    </a:lnTo>
                    <a:lnTo>
                      <a:pt x="34" y="1565"/>
                    </a:lnTo>
                    <a:lnTo>
                      <a:pt x="85" y="1941"/>
                    </a:lnTo>
                    <a:lnTo>
                      <a:pt x="135" y="2310"/>
                    </a:lnTo>
                    <a:lnTo>
                      <a:pt x="193" y="2653"/>
                    </a:lnTo>
                    <a:lnTo>
                      <a:pt x="269" y="2979"/>
                    </a:lnTo>
                    <a:lnTo>
                      <a:pt x="336" y="3289"/>
                    </a:lnTo>
                    <a:lnTo>
                      <a:pt x="419" y="3582"/>
                    </a:lnTo>
                    <a:lnTo>
                      <a:pt x="495" y="3858"/>
                    </a:lnTo>
                    <a:lnTo>
                      <a:pt x="578" y="4109"/>
                    </a:lnTo>
                    <a:lnTo>
                      <a:pt x="662" y="4343"/>
                    </a:lnTo>
                    <a:lnTo>
                      <a:pt x="746" y="4561"/>
                    </a:lnTo>
                    <a:lnTo>
                      <a:pt x="821" y="4762"/>
                    </a:lnTo>
                    <a:lnTo>
                      <a:pt x="972" y="5088"/>
                    </a:lnTo>
                    <a:lnTo>
                      <a:pt x="1089" y="5331"/>
                    </a:lnTo>
                    <a:lnTo>
                      <a:pt x="1122" y="5381"/>
                    </a:lnTo>
                    <a:lnTo>
                      <a:pt x="1181" y="5423"/>
                    </a:lnTo>
                    <a:lnTo>
                      <a:pt x="1248" y="5456"/>
                    </a:lnTo>
                    <a:lnTo>
                      <a:pt x="1332" y="5490"/>
                    </a:lnTo>
                    <a:lnTo>
                      <a:pt x="1424" y="5515"/>
                    </a:lnTo>
                    <a:lnTo>
                      <a:pt x="1532" y="5531"/>
                    </a:lnTo>
                    <a:lnTo>
                      <a:pt x="1650" y="5540"/>
                    </a:lnTo>
                    <a:lnTo>
                      <a:pt x="1775" y="5540"/>
                    </a:lnTo>
                    <a:lnTo>
                      <a:pt x="2227" y="5523"/>
                    </a:lnTo>
                    <a:lnTo>
                      <a:pt x="2696" y="5498"/>
                    </a:lnTo>
                    <a:lnTo>
                      <a:pt x="3189" y="5473"/>
                    </a:lnTo>
                    <a:lnTo>
                      <a:pt x="3700" y="5431"/>
                    </a:lnTo>
                    <a:lnTo>
                      <a:pt x="4729" y="5339"/>
                    </a:lnTo>
                    <a:lnTo>
                      <a:pt x="5758" y="5230"/>
                    </a:lnTo>
                    <a:lnTo>
                      <a:pt x="6746" y="5121"/>
                    </a:lnTo>
                    <a:lnTo>
                      <a:pt x="7650" y="5013"/>
                    </a:lnTo>
                    <a:lnTo>
                      <a:pt x="9064" y="4820"/>
                    </a:lnTo>
                    <a:lnTo>
                      <a:pt x="9206" y="4795"/>
                    </a:lnTo>
                    <a:lnTo>
                      <a:pt x="9332" y="4762"/>
                    </a:lnTo>
                    <a:lnTo>
                      <a:pt x="9449" y="4720"/>
                    </a:lnTo>
                    <a:lnTo>
                      <a:pt x="9549" y="4678"/>
                    </a:lnTo>
                    <a:lnTo>
                      <a:pt x="9633" y="4619"/>
                    </a:lnTo>
                    <a:lnTo>
                      <a:pt x="9700" y="4569"/>
                    </a:lnTo>
                    <a:lnTo>
                      <a:pt x="9742" y="4511"/>
                    </a:lnTo>
                    <a:lnTo>
                      <a:pt x="9750" y="4477"/>
                    </a:lnTo>
                    <a:lnTo>
                      <a:pt x="9758" y="4444"/>
                    </a:lnTo>
                    <a:lnTo>
                      <a:pt x="9783" y="4193"/>
                    </a:lnTo>
                    <a:lnTo>
                      <a:pt x="9792" y="3925"/>
                    </a:lnTo>
                    <a:lnTo>
                      <a:pt x="9792" y="3649"/>
                    </a:lnTo>
                    <a:lnTo>
                      <a:pt x="9783" y="3356"/>
                    </a:lnTo>
                    <a:lnTo>
                      <a:pt x="9758" y="3054"/>
                    </a:lnTo>
                    <a:lnTo>
                      <a:pt x="9733" y="2753"/>
                    </a:lnTo>
                    <a:lnTo>
                      <a:pt x="9700" y="2444"/>
                    </a:lnTo>
                    <a:lnTo>
                      <a:pt x="9658" y="2142"/>
                    </a:lnTo>
                    <a:lnTo>
                      <a:pt x="9566" y="1565"/>
                    </a:lnTo>
                    <a:lnTo>
                      <a:pt x="9474" y="1038"/>
                    </a:lnTo>
                    <a:lnTo>
                      <a:pt x="9382" y="594"/>
                    </a:lnTo>
                    <a:lnTo>
                      <a:pt x="9306" y="251"/>
                    </a:lnTo>
                    <a:lnTo>
                      <a:pt x="9298" y="226"/>
                    </a:lnTo>
                    <a:lnTo>
                      <a:pt x="9290" y="192"/>
                    </a:lnTo>
                    <a:lnTo>
                      <a:pt x="9239" y="151"/>
                    </a:lnTo>
                    <a:lnTo>
                      <a:pt x="9173" y="100"/>
                    </a:lnTo>
                    <a:lnTo>
                      <a:pt x="9097" y="67"/>
                    </a:lnTo>
                    <a:lnTo>
                      <a:pt x="8997" y="42"/>
                    </a:lnTo>
                    <a:lnTo>
                      <a:pt x="8888" y="17"/>
                    </a:lnTo>
                    <a:lnTo>
                      <a:pt x="876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3" name="Google Shape;1155;p30">
                <a:extLst>
                  <a:ext uri="{FF2B5EF4-FFF2-40B4-BE49-F238E27FC236}">
                    <a16:creationId xmlns:a16="http://schemas.microsoft.com/office/drawing/2014/main" id="{02B5D525-6D3D-6498-1067-DA11FDEE58A5}"/>
                  </a:ext>
                </a:extLst>
              </p:cNvPr>
              <p:cNvSpPr/>
              <p:nvPr/>
            </p:nvSpPr>
            <p:spPr>
              <a:xfrm>
                <a:off x="1846185" y="3159105"/>
                <a:ext cx="180015" cy="187975"/>
              </a:xfrm>
              <a:custGeom>
                <a:avLst/>
                <a:gdLst/>
                <a:ahLst/>
                <a:cxnLst/>
                <a:rect l="l" t="t" r="r" b="b"/>
                <a:pathLst>
                  <a:path w="4938" h="5156" extrusionOk="0">
                    <a:moveTo>
                      <a:pt x="3013" y="0"/>
                    </a:moveTo>
                    <a:lnTo>
                      <a:pt x="2829" y="17"/>
                    </a:lnTo>
                    <a:lnTo>
                      <a:pt x="2787" y="25"/>
                    </a:lnTo>
                    <a:lnTo>
                      <a:pt x="1398" y="260"/>
                    </a:lnTo>
                    <a:lnTo>
                      <a:pt x="0" y="486"/>
                    </a:lnTo>
                    <a:lnTo>
                      <a:pt x="0" y="5155"/>
                    </a:lnTo>
                    <a:lnTo>
                      <a:pt x="996" y="4753"/>
                    </a:lnTo>
                    <a:lnTo>
                      <a:pt x="1490" y="4544"/>
                    </a:lnTo>
                    <a:lnTo>
                      <a:pt x="1975" y="4335"/>
                    </a:lnTo>
                    <a:lnTo>
                      <a:pt x="2469" y="4117"/>
                    </a:lnTo>
                    <a:lnTo>
                      <a:pt x="2954" y="3891"/>
                    </a:lnTo>
                    <a:lnTo>
                      <a:pt x="3448" y="3657"/>
                    </a:lnTo>
                    <a:lnTo>
                      <a:pt x="3933" y="3414"/>
                    </a:lnTo>
                    <a:lnTo>
                      <a:pt x="4059" y="3347"/>
                    </a:lnTo>
                    <a:lnTo>
                      <a:pt x="4184" y="3272"/>
                    </a:lnTo>
                    <a:lnTo>
                      <a:pt x="4293" y="3180"/>
                    </a:lnTo>
                    <a:lnTo>
                      <a:pt x="4402" y="3088"/>
                    </a:lnTo>
                    <a:lnTo>
                      <a:pt x="4494" y="2979"/>
                    </a:lnTo>
                    <a:lnTo>
                      <a:pt x="4586" y="2870"/>
                    </a:lnTo>
                    <a:lnTo>
                      <a:pt x="4661" y="2753"/>
                    </a:lnTo>
                    <a:lnTo>
                      <a:pt x="4736" y="2628"/>
                    </a:lnTo>
                    <a:lnTo>
                      <a:pt x="4795" y="2502"/>
                    </a:lnTo>
                    <a:lnTo>
                      <a:pt x="4845" y="2368"/>
                    </a:lnTo>
                    <a:lnTo>
                      <a:pt x="4887" y="2235"/>
                    </a:lnTo>
                    <a:lnTo>
                      <a:pt x="4912" y="2092"/>
                    </a:lnTo>
                    <a:lnTo>
                      <a:pt x="4929" y="1950"/>
                    </a:lnTo>
                    <a:lnTo>
                      <a:pt x="4937" y="1799"/>
                    </a:lnTo>
                    <a:lnTo>
                      <a:pt x="4929" y="1649"/>
                    </a:lnTo>
                    <a:lnTo>
                      <a:pt x="4912" y="1506"/>
                    </a:lnTo>
                    <a:lnTo>
                      <a:pt x="4870" y="1322"/>
                    </a:lnTo>
                    <a:lnTo>
                      <a:pt x="4812" y="1147"/>
                    </a:lnTo>
                    <a:lnTo>
                      <a:pt x="4745" y="988"/>
                    </a:lnTo>
                    <a:lnTo>
                      <a:pt x="4653" y="837"/>
                    </a:lnTo>
                    <a:lnTo>
                      <a:pt x="4552" y="686"/>
                    </a:lnTo>
                    <a:lnTo>
                      <a:pt x="4444" y="561"/>
                    </a:lnTo>
                    <a:lnTo>
                      <a:pt x="4318" y="435"/>
                    </a:lnTo>
                    <a:lnTo>
                      <a:pt x="4176" y="335"/>
                    </a:lnTo>
                    <a:lnTo>
                      <a:pt x="4034" y="234"/>
                    </a:lnTo>
                    <a:lnTo>
                      <a:pt x="3875" y="159"/>
                    </a:lnTo>
                    <a:lnTo>
                      <a:pt x="3716" y="92"/>
                    </a:lnTo>
                    <a:lnTo>
                      <a:pt x="3548" y="42"/>
                    </a:lnTo>
                    <a:lnTo>
                      <a:pt x="3372" y="9"/>
                    </a:lnTo>
                    <a:lnTo>
                      <a:pt x="3197"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4" name="Google Shape;1156;p30">
                <a:extLst>
                  <a:ext uri="{FF2B5EF4-FFF2-40B4-BE49-F238E27FC236}">
                    <a16:creationId xmlns:a16="http://schemas.microsoft.com/office/drawing/2014/main" id="{F438950D-A408-BEF3-C381-CBFC2F55735D}"/>
                  </a:ext>
                </a:extLst>
              </p:cNvPr>
              <p:cNvSpPr/>
              <p:nvPr/>
            </p:nvSpPr>
            <p:spPr>
              <a:xfrm>
                <a:off x="1943486" y="3032165"/>
                <a:ext cx="226094" cy="265155"/>
              </a:xfrm>
              <a:custGeom>
                <a:avLst/>
                <a:gdLst/>
                <a:ahLst/>
                <a:cxnLst/>
                <a:rect l="l" t="t" r="r" b="b"/>
                <a:pathLst>
                  <a:path w="6202" h="7273" extrusionOk="0">
                    <a:moveTo>
                      <a:pt x="5197" y="1"/>
                    </a:moveTo>
                    <a:lnTo>
                      <a:pt x="5105" y="9"/>
                    </a:lnTo>
                    <a:lnTo>
                      <a:pt x="5021" y="26"/>
                    </a:lnTo>
                    <a:lnTo>
                      <a:pt x="4929" y="43"/>
                    </a:lnTo>
                    <a:lnTo>
                      <a:pt x="4837" y="85"/>
                    </a:lnTo>
                    <a:lnTo>
                      <a:pt x="4511" y="244"/>
                    </a:lnTo>
                    <a:lnTo>
                      <a:pt x="4327" y="352"/>
                    </a:lnTo>
                    <a:lnTo>
                      <a:pt x="4118" y="470"/>
                    </a:lnTo>
                    <a:lnTo>
                      <a:pt x="3900" y="612"/>
                    </a:lnTo>
                    <a:lnTo>
                      <a:pt x="3657" y="762"/>
                    </a:lnTo>
                    <a:lnTo>
                      <a:pt x="3390" y="938"/>
                    </a:lnTo>
                    <a:lnTo>
                      <a:pt x="3105" y="1131"/>
                    </a:lnTo>
                    <a:lnTo>
                      <a:pt x="2804" y="1348"/>
                    </a:lnTo>
                    <a:lnTo>
                      <a:pt x="2478" y="1583"/>
                    </a:lnTo>
                    <a:lnTo>
                      <a:pt x="2126" y="1842"/>
                    </a:lnTo>
                    <a:lnTo>
                      <a:pt x="1749" y="2127"/>
                    </a:lnTo>
                    <a:lnTo>
                      <a:pt x="1348" y="2445"/>
                    </a:lnTo>
                    <a:lnTo>
                      <a:pt x="921" y="2779"/>
                    </a:lnTo>
                    <a:lnTo>
                      <a:pt x="477" y="3147"/>
                    </a:lnTo>
                    <a:lnTo>
                      <a:pt x="1" y="3541"/>
                    </a:lnTo>
                    <a:lnTo>
                      <a:pt x="603" y="7273"/>
                    </a:lnTo>
                    <a:lnTo>
                      <a:pt x="821" y="7240"/>
                    </a:lnTo>
                    <a:lnTo>
                      <a:pt x="1381" y="7139"/>
                    </a:lnTo>
                    <a:lnTo>
                      <a:pt x="2185" y="6980"/>
                    </a:lnTo>
                    <a:lnTo>
                      <a:pt x="2637" y="6880"/>
                    </a:lnTo>
                    <a:lnTo>
                      <a:pt x="3113" y="6771"/>
                    </a:lnTo>
                    <a:lnTo>
                      <a:pt x="3599" y="6654"/>
                    </a:lnTo>
                    <a:lnTo>
                      <a:pt x="4067" y="6528"/>
                    </a:lnTo>
                    <a:lnTo>
                      <a:pt x="4519" y="6403"/>
                    </a:lnTo>
                    <a:lnTo>
                      <a:pt x="4929" y="6260"/>
                    </a:lnTo>
                    <a:lnTo>
                      <a:pt x="5113" y="6193"/>
                    </a:lnTo>
                    <a:lnTo>
                      <a:pt x="5289" y="6127"/>
                    </a:lnTo>
                    <a:lnTo>
                      <a:pt x="5448" y="6051"/>
                    </a:lnTo>
                    <a:lnTo>
                      <a:pt x="5590" y="5984"/>
                    </a:lnTo>
                    <a:lnTo>
                      <a:pt x="5708" y="5909"/>
                    </a:lnTo>
                    <a:lnTo>
                      <a:pt x="5808" y="5842"/>
                    </a:lnTo>
                    <a:lnTo>
                      <a:pt x="5883" y="5767"/>
                    </a:lnTo>
                    <a:lnTo>
                      <a:pt x="5908" y="5733"/>
                    </a:lnTo>
                    <a:lnTo>
                      <a:pt x="5934" y="5700"/>
                    </a:lnTo>
                    <a:lnTo>
                      <a:pt x="5967" y="5633"/>
                    </a:lnTo>
                    <a:lnTo>
                      <a:pt x="5992" y="5558"/>
                    </a:lnTo>
                    <a:lnTo>
                      <a:pt x="6042" y="5365"/>
                    </a:lnTo>
                    <a:lnTo>
                      <a:pt x="6093" y="5131"/>
                    </a:lnTo>
                    <a:lnTo>
                      <a:pt x="6126" y="4863"/>
                    </a:lnTo>
                    <a:lnTo>
                      <a:pt x="6160" y="4562"/>
                    </a:lnTo>
                    <a:lnTo>
                      <a:pt x="6176" y="4227"/>
                    </a:lnTo>
                    <a:lnTo>
                      <a:pt x="6193" y="3884"/>
                    </a:lnTo>
                    <a:lnTo>
                      <a:pt x="6201" y="3516"/>
                    </a:lnTo>
                    <a:lnTo>
                      <a:pt x="6193" y="3139"/>
                    </a:lnTo>
                    <a:lnTo>
                      <a:pt x="6185" y="2754"/>
                    </a:lnTo>
                    <a:lnTo>
                      <a:pt x="6168" y="2369"/>
                    </a:lnTo>
                    <a:lnTo>
                      <a:pt x="6143" y="1993"/>
                    </a:lnTo>
                    <a:lnTo>
                      <a:pt x="6118" y="1624"/>
                    </a:lnTo>
                    <a:lnTo>
                      <a:pt x="6076" y="1273"/>
                    </a:lnTo>
                    <a:lnTo>
                      <a:pt x="6026" y="947"/>
                    </a:lnTo>
                    <a:lnTo>
                      <a:pt x="5967" y="645"/>
                    </a:lnTo>
                    <a:lnTo>
                      <a:pt x="5942" y="553"/>
                    </a:lnTo>
                    <a:lnTo>
                      <a:pt x="5908" y="461"/>
                    </a:lnTo>
                    <a:lnTo>
                      <a:pt x="5867" y="386"/>
                    </a:lnTo>
                    <a:lnTo>
                      <a:pt x="5816" y="311"/>
                    </a:lnTo>
                    <a:lnTo>
                      <a:pt x="5758" y="244"/>
                    </a:lnTo>
                    <a:lnTo>
                      <a:pt x="5691" y="185"/>
                    </a:lnTo>
                    <a:lnTo>
                      <a:pt x="5616" y="135"/>
                    </a:lnTo>
                    <a:lnTo>
                      <a:pt x="5540" y="85"/>
                    </a:lnTo>
                    <a:lnTo>
                      <a:pt x="5457" y="51"/>
                    </a:lnTo>
                    <a:lnTo>
                      <a:pt x="5373" y="26"/>
                    </a:lnTo>
                    <a:lnTo>
                      <a:pt x="5289" y="9"/>
                    </a:lnTo>
                    <a:lnTo>
                      <a:pt x="5197"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5" name="Google Shape;1157;p30">
                <a:extLst>
                  <a:ext uri="{FF2B5EF4-FFF2-40B4-BE49-F238E27FC236}">
                    <a16:creationId xmlns:a16="http://schemas.microsoft.com/office/drawing/2014/main" id="{89992FB0-A643-CB67-8BD1-14E45E5E6685}"/>
                  </a:ext>
                </a:extLst>
              </p:cNvPr>
              <p:cNvSpPr/>
              <p:nvPr/>
            </p:nvSpPr>
            <p:spPr>
              <a:xfrm>
                <a:off x="1107879" y="2654189"/>
                <a:ext cx="814879" cy="812200"/>
              </a:xfrm>
              <a:custGeom>
                <a:avLst/>
                <a:gdLst/>
                <a:ahLst/>
                <a:cxnLst/>
                <a:rect l="l" t="t" r="r" b="b"/>
                <a:pathLst>
                  <a:path w="22353" h="22278" extrusionOk="0">
                    <a:moveTo>
                      <a:pt x="12980" y="1"/>
                    </a:moveTo>
                    <a:lnTo>
                      <a:pt x="12562" y="235"/>
                    </a:lnTo>
                    <a:lnTo>
                      <a:pt x="12126" y="486"/>
                    </a:lnTo>
                    <a:lnTo>
                      <a:pt x="11691" y="754"/>
                    </a:lnTo>
                    <a:lnTo>
                      <a:pt x="11256" y="1038"/>
                    </a:lnTo>
                    <a:lnTo>
                      <a:pt x="10813" y="1348"/>
                    </a:lnTo>
                    <a:lnTo>
                      <a:pt x="10378" y="1666"/>
                    </a:lnTo>
                    <a:lnTo>
                      <a:pt x="9934" y="2001"/>
                    </a:lnTo>
                    <a:lnTo>
                      <a:pt x="9490" y="2344"/>
                    </a:lnTo>
                    <a:lnTo>
                      <a:pt x="9047" y="2704"/>
                    </a:lnTo>
                    <a:lnTo>
                      <a:pt x="8612" y="3063"/>
                    </a:lnTo>
                    <a:lnTo>
                      <a:pt x="8185" y="3440"/>
                    </a:lnTo>
                    <a:lnTo>
                      <a:pt x="7750" y="3817"/>
                    </a:lnTo>
                    <a:lnTo>
                      <a:pt x="7331" y="4193"/>
                    </a:lnTo>
                    <a:lnTo>
                      <a:pt x="6921" y="4570"/>
                    </a:lnTo>
                    <a:lnTo>
                      <a:pt x="6520" y="4946"/>
                    </a:lnTo>
                    <a:lnTo>
                      <a:pt x="6126" y="5323"/>
                    </a:lnTo>
                    <a:lnTo>
                      <a:pt x="5373" y="6059"/>
                    </a:lnTo>
                    <a:lnTo>
                      <a:pt x="4670" y="6771"/>
                    </a:lnTo>
                    <a:lnTo>
                      <a:pt x="4034" y="7440"/>
                    </a:lnTo>
                    <a:lnTo>
                      <a:pt x="3465" y="8043"/>
                    </a:lnTo>
                    <a:lnTo>
                      <a:pt x="2980" y="8578"/>
                    </a:lnTo>
                    <a:lnTo>
                      <a:pt x="2587" y="9022"/>
                    </a:lnTo>
                    <a:lnTo>
                      <a:pt x="2294" y="9373"/>
                    </a:lnTo>
                    <a:lnTo>
                      <a:pt x="2110" y="9607"/>
                    </a:lnTo>
                    <a:lnTo>
                      <a:pt x="2026" y="9725"/>
                    </a:lnTo>
                    <a:lnTo>
                      <a:pt x="1926" y="9867"/>
                    </a:lnTo>
                    <a:lnTo>
                      <a:pt x="1817" y="10043"/>
                    </a:lnTo>
                    <a:lnTo>
                      <a:pt x="1691" y="10252"/>
                    </a:lnTo>
                    <a:lnTo>
                      <a:pt x="1557" y="10486"/>
                    </a:lnTo>
                    <a:lnTo>
                      <a:pt x="1415" y="10746"/>
                    </a:lnTo>
                    <a:lnTo>
                      <a:pt x="1273" y="11030"/>
                    </a:lnTo>
                    <a:lnTo>
                      <a:pt x="1131" y="11331"/>
                    </a:lnTo>
                    <a:lnTo>
                      <a:pt x="980" y="11658"/>
                    </a:lnTo>
                    <a:lnTo>
                      <a:pt x="838" y="12001"/>
                    </a:lnTo>
                    <a:lnTo>
                      <a:pt x="695" y="12369"/>
                    </a:lnTo>
                    <a:lnTo>
                      <a:pt x="562" y="12746"/>
                    </a:lnTo>
                    <a:lnTo>
                      <a:pt x="436" y="13139"/>
                    </a:lnTo>
                    <a:lnTo>
                      <a:pt x="327" y="13541"/>
                    </a:lnTo>
                    <a:lnTo>
                      <a:pt x="227" y="13959"/>
                    </a:lnTo>
                    <a:lnTo>
                      <a:pt x="143" y="14386"/>
                    </a:lnTo>
                    <a:lnTo>
                      <a:pt x="110" y="14603"/>
                    </a:lnTo>
                    <a:lnTo>
                      <a:pt x="76" y="14821"/>
                    </a:lnTo>
                    <a:lnTo>
                      <a:pt x="51" y="15038"/>
                    </a:lnTo>
                    <a:lnTo>
                      <a:pt x="26" y="15256"/>
                    </a:lnTo>
                    <a:lnTo>
                      <a:pt x="18" y="15482"/>
                    </a:lnTo>
                    <a:lnTo>
                      <a:pt x="9" y="15700"/>
                    </a:lnTo>
                    <a:lnTo>
                      <a:pt x="1" y="15926"/>
                    </a:lnTo>
                    <a:lnTo>
                      <a:pt x="9" y="16151"/>
                    </a:lnTo>
                    <a:lnTo>
                      <a:pt x="18" y="16369"/>
                    </a:lnTo>
                    <a:lnTo>
                      <a:pt x="34" y="16595"/>
                    </a:lnTo>
                    <a:lnTo>
                      <a:pt x="60" y="16821"/>
                    </a:lnTo>
                    <a:lnTo>
                      <a:pt x="93" y="17038"/>
                    </a:lnTo>
                    <a:lnTo>
                      <a:pt x="135" y="17264"/>
                    </a:lnTo>
                    <a:lnTo>
                      <a:pt x="185" y="17490"/>
                    </a:lnTo>
                    <a:lnTo>
                      <a:pt x="244" y="17708"/>
                    </a:lnTo>
                    <a:lnTo>
                      <a:pt x="311" y="17926"/>
                    </a:lnTo>
                    <a:lnTo>
                      <a:pt x="386" y="18143"/>
                    </a:lnTo>
                    <a:lnTo>
                      <a:pt x="470" y="18361"/>
                    </a:lnTo>
                    <a:lnTo>
                      <a:pt x="570" y="18578"/>
                    </a:lnTo>
                    <a:lnTo>
                      <a:pt x="670" y="18787"/>
                    </a:lnTo>
                    <a:lnTo>
                      <a:pt x="788" y="19005"/>
                    </a:lnTo>
                    <a:lnTo>
                      <a:pt x="913" y="19214"/>
                    </a:lnTo>
                    <a:lnTo>
                      <a:pt x="1047" y="19415"/>
                    </a:lnTo>
                    <a:lnTo>
                      <a:pt x="1198" y="19616"/>
                    </a:lnTo>
                    <a:lnTo>
                      <a:pt x="1348" y="19817"/>
                    </a:lnTo>
                    <a:lnTo>
                      <a:pt x="1524" y="20018"/>
                    </a:lnTo>
                    <a:lnTo>
                      <a:pt x="1708" y="20210"/>
                    </a:lnTo>
                    <a:lnTo>
                      <a:pt x="1901" y="20403"/>
                    </a:lnTo>
                    <a:lnTo>
                      <a:pt x="2101" y="20587"/>
                    </a:lnTo>
                    <a:lnTo>
                      <a:pt x="2327" y="20771"/>
                    </a:lnTo>
                    <a:lnTo>
                      <a:pt x="2553" y="20946"/>
                    </a:lnTo>
                    <a:lnTo>
                      <a:pt x="2804" y="21122"/>
                    </a:lnTo>
                    <a:lnTo>
                      <a:pt x="3064" y="21281"/>
                    </a:lnTo>
                    <a:lnTo>
                      <a:pt x="3331" y="21432"/>
                    </a:lnTo>
                    <a:lnTo>
                      <a:pt x="3616" y="21566"/>
                    </a:lnTo>
                    <a:lnTo>
                      <a:pt x="3909" y="21691"/>
                    </a:lnTo>
                    <a:lnTo>
                      <a:pt x="4219" y="21800"/>
                    </a:lnTo>
                    <a:lnTo>
                      <a:pt x="4528" y="21900"/>
                    </a:lnTo>
                    <a:lnTo>
                      <a:pt x="4854" y="21984"/>
                    </a:lnTo>
                    <a:lnTo>
                      <a:pt x="5189" y="22059"/>
                    </a:lnTo>
                    <a:lnTo>
                      <a:pt x="5532" y="22126"/>
                    </a:lnTo>
                    <a:lnTo>
                      <a:pt x="5884" y="22177"/>
                    </a:lnTo>
                    <a:lnTo>
                      <a:pt x="6244" y="22218"/>
                    </a:lnTo>
                    <a:lnTo>
                      <a:pt x="6603" y="22244"/>
                    </a:lnTo>
                    <a:lnTo>
                      <a:pt x="6980" y="22269"/>
                    </a:lnTo>
                    <a:lnTo>
                      <a:pt x="7357" y="22277"/>
                    </a:lnTo>
                    <a:lnTo>
                      <a:pt x="7742" y="22277"/>
                    </a:lnTo>
                    <a:lnTo>
                      <a:pt x="8126" y="22269"/>
                    </a:lnTo>
                    <a:lnTo>
                      <a:pt x="8520" y="22260"/>
                    </a:lnTo>
                    <a:lnTo>
                      <a:pt x="8921" y="22235"/>
                    </a:lnTo>
                    <a:lnTo>
                      <a:pt x="9323" y="22202"/>
                    </a:lnTo>
                    <a:lnTo>
                      <a:pt x="9725" y="22160"/>
                    </a:lnTo>
                    <a:lnTo>
                      <a:pt x="10126" y="22118"/>
                    </a:lnTo>
                    <a:lnTo>
                      <a:pt x="10537" y="22059"/>
                    </a:lnTo>
                    <a:lnTo>
                      <a:pt x="10947" y="22001"/>
                    </a:lnTo>
                    <a:lnTo>
                      <a:pt x="11357" y="21942"/>
                    </a:lnTo>
                    <a:lnTo>
                      <a:pt x="11767" y="21867"/>
                    </a:lnTo>
                    <a:lnTo>
                      <a:pt x="12177" y="21792"/>
                    </a:lnTo>
                    <a:lnTo>
                      <a:pt x="12988" y="21624"/>
                    </a:lnTo>
                    <a:lnTo>
                      <a:pt x="13800" y="21449"/>
                    </a:lnTo>
                    <a:lnTo>
                      <a:pt x="14595" y="21248"/>
                    </a:lnTo>
                    <a:lnTo>
                      <a:pt x="15382" y="21047"/>
                    </a:lnTo>
                    <a:lnTo>
                      <a:pt x="16143" y="20829"/>
                    </a:lnTo>
                    <a:lnTo>
                      <a:pt x="16880" y="20612"/>
                    </a:lnTo>
                    <a:lnTo>
                      <a:pt x="17591" y="20386"/>
                    </a:lnTo>
                    <a:lnTo>
                      <a:pt x="18260" y="20168"/>
                    </a:lnTo>
                    <a:lnTo>
                      <a:pt x="18905" y="19951"/>
                    </a:lnTo>
                    <a:lnTo>
                      <a:pt x="19499" y="19741"/>
                    </a:lnTo>
                    <a:lnTo>
                      <a:pt x="20060" y="19541"/>
                    </a:lnTo>
                    <a:lnTo>
                      <a:pt x="21014" y="19181"/>
                    </a:lnTo>
                    <a:lnTo>
                      <a:pt x="21733" y="18896"/>
                    </a:lnTo>
                    <a:lnTo>
                      <a:pt x="22193" y="18712"/>
                    </a:lnTo>
                    <a:lnTo>
                      <a:pt x="22352" y="18645"/>
                    </a:lnTo>
                    <a:lnTo>
                      <a:pt x="21959" y="13733"/>
                    </a:lnTo>
                    <a:lnTo>
                      <a:pt x="21541" y="13825"/>
                    </a:lnTo>
                    <a:lnTo>
                      <a:pt x="21089" y="13917"/>
                    </a:lnTo>
                    <a:lnTo>
                      <a:pt x="20620" y="14001"/>
                    </a:lnTo>
                    <a:lnTo>
                      <a:pt x="20127" y="14076"/>
                    </a:lnTo>
                    <a:lnTo>
                      <a:pt x="19608" y="14160"/>
                    </a:lnTo>
                    <a:lnTo>
                      <a:pt x="19080" y="14235"/>
                    </a:lnTo>
                    <a:lnTo>
                      <a:pt x="17984" y="14369"/>
                    </a:lnTo>
                    <a:lnTo>
                      <a:pt x="16855" y="14495"/>
                    </a:lnTo>
                    <a:lnTo>
                      <a:pt x="15708" y="14612"/>
                    </a:lnTo>
                    <a:lnTo>
                      <a:pt x="14570" y="14712"/>
                    </a:lnTo>
                    <a:lnTo>
                      <a:pt x="13465" y="14804"/>
                    </a:lnTo>
                    <a:lnTo>
                      <a:pt x="12411" y="14879"/>
                    </a:lnTo>
                    <a:lnTo>
                      <a:pt x="11432" y="14946"/>
                    </a:lnTo>
                    <a:lnTo>
                      <a:pt x="9767" y="15047"/>
                    </a:lnTo>
                    <a:lnTo>
                      <a:pt x="8645" y="15105"/>
                    </a:lnTo>
                    <a:lnTo>
                      <a:pt x="8235" y="15122"/>
                    </a:lnTo>
                    <a:lnTo>
                      <a:pt x="8235" y="15122"/>
                    </a:lnTo>
                    <a:lnTo>
                      <a:pt x="14001" y="9574"/>
                    </a:lnTo>
                    <a:lnTo>
                      <a:pt x="13976" y="9156"/>
                    </a:lnTo>
                    <a:lnTo>
                      <a:pt x="13926" y="8034"/>
                    </a:lnTo>
                    <a:lnTo>
                      <a:pt x="13834" y="6469"/>
                    </a:lnTo>
                    <a:lnTo>
                      <a:pt x="13775" y="5582"/>
                    </a:lnTo>
                    <a:lnTo>
                      <a:pt x="13716" y="4679"/>
                    </a:lnTo>
                    <a:lnTo>
                      <a:pt x="13641" y="3766"/>
                    </a:lnTo>
                    <a:lnTo>
                      <a:pt x="13566" y="2896"/>
                    </a:lnTo>
                    <a:lnTo>
                      <a:pt x="13482" y="2084"/>
                    </a:lnTo>
                    <a:lnTo>
                      <a:pt x="13398" y="1373"/>
                    </a:lnTo>
                    <a:lnTo>
                      <a:pt x="13348" y="1055"/>
                    </a:lnTo>
                    <a:lnTo>
                      <a:pt x="13298" y="771"/>
                    </a:lnTo>
                    <a:lnTo>
                      <a:pt x="13248" y="528"/>
                    </a:lnTo>
                    <a:lnTo>
                      <a:pt x="13198" y="327"/>
                    </a:lnTo>
                    <a:lnTo>
                      <a:pt x="13147" y="168"/>
                    </a:lnTo>
                    <a:lnTo>
                      <a:pt x="13122" y="109"/>
                    </a:lnTo>
                    <a:lnTo>
                      <a:pt x="13097" y="59"/>
                    </a:lnTo>
                    <a:lnTo>
                      <a:pt x="13064" y="26"/>
                    </a:lnTo>
                    <a:lnTo>
                      <a:pt x="13039"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6" name="Google Shape;1158;p30">
                <a:extLst>
                  <a:ext uri="{FF2B5EF4-FFF2-40B4-BE49-F238E27FC236}">
                    <a16:creationId xmlns:a16="http://schemas.microsoft.com/office/drawing/2014/main" id="{6736EC11-A051-ADB3-4286-2E41253C70B0}"/>
                  </a:ext>
                </a:extLst>
              </p:cNvPr>
              <p:cNvSpPr/>
              <p:nvPr/>
            </p:nvSpPr>
            <p:spPr>
              <a:xfrm>
                <a:off x="2847119" y="1794190"/>
                <a:ext cx="156538" cy="154398"/>
              </a:xfrm>
              <a:custGeom>
                <a:avLst/>
                <a:gdLst/>
                <a:ahLst/>
                <a:cxnLst/>
                <a:rect l="l" t="t" r="r" b="b"/>
                <a:pathLst>
                  <a:path w="4294" h="4235" extrusionOk="0">
                    <a:moveTo>
                      <a:pt x="2460" y="1"/>
                    </a:move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661" y="2042"/>
                    </a:lnTo>
                    <a:lnTo>
                      <a:pt x="452" y="2779"/>
                    </a:lnTo>
                    <a:lnTo>
                      <a:pt x="226" y="3507"/>
                    </a:lnTo>
                    <a:lnTo>
                      <a:pt x="0" y="4235"/>
                    </a:lnTo>
                    <a:lnTo>
                      <a:pt x="4276" y="4235"/>
                    </a:lnTo>
                    <a:lnTo>
                      <a:pt x="4293" y="3574"/>
                    </a:lnTo>
                    <a:lnTo>
                      <a:pt x="4285" y="2913"/>
                    </a:lnTo>
                    <a:lnTo>
                      <a:pt x="4268" y="2260"/>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804" y="26"/>
                    </a:lnTo>
                    <a:lnTo>
                      <a:pt x="2628" y="9"/>
                    </a:lnTo>
                    <a:lnTo>
                      <a:pt x="2460"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7" name="Google Shape;1159;p30">
                <a:extLst>
                  <a:ext uri="{FF2B5EF4-FFF2-40B4-BE49-F238E27FC236}">
                    <a16:creationId xmlns:a16="http://schemas.microsoft.com/office/drawing/2014/main" id="{F9E8AD8F-45CC-C161-E88F-6C5BACC3555A}"/>
                  </a:ext>
                </a:extLst>
              </p:cNvPr>
              <p:cNvSpPr/>
              <p:nvPr/>
            </p:nvSpPr>
            <p:spPr>
              <a:xfrm>
                <a:off x="2847119" y="1794190"/>
                <a:ext cx="156538" cy="154398"/>
              </a:xfrm>
              <a:custGeom>
                <a:avLst/>
                <a:gdLst/>
                <a:ahLst/>
                <a:cxnLst/>
                <a:rect l="l" t="t" r="r" b="b"/>
                <a:pathLst>
                  <a:path w="4294" h="4235" fill="none" extrusionOk="0">
                    <a:moveTo>
                      <a:pt x="4276" y="4235"/>
                    </a:moveTo>
                    <a:lnTo>
                      <a:pt x="4276" y="4235"/>
                    </a:lnTo>
                    <a:lnTo>
                      <a:pt x="4293" y="3574"/>
                    </a:lnTo>
                    <a:lnTo>
                      <a:pt x="4285" y="2913"/>
                    </a:lnTo>
                    <a:lnTo>
                      <a:pt x="4268" y="2260"/>
                    </a:lnTo>
                    <a:lnTo>
                      <a:pt x="4235" y="1607"/>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971" y="59"/>
                    </a:lnTo>
                    <a:lnTo>
                      <a:pt x="2804" y="26"/>
                    </a:lnTo>
                    <a:lnTo>
                      <a:pt x="2628" y="9"/>
                    </a:lnTo>
                    <a:lnTo>
                      <a:pt x="2460" y="1"/>
                    </a:ln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871" y="1298"/>
                    </a:lnTo>
                    <a:lnTo>
                      <a:pt x="661" y="2042"/>
                    </a:lnTo>
                    <a:lnTo>
                      <a:pt x="452" y="2779"/>
                    </a:lnTo>
                    <a:lnTo>
                      <a:pt x="226" y="3507"/>
                    </a:lnTo>
                    <a:lnTo>
                      <a:pt x="0" y="4235"/>
                    </a:lnTo>
                    <a:lnTo>
                      <a:pt x="4276" y="423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8" name="Google Shape;1160;p30">
                <a:extLst>
                  <a:ext uri="{FF2B5EF4-FFF2-40B4-BE49-F238E27FC236}">
                    <a16:creationId xmlns:a16="http://schemas.microsoft.com/office/drawing/2014/main" id="{D9EC0F3C-4150-63EF-79B0-E5F407973FFB}"/>
                  </a:ext>
                </a:extLst>
              </p:cNvPr>
              <p:cNvSpPr/>
              <p:nvPr/>
            </p:nvSpPr>
            <p:spPr>
              <a:xfrm>
                <a:off x="2838261" y="1580011"/>
                <a:ext cx="238306" cy="285608"/>
              </a:xfrm>
              <a:custGeom>
                <a:avLst/>
                <a:gdLst/>
                <a:ahLst/>
                <a:cxnLst/>
                <a:rect l="l" t="t" r="r" b="b"/>
                <a:pathLst>
                  <a:path w="6537" h="7834" extrusionOk="0">
                    <a:moveTo>
                      <a:pt x="2494" y="1"/>
                    </a:moveTo>
                    <a:lnTo>
                      <a:pt x="2452" y="18"/>
                    </a:lnTo>
                    <a:lnTo>
                      <a:pt x="2402" y="43"/>
                    </a:lnTo>
                    <a:lnTo>
                      <a:pt x="2352" y="68"/>
                    </a:lnTo>
                    <a:lnTo>
                      <a:pt x="2310" y="110"/>
                    </a:lnTo>
                    <a:lnTo>
                      <a:pt x="2260" y="152"/>
                    </a:lnTo>
                    <a:lnTo>
                      <a:pt x="2210" y="210"/>
                    </a:lnTo>
                    <a:lnTo>
                      <a:pt x="2118" y="344"/>
                    </a:lnTo>
                    <a:lnTo>
                      <a:pt x="2034" y="503"/>
                    </a:lnTo>
                    <a:lnTo>
                      <a:pt x="1950" y="696"/>
                    </a:lnTo>
                    <a:lnTo>
                      <a:pt x="1867" y="913"/>
                    </a:lnTo>
                    <a:lnTo>
                      <a:pt x="1800" y="1164"/>
                    </a:lnTo>
                    <a:lnTo>
                      <a:pt x="1733" y="1440"/>
                    </a:lnTo>
                    <a:lnTo>
                      <a:pt x="1683" y="1742"/>
                    </a:lnTo>
                    <a:lnTo>
                      <a:pt x="1641" y="2060"/>
                    </a:lnTo>
                    <a:lnTo>
                      <a:pt x="1607" y="2411"/>
                    </a:lnTo>
                    <a:lnTo>
                      <a:pt x="1590" y="2788"/>
                    </a:lnTo>
                    <a:lnTo>
                      <a:pt x="1582" y="3181"/>
                    </a:lnTo>
                    <a:lnTo>
                      <a:pt x="1448" y="3081"/>
                    </a:lnTo>
                    <a:lnTo>
                      <a:pt x="1298" y="2980"/>
                    </a:lnTo>
                    <a:lnTo>
                      <a:pt x="1122" y="2863"/>
                    </a:lnTo>
                    <a:lnTo>
                      <a:pt x="921" y="2763"/>
                    </a:lnTo>
                    <a:lnTo>
                      <a:pt x="821" y="2712"/>
                    </a:lnTo>
                    <a:lnTo>
                      <a:pt x="720" y="2679"/>
                    </a:lnTo>
                    <a:lnTo>
                      <a:pt x="620" y="2654"/>
                    </a:lnTo>
                    <a:lnTo>
                      <a:pt x="528" y="2637"/>
                    </a:lnTo>
                    <a:lnTo>
                      <a:pt x="444" y="2637"/>
                    </a:lnTo>
                    <a:lnTo>
                      <a:pt x="369" y="2654"/>
                    </a:lnTo>
                    <a:lnTo>
                      <a:pt x="302" y="2687"/>
                    </a:lnTo>
                    <a:lnTo>
                      <a:pt x="243" y="2729"/>
                    </a:lnTo>
                    <a:lnTo>
                      <a:pt x="185" y="2771"/>
                    </a:lnTo>
                    <a:lnTo>
                      <a:pt x="134" y="2821"/>
                    </a:lnTo>
                    <a:lnTo>
                      <a:pt x="93" y="2880"/>
                    </a:lnTo>
                    <a:lnTo>
                      <a:pt x="59" y="2938"/>
                    </a:lnTo>
                    <a:lnTo>
                      <a:pt x="34" y="3005"/>
                    </a:lnTo>
                    <a:lnTo>
                      <a:pt x="17" y="3081"/>
                    </a:lnTo>
                    <a:lnTo>
                      <a:pt x="9" y="3156"/>
                    </a:lnTo>
                    <a:lnTo>
                      <a:pt x="1" y="3231"/>
                    </a:lnTo>
                    <a:lnTo>
                      <a:pt x="1" y="3315"/>
                    </a:lnTo>
                    <a:lnTo>
                      <a:pt x="17" y="3398"/>
                    </a:lnTo>
                    <a:lnTo>
                      <a:pt x="34" y="3482"/>
                    </a:lnTo>
                    <a:lnTo>
                      <a:pt x="59" y="3566"/>
                    </a:lnTo>
                    <a:lnTo>
                      <a:pt x="93" y="3650"/>
                    </a:lnTo>
                    <a:lnTo>
                      <a:pt x="134" y="3742"/>
                    </a:lnTo>
                    <a:lnTo>
                      <a:pt x="185" y="3859"/>
                    </a:lnTo>
                    <a:lnTo>
                      <a:pt x="252" y="4018"/>
                    </a:lnTo>
                    <a:lnTo>
                      <a:pt x="411" y="4470"/>
                    </a:lnTo>
                    <a:lnTo>
                      <a:pt x="595" y="5022"/>
                    </a:lnTo>
                    <a:lnTo>
                      <a:pt x="796" y="5616"/>
                    </a:lnTo>
                    <a:lnTo>
                      <a:pt x="1130" y="6679"/>
                    </a:lnTo>
                    <a:lnTo>
                      <a:pt x="1273" y="7139"/>
                    </a:lnTo>
                    <a:lnTo>
                      <a:pt x="1323" y="7164"/>
                    </a:lnTo>
                    <a:lnTo>
                      <a:pt x="1432" y="7189"/>
                    </a:lnTo>
                    <a:lnTo>
                      <a:pt x="1800" y="7281"/>
                    </a:lnTo>
                    <a:lnTo>
                      <a:pt x="2319" y="7390"/>
                    </a:lnTo>
                    <a:lnTo>
                      <a:pt x="2904" y="7516"/>
                    </a:lnTo>
                    <a:lnTo>
                      <a:pt x="4001" y="7733"/>
                    </a:lnTo>
                    <a:lnTo>
                      <a:pt x="4494" y="7834"/>
                    </a:lnTo>
                    <a:lnTo>
                      <a:pt x="4595" y="7691"/>
                    </a:lnTo>
                    <a:lnTo>
                      <a:pt x="4846" y="7290"/>
                    </a:lnTo>
                    <a:lnTo>
                      <a:pt x="5013" y="7022"/>
                    </a:lnTo>
                    <a:lnTo>
                      <a:pt x="5197" y="6704"/>
                    </a:lnTo>
                    <a:lnTo>
                      <a:pt x="5390" y="6361"/>
                    </a:lnTo>
                    <a:lnTo>
                      <a:pt x="5591" y="6001"/>
                    </a:lnTo>
                    <a:lnTo>
                      <a:pt x="5791" y="5616"/>
                    </a:lnTo>
                    <a:lnTo>
                      <a:pt x="5975" y="5223"/>
                    </a:lnTo>
                    <a:lnTo>
                      <a:pt x="6151" y="4838"/>
                    </a:lnTo>
                    <a:lnTo>
                      <a:pt x="6226" y="4645"/>
                    </a:lnTo>
                    <a:lnTo>
                      <a:pt x="6302" y="4453"/>
                    </a:lnTo>
                    <a:lnTo>
                      <a:pt x="6360" y="4269"/>
                    </a:lnTo>
                    <a:lnTo>
                      <a:pt x="6419" y="4085"/>
                    </a:lnTo>
                    <a:lnTo>
                      <a:pt x="6461" y="3909"/>
                    </a:lnTo>
                    <a:lnTo>
                      <a:pt x="6503" y="3742"/>
                    </a:lnTo>
                    <a:lnTo>
                      <a:pt x="6519" y="3583"/>
                    </a:lnTo>
                    <a:lnTo>
                      <a:pt x="6536" y="3432"/>
                    </a:lnTo>
                    <a:lnTo>
                      <a:pt x="6536" y="3290"/>
                    </a:lnTo>
                    <a:lnTo>
                      <a:pt x="6528" y="3156"/>
                    </a:lnTo>
                    <a:lnTo>
                      <a:pt x="6503" y="3147"/>
                    </a:lnTo>
                    <a:lnTo>
                      <a:pt x="6444" y="3131"/>
                    </a:lnTo>
                    <a:lnTo>
                      <a:pt x="6344" y="3106"/>
                    </a:lnTo>
                    <a:lnTo>
                      <a:pt x="6218" y="3106"/>
                    </a:lnTo>
                    <a:lnTo>
                      <a:pt x="6143" y="3114"/>
                    </a:lnTo>
                    <a:lnTo>
                      <a:pt x="6051" y="3131"/>
                    </a:lnTo>
                    <a:lnTo>
                      <a:pt x="5959" y="3156"/>
                    </a:lnTo>
                    <a:lnTo>
                      <a:pt x="5867" y="3198"/>
                    </a:lnTo>
                    <a:lnTo>
                      <a:pt x="5758" y="3248"/>
                    </a:lnTo>
                    <a:lnTo>
                      <a:pt x="5649" y="3315"/>
                    </a:lnTo>
                    <a:lnTo>
                      <a:pt x="5532" y="3398"/>
                    </a:lnTo>
                    <a:lnTo>
                      <a:pt x="5406" y="3499"/>
                    </a:lnTo>
                    <a:lnTo>
                      <a:pt x="5406" y="3499"/>
                    </a:lnTo>
                    <a:lnTo>
                      <a:pt x="5440" y="3415"/>
                    </a:lnTo>
                    <a:lnTo>
                      <a:pt x="5524" y="3181"/>
                    </a:lnTo>
                    <a:lnTo>
                      <a:pt x="5641" y="2855"/>
                    </a:lnTo>
                    <a:lnTo>
                      <a:pt x="5699" y="2670"/>
                    </a:lnTo>
                    <a:lnTo>
                      <a:pt x="5758" y="2470"/>
                    </a:lnTo>
                    <a:lnTo>
                      <a:pt x="5808" y="2269"/>
                    </a:lnTo>
                    <a:lnTo>
                      <a:pt x="5850" y="2060"/>
                    </a:lnTo>
                    <a:lnTo>
                      <a:pt x="5883" y="1867"/>
                    </a:lnTo>
                    <a:lnTo>
                      <a:pt x="5909" y="1683"/>
                    </a:lnTo>
                    <a:lnTo>
                      <a:pt x="5909" y="1516"/>
                    </a:lnTo>
                    <a:lnTo>
                      <a:pt x="5900" y="1432"/>
                    </a:lnTo>
                    <a:lnTo>
                      <a:pt x="5892" y="1365"/>
                    </a:lnTo>
                    <a:lnTo>
                      <a:pt x="5875" y="1298"/>
                    </a:lnTo>
                    <a:lnTo>
                      <a:pt x="5850" y="1248"/>
                    </a:lnTo>
                    <a:lnTo>
                      <a:pt x="5825" y="1198"/>
                    </a:lnTo>
                    <a:lnTo>
                      <a:pt x="5783" y="1156"/>
                    </a:lnTo>
                    <a:lnTo>
                      <a:pt x="5741" y="1122"/>
                    </a:lnTo>
                    <a:lnTo>
                      <a:pt x="5699" y="1114"/>
                    </a:lnTo>
                    <a:lnTo>
                      <a:pt x="5649" y="1114"/>
                    </a:lnTo>
                    <a:lnTo>
                      <a:pt x="5591" y="1131"/>
                    </a:lnTo>
                    <a:lnTo>
                      <a:pt x="5540" y="1156"/>
                    </a:lnTo>
                    <a:lnTo>
                      <a:pt x="5473" y="1189"/>
                    </a:lnTo>
                    <a:lnTo>
                      <a:pt x="5415" y="1239"/>
                    </a:lnTo>
                    <a:lnTo>
                      <a:pt x="5356" y="1290"/>
                    </a:lnTo>
                    <a:lnTo>
                      <a:pt x="5222" y="1432"/>
                    </a:lnTo>
                    <a:lnTo>
                      <a:pt x="5088" y="1591"/>
                    </a:lnTo>
                    <a:lnTo>
                      <a:pt x="4955" y="1775"/>
                    </a:lnTo>
                    <a:lnTo>
                      <a:pt x="4821" y="1968"/>
                    </a:lnTo>
                    <a:lnTo>
                      <a:pt x="4695" y="2160"/>
                    </a:lnTo>
                    <a:lnTo>
                      <a:pt x="4578" y="2361"/>
                    </a:lnTo>
                    <a:lnTo>
                      <a:pt x="4377" y="2712"/>
                    </a:lnTo>
                    <a:lnTo>
                      <a:pt x="4235" y="2963"/>
                    </a:lnTo>
                    <a:lnTo>
                      <a:pt x="4185" y="3064"/>
                    </a:lnTo>
                    <a:lnTo>
                      <a:pt x="4218" y="2955"/>
                    </a:lnTo>
                    <a:lnTo>
                      <a:pt x="4302" y="2654"/>
                    </a:lnTo>
                    <a:lnTo>
                      <a:pt x="4402" y="2227"/>
                    </a:lnTo>
                    <a:lnTo>
                      <a:pt x="4452" y="1984"/>
                    </a:lnTo>
                    <a:lnTo>
                      <a:pt x="4511" y="1725"/>
                    </a:lnTo>
                    <a:lnTo>
                      <a:pt x="4553" y="1465"/>
                    </a:lnTo>
                    <a:lnTo>
                      <a:pt x="4595" y="1214"/>
                    </a:lnTo>
                    <a:lnTo>
                      <a:pt x="4620" y="972"/>
                    </a:lnTo>
                    <a:lnTo>
                      <a:pt x="4628" y="746"/>
                    </a:lnTo>
                    <a:lnTo>
                      <a:pt x="4628" y="645"/>
                    </a:lnTo>
                    <a:lnTo>
                      <a:pt x="4620" y="553"/>
                    </a:lnTo>
                    <a:lnTo>
                      <a:pt x="4611" y="461"/>
                    </a:lnTo>
                    <a:lnTo>
                      <a:pt x="4595" y="386"/>
                    </a:lnTo>
                    <a:lnTo>
                      <a:pt x="4578" y="311"/>
                    </a:lnTo>
                    <a:lnTo>
                      <a:pt x="4544" y="252"/>
                    </a:lnTo>
                    <a:lnTo>
                      <a:pt x="4511" y="210"/>
                    </a:lnTo>
                    <a:lnTo>
                      <a:pt x="4469" y="177"/>
                    </a:lnTo>
                    <a:lnTo>
                      <a:pt x="4427" y="160"/>
                    </a:lnTo>
                    <a:lnTo>
                      <a:pt x="4377" y="143"/>
                    </a:lnTo>
                    <a:lnTo>
                      <a:pt x="4327" y="152"/>
                    </a:lnTo>
                    <a:lnTo>
                      <a:pt x="4277" y="168"/>
                    </a:lnTo>
                    <a:lnTo>
                      <a:pt x="4226" y="185"/>
                    </a:lnTo>
                    <a:lnTo>
                      <a:pt x="4176" y="227"/>
                    </a:lnTo>
                    <a:lnTo>
                      <a:pt x="4118" y="269"/>
                    </a:lnTo>
                    <a:lnTo>
                      <a:pt x="4067" y="319"/>
                    </a:lnTo>
                    <a:lnTo>
                      <a:pt x="3959" y="444"/>
                    </a:lnTo>
                    <a:lnTo>
                      <a:pt x="3842" y="603"/>
                    </a:lnTo>
                    <a:lnTo>
                      <a:pt x="3733" y="779"/>
                    </a:lnTo>
                    <a:lnTo>
                      <a:pt x="3624" y="972"/>
                    </a:lnTo>
                    <a:lnTo>
                      <a:pt x="3524" y="1181"/>
                    </a:lnTo>
                    <a:lnTo>
                      <a:pt x="3423" y="1398"/>
                    </a:lnTo>
                    <a:lnTo>
                      <a:pt x="3323" y="1616"/>
                    </a:lnTo>
                    <a:lnTo>
                      <a:pt x="3239" y="1834"/>
                    </a:lnTo>
                    <a:lnTo>
                      <a:pt x="3164" y="2051"/>
                    </a:lnTo>
                    <a:lnTo>
                      <a:pt x="3088" y="2252"/>
                    </a:lnTo>
                    <a:lnTo>
                      <a:pt x="3038" y="2445"/>
                    </a:lnTo>
                    <a:lnTo>
                      <a:pt x="2996" y="2612"/>
                    </a:lnTo>
                    <a:lnTo>
                      <a:pt x="3013" y="2244"/>
                    </a:lnTo>
                    <a:lnTo>
                      <a:pt x="3021" y="1867"/>
                    </a:lnTo>
                    <a:lnTo>
                      <a:pt x="3013" y="1424"/>
                    </a:lnTo>
                    <a:lnTo>
                      <a:pt x="3005" y="1189"/>
                    </a:lnTo>
                    <a:lnTo>
                      <a:pt x="2988" y="963"/>
                    </a:lnTo>
                    <a:lnTo>
                      <a:pt x="2963" y="746"/>
                    </a:lnTo>
                    <a:lnTo>
                      <a:pt x="2929" y="545"/>
                    </a:lnTo>
                    <a:lnTo>
                      <a:pt x="2888" y="369"/>
                    </a:lnTo>
                    <a:lnTo>
                      <a:pt x="2862" y="294"/>
                    </a:lnTo>
                    <a:lnTo>
                      <a:pt x="2837" y="219"/>
                    </a:lnTo>
                    <a:lnTo>
                      <a:pt x="2804" y="160"/>
                    </a:lnTo>
                    <a:lnTo>
                      <a:pt x="2762" y="101"/>
                    </a:lnTo>
                    <a:lnTo>
                      <a:pt x="2729" y="60"/>
                    </a:lnTo>
                    <a:lnTo>
                      <a:pt x="2687" y="34"/>
                    </a:lnTo>
                    <a:lnTo>
                      <a:pt x="2637" y="9"/>
                    </a:lnTo>
                    <a:lnTo>
                      <a:pt x="2595"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9" name="Google Shape;1161;p30">
                <a:extLst>
                  <a:ext uri="{FF2B5EF4-FFF2-40B4-BE49-F238E27FC236}">
                    <a16:creationId xmlns:a16="http://schemas.microsoft.com/office/drawing/2014/main" id="{94672628-E787-6A2C-EA34-CACD6DCE1CAA}"/>
                  </a:ext>
                </a:extLst>
              </p:cNvPr>
              <p:cNvSpPr/>
              <p:nvPr/>
            </p:nvSpPr>
            <p:spPr>
              <a:xfrm>
                <a:off x="2904465" y="1717305"/>
                <a:ext cx="72035" cy="62269"/>
              </a:xfrm>
              <a:custGeom>
                <a:avLst/>
                <a:gdLst/>
                <a:ahLst/>
                <a:cxnLst/>
                <a:rect l="l" t="t" r="r" b="b"/>
                <a:pathLst>
                  <a:path w="1976" h="1708" extrusionOk="0">
                    <a:moveTo>
                      <a:pt x="176" y="1"/>
                    </a:moveTo>
                    <a:lnTo>
                      <a:pt x="92" y="9"/>
                    </a:lnTo>
                    <a:lnTo>
                      <a:pt x="0" y="26"/>
                    </a:lnTo>
                    <a:lnTo>
                      <a:pt x="159" y="101"/>
                    </a:lnTo>
                    <a:lnTo>
                      <a:pt x="318" y="168"/>
                    </a:lnTo>
                    <a:lnTo>
                      <a:pt x="461" y="243"/>
                    </a:lnTo>
                    <a:lnTo>
                      <a:pt x="595" y="327"/>
                    </a:lnTo>
                    <a:lnTo>
                      <a:pt x="662" y="369"/>
                    </a:lnTo>
                    <a:lnTo>
                      <a:pt x="728" y="419"/>
                    </a:lnTo>
                    <a:lnTo>
                      <a:pt x="854" y="511"/>
                    </a:lnTo>
                    <a:lnTo>
                      <a:pt x="980" y="612"/>
                    </a:lnTo>
                    <a:lnTo>
                      <a:pt x="1038" y="662"/>
                    </a:lnTo>
                    <a:lnTo>
                      <a:pt x="1097" y="712"/>
                    </a:lnTo>
                    <a:lnTo>
                      <a:pt x="1214" y="829"/>
                    </a:lnTo>
                    <a:lnTo>
                      <a:pt x="1323" y="938"/>
                    </a:lnTo>
                    <a:lnTo>
                      <a:pt x="1540" y="1181"/>
                    </a:lnTo>
                    <a:lnTo>
                      <a:pt x="1749" y="1440"/>
                    </a:lnTo>
                    <a:lnTo>
                      <a:pt x="1975" y="1708"/>
                    </a:lnTo>
                    <a:lnTo>
                      <a:pt x="1967" y="1616"/>
                    </a:lnTo>
                    <a:lnTo>
                      <a:pt x="1950" y="1532"/>
                    </a:lnTo>
                    <a:lnTo>
                      <a:pt x="1900" y="1356"/>
                    </a:lnTo>
                    <a:lnTo>
                      <a:pt x="1841" y="1189"/>
                    </a:lnTo>
                    <a:lnTo>
                      <a:pt x="1766" y="1030"/>
                    </a:lnTo>
                    <a:lnTo>
                      <a:pt x="1674" y="879"/>
                    </a:lnTo>
                    <a:lnTo>
                      <a:pt x="1574" y="729"/>
                    </a:lnTo>
                    <a:lnTo>
                      <a:pt x="1457" y="595"/>
                    </a:lnTo>
                    <a:lnTo>
                      <a:pt x="1331" y="461"/>
                    </a:lnTo>
                    <a:lnTo>
                      <a:pt x="1264" y="402"/>
                    </a:lnTo>
                    <a:lnTo>
                      <a:pt x="1197" y="344"/>
                    </a:lnTo>
                    <a:lnTo>
                      <a:pt x="1122" y="294"/>
                    </a:lnTo>
                    <a:lnTo>
                      <a:pt x="1046" y="243"/>
                    </a:lnTo>
                    <a:lnTo>
                      <a:pt x="963" y="193"/>
                    </a:lnTo>
                    <a:lnTo>
                      <a:pt x="887" y="151"/>
                    </a:lnTo>
                    <a:lnTo>
                      <a:pt x="804" y="109"/>
                    </a:lnTo>
                    <a:lnTo>
                      <a:pt x="712" y="84"/>
                    </a:lnTo>
                    <a:lnTo>
                      <a:pt x="628" y="51"/>
                    </a:lnTo>
                    <a:lnTo>
                      <a:pt x="536" y="34"/>
                    </a:lnTo>
                    <a:lnTo>
                      <a:pt x="452" y="17"/>
                    </a:lnTo>
                    <a:lnTo>
                      <a:pt x="360" y="1"/>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0" name="Google Shape;1162;p30">
                <a:extLst>
                  <a:ext uri="{FF2B5EF4-FFF2-40B4-BE49-F238E27FC236}">
                    <a16:creationId xmlns:a16="http://schemas.microsoft.com/office/drawing/2014/main" id="{577299B5-0E76-627C-2C8B-8BA7251C250A}"/>
                  </a:ext>
                </a:extLst>
              </p:cNvPr>
              <p:cNvSpPr/>
              <p:nvPr/>
            </p:nvSpPr>
            <p:spPr>
              <a:xfrm>
                <a:off x="2272647" y="1897908"/>
                <a:ext cx="743500" cy="1040096"/>
              </a:xfrm>
              <a:custGeom>
                <a:avLst/>
                <a:gdLst/>
                <a:ahLst/>
                <a:cxnLst/>
                <a:rect l="l" t="t" r="r" b="b"/>
                <a:pathLst>
                  <a:path w="20395" h="28529" extrusionOk="0">
                    <a:moveTo>
                      <a:pt x="15817" y="1"/>
                    </a:moveTo>
                    <a:lnTo>
                      <a:pt x="15658" y="662"/>
                    </a:lnTo>
                    <a:lnTo>
                      <a:pt x="15490" y="1323"/>
                    </a:lnTo>
                    <a:lnTo>
                      <a:pt x="15306" y="1967"/>
                    </a:lnTo>
                    <a:lnTo>
                      <a:pt x="15105" y="2595"/>
                    </a:lnTo>
                    <a:lnTo>
                      <a:pt x="14896" y="3214"/>
                    </a:lnTo>
                    <a:lnTo>
                      <a:pt x="14679" y="3825"/>
                    </a:lnTo>
                    <a:lnTo>
                      <a:pt x="14444" y="4419"/>
                    </a:lnTo>
                    <a:lnTo>
                      <a:pt x="14210" y="5005"/>
                    </a:lnTo>
                    <a:lnTo>
                      <a:pt x="13959" y="5582"/>
                    </a:lnTo>
                    <a:lnTo>
                      <a:pt x="13700" y="6143"/>
                    </a:lnTo>
                    <a:lnTo>
                      <a:pt x="13432" y="6687"/>
                    </a:lnTo>
                    <a:lnTo>
                      <a:pt x="13156" y="7223"/>
                    </a:lnTo>
                    <a:lnTo>
                      <a:pt x="12871" y="7750"/>
                    </a:lnTo>
                    <a:lnTo>
                      <a:pt x="12578" y="8269"/>
                    </a:lnTo>
                    <a:lnTo>
                      <a:pt x="12285" y="8771"/>
                    </a:lnTo>
                    <a:lnTo>
                      <a:pt x="11976" y="9264"/>
                    </a:lnTo>
                    <a:lnTo>
                      <a:pt x="11666" y="9741"/>
                    </a:lnTo>
                    <a:lnTo>
                      <a:pt x="11357" y="10210"/>
                    </a:lnTo>
                    <a:lnTo>
                      <a:pt x="11039" y="10670"/>
                    </a:lnTo>
                    <a:lnTo>
                      <a:pt x="10712" y="11122"/>
                    </a:lnTo>
                    <a:lnTo>
                      <a:pt x="10386" y="11557"/>
                    </a:lnTo>
                    <a:lnTo>
                      <a:pt x="10059" y="11976"/>
                    </a:lnTo>
                    <a:lnTo>
                      <a:pt x="9725" y="12394"/>
                    </a:lnTo>
                    <a:lnTo>
                      <a:pt x="9390" y="12796"/>
                    </a:lnTo>
                    <a:lnTo>
                      <a:pt x="9055" y="13189"/>
                    </a:lnTo>
                    <a:lnTo>
                      <a:pt x="8712" y="13566"/>
                    </a:lnTo>
                    <a:lnTo>
                      <a:pt x="8377" y="13942"/>
                    </a:lnTo>
                    <a:lnTo>
                      <a:pt x="8043" y="14294"/>
                    </a:lnTo>
                    <a:lnTo>
                      <a:pt x="7700" y="14645"/>
                    </a:lnTo>
                    <a:lnTo>
                      <a:pt x="7365" y="14988"/>
                    </a:lnTo>
                    <a:lnTo>
                      <a:pt x="7030" y="15315"/>
                    </a:lnTo>
                    <a:lnTo>
                      <a:pt x="6695" y="15624"/>
                    </a:lnTo>
                    <a:lnTo>
                      <a:pt x="6361" y="15934"/>
                    </a:lnTo>
                    <a:lnTo>
                      <a:pt x="6034" y="16227"/>
                    </a:lnTo>
                    <a:lnTo>
                      <a:pt x="5708" y="16511"/>
                    </a:lnTo>
                    <a:lnTo>
                      <a:pt x="5390" y="16787"/>
                    </a:lnTo>
                    <a:lnTo>
                      <a:pt x="4762" y="17306"/>
                    </a:lnTo>
                    <a:lnTo>
                      <a:pt x="4151" y="17783"/>
                    </a:lnTo>
                    <a:lnTo>
                      <a:pt x="3574" y="18227"/>
                    </a:lnTo>
                    <a:lnTo>
                      <a:pt x="3022" y="18620"/>
                    </a:lnTo>
                    <a:lnTo>
                      <a:pt x="2503" y="18980"/>
                    </a:lnTo>
                    <a:lnTo>
                      <a:pt x="2018" y="19298"/>
                    </a:lnTo>
                    <a:lnTo>
                      <a:pt x="1582" y="19574"/>
                    </a:lnTo>
                    <a:lnTo>
                      <a:pt x="1189" y="19817"/>
                    </a:lnTo>
                    <a:lnTo>
                      <a:pt x="838" y="20018"/>
                    </a:lnTo>
                    <a:lnTo>
                      <a:pt x="553" y="20185"/>
                    </a:lnTo>
                    <a:lnTo>
                      <a:pt x="143" y="20403"/>
                    </a:lnTo>
                    <a:lnTo>
                      <a:pt x="1" y="20478"/>
                    </a:lnTo>
                    <a:lnTo>
                      <a:pt x="1741" y="28528"/>
                    </a:lnTo>
                    <a:lnTo>
                      <a:pt x="2151" y="28428"/>
                    </a:lnTo>
                    <a:lnTo>
                      <a:pt x="2562" y="28327"/>
                    </a:lnTo>
                    <a:lnTo>
                      <a:pt x="2955" y="28210"/>
                    </a:lnTo>
                    <a:lnTo>
                      <a:pt x="3348" y="28093"/>
                    </a:lnTo>
                    <a:lnTo>
                      <a:pt x="3741" y="27976"/>
                    </a:lnTo>
                    <a:lnTo>
                      <a:pt x="4118" y="27842"/>
                    </a:lnTo>
                    <a:lnTo>
                      <a:pt x="4495" y="27708"/>
                    </a:lnTo>
                    <a:lnTo>
                      <a:pt x="4863" y="27566"/>
                    </a:lnTo>
                    <a:lnTo>
                      <a:pt x="5231" y="27415"/>
                    </a:lnTo>
                    <a:lnTo>
                      <a:pt x="5582" y="27265"/>
                    </a:lnTo>
                    <a:lnTo>
                      <a:pt x="5934" y="27097"/>
                    </a:lnTo>
                    <a:lnTo>
                      <a:pt x="6285" y="26938"/>
                    </a:lnTo>
                    <a:lnTo>
                      <a:pt x="6628" y="26762"/>
                    </a:lnTo>
                    <a:lnTo>
                      <a:pt x="6963" y="26587"/>
                    </a:lnTo>
                    <a:lnTo>
                      <a:pt x="7290" y="26403"/>
                    </a:lnTo>
                    <a:lnTo>
                      <a:pt x="7616" y="26219"/>
                    </a:lnTo>
                    <a:lnTo>
                      <a:pt x="7934" y="26026"/>
                    </a:lnTo>
                    <a:lnTo>
                      <a:pt x="8252" y="25834"/>
                    </a:lnTo>
                    <a:lnTo>
                      <a:pt x="8562" y="25624"/>
                    </a:lnTo>
                    <a:lnTo>
                      <a:pt x="8863" y="25424"/>
                    </a:lnTo>
                    <a:lnTo>
                      <a:pt x="9164" y="25214"/>
                    </a:lnTo>
                    <a:lnTo>
                      <a:pt x="9457" y="24997"/>
                    </a:lnTo>
                    <a:lnTo>
                      <a:pt x="9741" y="24779"/>
                    </a:lnTo>
                    <a:lnTo>
                      <a:pt x="10026" y="24553"/>
                    </a:lnTo>
                    <a:lnTo>
                      <a:pt x="10302" y="24327"/>
                    </a:lnTo>
                    <a:lnTo>
                      <a:pt x="10578" y="24093"/>
                    </a:lnTo>
                    <a:lnTo>
                      <a:pt x="10846" y="23859"/>
                    </a:lnTo>
                    <a:lnTo>
                      <a:pt x="11105" y="23616"/>
                    </a:lnTo>
                    <a:lnTo>
                      <a:pt x="11365" y="23373"/>
                    </a:lnTo>
                    <a:lnTo>
                      <a:pt x="11616" y="23131"/>
                    </a:lnTo>
                    <a:lnTo>
                      <a:pt x="11867" y="22880"/>
                    </a:lnTo>
                    <a:lnTo>
                      <a:pt x="12110" y="22629"/>
                    </a:lnTo>
                    <a:lnTo>
                      <a:pt x="12352" y="22369"/>
                    </a:lnTo>
                    <a:lnTo>
                      <a:pt x="12587" y="22110"/>
                    </a:lnTo>
                    <a:lnTo>
                      <a:pt x="12813" y="21850"/>
                    </a:lnTo>
                    <a:lnTo>
                      <a:pt x="13039" y="21583"/>
                    </a:lnTo>
                    <a:lnTo>
                      <a:pt x="13264" y="21315"/>
                    </a:lnTo>
                    <a:lnTo>
                      <a:pt x="13474" y="21047"/>
                    </a:lnTo>
                    <a:lnTo>
                      <a:pt x="13900" y="20503"/>
                    </a:lnTo>
                    <a:lnTo>
                      <a:pt x="14302" y="19942"/>
                    </a:lnTo>
                    <a:lnTo>
                      <a:pt x="14687" y="19382"/>
                    </a:lnTo>
                    <a:lnTo>
                      <a:pt x="15055" y="18813"/>
                    </a:lnTo>
                    <a:lnTo>
                      <a:pt x="15407" y="18235"/>
                    </a:lnTo>
                    <a:lnTo>
                      <a:pt x="15750" y="17658"/>
                    </a:lnTo>
                    <a:lnTo>
                      <a:pt x="16068" y="17072"/>
                    </a:lnTo>
                    <a:lnTo>
                      <a:pt x="16377" y="16486"/>
                    </a:lnTo>
                    <a:lnTo>
                      <a:pt x="16670" y="15900"/>
                    </a:lnTo>
                    <a:lnTo>
                      <a:pt x="16947" y="15306"/>
                    </a:lnTo>
                    <a:lnTo>
                      <a:pt x="17206" y="14721"/>
                    </a:lnTo>
                    <a:lnTo>
                      <a:pt x="17457" y="14126"/>
                    </a:lnTo>
                    <a:lnTo>
                      <a:pt x="17691" y="13541"/>
                    </a:lnTo>
                    <a:lnTo>
                      <a:pt x="17917" y="12963"/>
                    </a:lnTo>
                    <a:lnTo>
                      <a:pt x="18126" y="12377"/>
                    </a:lnTo>
                    <a:lnTo>
                      <a:pt x="18327" y="11808"/>
                    </a:lnTo>
                    <a:lnTo>
                      <a:pt x="18511" y="11239"/>
                    </a:lnTo>
                    <a:lnTo>
                      <a:pt x="18687" y="10679"/>
                    </a:lnTo>
                    <a:lnTo>
                      <a:pt x="18854" y="10118"/>
                    </a:lnTo>
                    <a:lnTo>
                      <a:pt x="19005" y="9574"/>
                    </a:lnTo>
                    <a:lnTo>
                      <a:pt x="19156" y="9038"/>
                    </a:lnTo>
                    <a:lnTo>
                      <a:pt x="19281" y="8511"/>
                    </a:lnTo>
                    <a:lnTo>
                      <a:pt x="19407" y="8001"/>
                    </a:lnTo>
                    <a:lnTo>
                      <a:pt x="19524" y="7499"/>
                    </a:lnTo>
                    <a:lnTo>
                      <a:pt x="19624" y="7013"/>
                    </a:lnTo>
                    <a:lnTo>
                      <a:pt x="19725" y="6536"/>
                    </a:lnTo>
                    <a:lnTo>
                      <a:pt x="19808" y="6076"/>
                    </a:lnTo>
                    <a:lnTo>
                      <a:pt x="19967" y="5214"/>
                    </a:lnTo>
                    <a:lnTo>
                      <a:pt x="20093" y="4419"/>
                    </a:lnTo>
                    <a:lnTo>
                      <a:pt x="20185" y="3708"/>
                    </a:lnTo>
                    <a:lnTo>
                      <a:pt x="20260" y="3080"/>
                    </a:lnTo>
                    <a:lnTo>
                      <a:pt x="20319" y="2553"/>
                    </a:lnTo>
                    <a:lnTo>
                      <a:pt x="20352" y="2135"/>
                    </a:lnTo>
                    <a:lnTo>
                      <a:pt x="20377" y="1825"/>
                    </a:lnTo>
                    <a:lnTo>
                      <a:pt x="20394" y="1566"/>
                    </a:lnTo>
                    <a:lnTo>
                      <a:pt x="20336" y="1499"/>
                    </a:lnTo>
                    <a:lnTo>
                      <a:pt x="20260" y="1432"/>
                    </a:lnTo>
                    <a:lnTo>
                      <a:pt x="20160" y="1365"/>
                    </a:lnTo>
                    <a:lnTo>
                      <a:pt x="20051" y="1298"/>
                    </a:lnTo>
                    <a:lnTo>
                      <a:pt x="19917" y="1231"/>
                    </a:lnTo>
                    <a:lnTo>
                      <a:pt x="19783" y="1156"/>
                    </a:lnTo>
                    <a:lnTo>
                      <a:pt x="19457" y="1022"/>
                    </a:lnTo>
                    <a:lnTo>
                      <a:pt x="19106" y="888"/>
                    </a:lnTo>
                    <a:lnTo>
                      <a:pt x="18721" y="762"/>
                    </a:lnTo>
                    <a:lnTo>
                      <a:pt x="18319" y="637"/>
                    </a:lnTo>
                    <a:lnTo>
                      <a:pt x="17909" y="520"/>
                    </a:lnTo>
                    <a:lnTo>
                      <a:pt x="17516" y="411"/>
                    </a:lnTo>
                    <a:lnTo>
                      <a:pt x="17131" y="310"/>
                    </a:lnTo>
                    <a:lnTo>
                      <a:pt x="16461" y="143"/>
                    </a:lnTo>
                    <a:lnTo>
                      <a:pt x="15993" y="34"/>
                    </a:lnTo>
                    <a:lnTo>
                      <a:pt x="15817"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1" name="Google Shape;1163;p30">
                <a:extLst>
                  <a:ext uri="{FF2B5EF4-FFF2-40B4-BE49-F238E27FC236}">
                    <a16:creationId xmlns:a16="http://schemas.microsoft.com/office/drawing/2014/main" id="{33DDC45B-D433-8141-6403-705539C316DF}"/>
                  </a:ext>
                </a:extLst>
              </p:cNvPr>
              <p:cNvSpPr/>
              <p:nvPr/>
            </p:nvSpPr>
            <p:spPr>
              <a:xfrm>
                <a:off x="2272647" y="1897908"/>
                <a:ext cx="743500" cy="1040096"/>
              </a:xfrm>
              <a:custGeom>
                <a:avLst/>
                <a:gdLst/>
                <a:ahLst/>
                <a:cxnLst/>
                <a:rect l="l" t="t" r="r" b="b"/>
                <a:pathLst>
                  <a:path w="20395" h="28529" fill="none" extrusionOk="0">
                    <a:moveTo>
                      <a:pt x="1" y="20478"/>
                    </a:moveTo>
                    <a:lnTo>
                      <a:pt x="1" y="20478"/>
                    </a:lnTo>
                    <a:lnTo>
                      <a:pt x="143" y="20403"/>
                    </a:lnTo>
                    <a:lnTo>
                      <a:pt x="553" y="20185"/>
                    </a:lnTo>
                    <a:lnTo>
                      <a:pt x="838" y="20018"/>
                    </a:lnTo>
                    <a:lnTo>
                      <a:pt x="1189" y="19817"/>
                    </a:lnTo>
                    <a:lnTo>
                      <a:pt x="1582" y="19574"/>
                    </a:lnTo>
                    <a:lnTo>
                      <a:pt x="2018" y="19298"/>
                    </a:lnTo>
                    <a:lnTo>
                      <a:pt x="2503" y="18980"/>
                    </a:lnTo>
                    <a:lnTo>
                      <a:pt x="3022" y="18620"/>
                    </a:lnTo>
                    <a:lnTo>
                      <a:pt x="3574" y="18227"/>
                    </a:lnTo>
                    <a:lnTo>
                      <a:pt x="4151" y="17783"/>
                    </a:lnTo>
                    <a:lnTo>
                      <a:pt x="4762" y="17306"/>
                    </a:lnTo>
                    <a:lnTo>
                      <a:pt x="5390" y="16787"/>
                    </a:lnTo>
                    <a:lnTo>
                      <a:pt x="5708" y="16511"/>
                    </a:lnTo>
                    <a:lnTo>
                      <a:pt x="6034" y="16227"/>
                    </a:lnTo>
                    <a:lnTo>
                      <a:pt x="6361" y="15934"/>
                    </a:lnTo>
                    <a:lnTo>
                      <a:pt x="6695" y="15624"/>
                    </a:lnTo>
                    <a:lnTo>
                      <a:pt x="7030" y="15315"/>
                    </a:lnTo>
                    <a:lnTo>
                      <a:pt x="7365" y="14988"/>
                    </a:lnTo>
                    <a:lnTo>
                      <a:pt x="7700" y="14645"/>
                    </a:lnTo>
                    <a:lnTo>
                      <a:pt x="8043" y="14294"/>
                    </a:lnTo>
                    <a:lnTo>
                      <a:pt x="8377" y="13942"/>
                    </a:lnTo>
                    <a:lnTo>
                      <a:pt x="8712" y="13566"/>
                    </a:lnTo>
                    <a:lnTo>
                      <a:pt x="9055" y="13189"/>
                    </a:lnTo>
                    <a:lnTo>
                      <a:pt x="9390" y="12796"/>
                    </a:lnTo>
                    <a:lnTo>
                      <a:pt x="9725" y="12394"/>
                    </a:lnTo>
                    <a:lnTo>
                      <a:pt x="10059" y="11976"/>
                    </a:lnTo>
                    <a:lnTo>
                      <a:pt x="10386" y="11557"/>
                    </a:lnTo>
                    <a:lnTo>
                      <a:pt x="10712" y="11122"/>
                    </a:lnTo>
                    <a:lnTo>
                      <a:pt x="11039" y="10670"/>
                    </a:lnTo>
                    <a:lnTo>
                      <a:pt x="11357" y="10210"/>
                    </a:lnTo>
                    <a:lnTo>
                      <a:pt x="11666" y="9741"/>
                    </a:lnTo>
                    <a:lnTo>
                      <a:pt x="11976" y="9264"/>
                    </a:lnTo>
                    <a:lnTo>
                      <a:pt x="12285" y="8771"/>
                    </a:lnTo>
                    <a:lnTo>
                      <a:pt x="12578" y="8269"/>
                    </a:lnTo>
                    <a:lnTo>
                      <a:pt x="12871" y="7750"/>
                    </a:lnTo>
                    <a:lnTo>
                      <a:pt x="13156" y="7223"/>
                    </a:lnTo>
                    <a:lnTo>
                      <a:pt x="13432" y="6687"/>
                    </a:lnTo>
                    <a:lnTo>
                      <a:pt x="13700" y="6143"/>
                    </a:lnTo>
                    <a:lnTo>
                      <a:pt x="13959" y="5582"/>
                    </a:lnTo>
                    <a:lnTo>
                      <a:pt x="14210" y="5005"/>
                    </a:lnTo>
                    <a:lnTo>
                      <a:pt x="14444" y="4419"/>
                    </a:lnTo>
                    <a:lnTo>
                      <a:pt x="14679" y="3825"/>
                    </a:lnTo>
                    <a:lnTo>
                      <a:pt x="14896" y="3214"/>
                    </a:lnTo>
                    <a:lnTo>
                      <a:pt x="15105" y="2595"/>
                    </a:lnTo>
                    <a:lnTo>
                      <a:pt x="15306" y="1967"/>
                    </a:lnTo>
                    <a:lnTo>
                      <a:pt x="15490" y="1323"/>
                    </a:lnTo>
                    <a:lnTo>
                      <a:pt x="15658" y="662"/>
                    </a:lnTo>
                    <a:lnTo>
                      <a:pt x="15817" y="1"/>
                    </a:lnTo>
                    <a:lnTo>
                      <a:pt x="15817" y="1"/>
                    </a:lnTo>
                    <a:lnTo>
                      <a:pt x="15993" y="34"/>
                    </a:lnTo>
                    <a:lnTo>
                      <a:pt x="16461" y="143"/>
                    </a:lnTo>
                    <a:lnTo>
                      <a:pt x="17131" y="310"/>
                    </a:lnTo>
                    <a:lnTo>
                      <a:pt x="17516" y="411"/>
                    </a:lnTo>
                    <a:lnTo>
                      <a:pt x="17909" y="520"/>
                    </a:lnTo>
                    <a:lnTo>
                      <a:pt x="18319" y="637"/>
                    </a:lnTo>
                    <a:lnTo>
                      <a:pt x="18721" y="762"/>
                    </a:lnTo>
                    <a:lnTo>
                      <a:pt x="19106" y="888"/>
                    </a:lnTo>
                    <a:lnTo>
                      <a:pt x="19457" y="1022"/>
                    </a:lnTo>
                    <a:lnTo>
                      <a:pt x="19783" y="1156"/>
                    </a:lnTo>
                    <a:lnTo>
                      <a:pt x="19917" y="1231"/>
                    </a:lnTo>
                    <a:lnTo>
                      <a:pt x="20051" y="1298"/>
                    </a:lnTo>
                    <a:lnTo>
                      <a:pt x="20160" y="1365"/>
                    </a:lnTo>
                    <a:lnTo>
                      <a:pt x="20260" y="1432"/>
                    </a:lnTo>
                    <a:lnTo>
                      <a:pt x="20336" y="1499"/>
                    </a:lnTo>
                    <a:lnTo>
                      <a:pt x="20394" y="1566"/>
                    </a:lnTo>
                    <a:lnTo>
                      <a:pt x="20394" y="1566"/>
                    </a:lnTo>
                    <a:lnTo>
                      <a:pt x="20377" y="1825"/>
                    </a:lnTo>
                    <a:lnTo>
                      <a:pt x="20352" y="2135"/>
                    </a:lnTo>
                    <a:lnTo>
                      <a:pt x="20319" y="2553"/>
                    </a:lnTo>
                    <a:lnTo>
                      <a:pt x="20260" y="3080"/>
                    </a:lnTo>
                    <a:lnTo>
                      <a:pt x="20185" y="3708"/>
                    </a:lnTo>
                    <a:lnTo>
                      <a:pt x="20093" y="4419"/>
                    </a:lnTo>
                    <a:lnTo>
                      <a:pt x="19967" y="5214"/>
                    </a:lnTo>
                    <a:lnTo>
                      <a:pt x="19808" y="6076"/>
                    </a:lnTo>
                    <a:lnTo>
                      <a:pt x="19725" y="6536"/>
                    </a:lnTo>
                    <a:lnTo>
                      <a:pt x="19624" y="7013"/>
                    </a:lnTo>
                    <a:lnTo>
                      <a:pt x="19524" y="7499"/>
                    </a:lnTo>
                    <a:lnTo>
                      <a:pt x="19407" y="8001"/>
                    </a:lnTo>
                    <a:lnTo>
                      <a:pt x="19281" y="8511"/>
                    </a:lnTo>
                    <a:lnTo>
                      <a:pt x="19156" y="9038"/>
                    </a:lnTo>
                    <a:lnTo>
                      <a:pt x="19005" y="9574"/>
                    </a:lnTo>
                    <a:lnTo>
                      <a:pt x="18854" y="10118"/>
                    </a:lnTo>
                    <a:lnTo>
                      <a:pt x="18687" y="10679"/>
                    </a:lnTo>
                    <a:lnTo>
                      <a:pt x="18511" y="11239"/>
                    </a:lnTo>
                    <a:lnTo>
                      <a:pt x="18327" y="11808"/>
                    </a:lnTo>
                    <a:lnTo>
                      <a:pt x="18126" y="12377"/>
                    </a:lnTo>
                    <a:lnTo>
                      <a:pt x="17917" y="12963"/>
                    </a:lnTo>
                    <a:lnTo>
                      <a:pt x="17691" y="13541"/>
                    </a:lnTo>
                    <a:lnTo>
                      <a:pt x="17457" y="14126"/>
                    </a:lnTo>
                    <a:lnTo>
                      <a:pt x="17206" y="14721"/>
                    </a:lnTo>
                    <a:lnTo>
                      <a:pt x="16947" y="15306"/>
                    </a:lnTo>
                    <a:lnTo>
                      <a:pt x="16670" y="15900"/>
                    </a:lnTo>
                    <a:lnTo>
                      <a:pt x="16377" y="16486"/>
                    </a:lnTo>
                    <a:lnTo>
                      <a:pt x="16068" y="17072"/>
                    </a:lnTo>
                    <a:lnTo>
                      <a:pt x="15750" y="17658"/>
                    </a:lnTo>
                    <a:lnTo>
                      <a:pt x="15407" y="18235"/>
                    </a:lnTo>
                    <a:lnTo>
                      <a:pt x="15055" y="18813"/>
                    </a:lnTo>
                    <a:lnTo>
                      <a:pt x="14687" y="19382"/>
                    </a:lnTo>
                    <a:lnTo>
                      <a:pt x="14302" y="19942"/>
                    </a:lnTo>
                    <a:lnTo>
                      <a:pt x="13900" y="20503"/>
                    </a:lnTo>
                    <a:lnTo>
                      <a:pt x="13474" y="21047"/>
                    </a:lnTo>
                    <a:lnTo>
                      <a:pt x="13264" y="21315"/>
                    </a:lnTo>
                    <a:lnTo>
                      <a:pt x="13039" y="21583"/>
                    </a:lnTo>
                    <a:lnTo>
                      <a:pt x="12813" y="21850"/>
                    </a:lnTo>
                    <a:lnTo>
                      <a:pt x="12587" y="22110"/>
                    </a:lnTo>
                    <a:lnTo>
                      <a:pt x="12352" y="22369"/>
                    </a:lnTo>
                    <a:lnTo>
                      <a:pt x="12110" y="22629"/>
                    </a:lnTo>
                    <a:lnTo>
                      <a:pt x="11867" y="22880"/>
                    </a:lnTo>
                    <a:lnTo>
                      <a:pt x="11616" y="23131"/>
                    </a:lnTo>
                    <a:lnTo>
                      <a:pt x="11365" y="23373"/>
                    </a:lnTo>
                    <a:lnTo>
                      <a:pt x="11105" y="23616"/>
                    </a:lnTo>
                    <a:lnTo>
                      <a:pt x="10846" y="23859"/>
                    </a:lnTo>
                    <a:lnTo>
                      <a:pt x="10578" y="24093"/>
                    </a:lnTo>
                    <a:lnTo>
                      <a:pt x="10302" y="24327"/>
                    </a:lnTo>
                    <a:lnTo>
                      <a:pt x="10026" y="24553"/>
                    </a:lnTo>
                    <a:lnTo>
                      <a:pt x="9741" y="24779"/>
                    </a:lnTo>
                    <a:lnTo>
                      <a:pt x="9457" y="24997"/>
                    </a:lnTo>
                    <a:lnTo>
                      <a:pt x="9164" y="25214"/>
                    </a:lnTo>
                    <a:lnTo>
                      <a:pt x="8863" y="25424"/>
                    </a:lnTo>
                    <a:lnTo>
                      <a:pt x="8562" y="25624"/>
                    </a:lnTo>
                    <a:lnTo>
                      <a:pt x="8252" y="25834"/>
                    </a:lnTo>
                    <a:lnTo>
                      <a:pt x="7934" y="26026"/>
                    </a:lnTo>
                    <a:lnTo>
                      <a:pt x="7616" y="26219"/>
                    </a:lnTo>
                    <a:lnTo>
                      <a:pt x="7290" y="26403"/>
                    </a:lnTo>
                    <a:lnTo>
                      <a:pt x="6963" y="26587"/>
                    </a:lnTo>
                    <a:lnTo>
                      <a:pt x="6628" y="26762"/>
                    </a:lnTo>
                    <a:lnTo>
                      <a:pt x="6285" y="26938"/>
                    </a:lnTo>
                    <a:lnTo>
                      <a:pt x="5934" y="27097"/>
                    </a:lnTo>
                    <a:lnTo>
                      <a:pt x="5582" y="27265"/>
                    </a:lnTo>
                    <a:lnTo>
                      <a:pt x="5231" y="27415"/>
                    </a:lnTo>
                    <a:lnTo>
                      <a:pt x="4863" y="27566"/>
                    </a:lnTo>
                    <a:lnTo>
                      <a:pt x="4495" y="27708"/>
                    </a:lnTo>
                    <a:lnTo>
                      <a:pt x="4118" y="27842"/>
                    </a:lnTo>
                    <a:lnTo>
                      <a:pt x="3741" y="27976"/>
                    </a:lnTo>
                    <a:lnTo>
                      <a:pt x="3348" y="28093"/>
                    </a:lnTo>
                    <a:lnTo>
                      <a:pt x="2955" y="28210"/>
                    </a:lnTo>
                    <a:lnTo>
                      <a:pt x="2562" y="28327"/>
                    </a:lnTo>
                    <a:lnTo>
                      <a:pt x="2151" y="28428"/>
                    </a:lnTo>
                    <a:lnTo>
                      <a:pt x="1741" y="28528"/>
                    </a:lnTo>
                    <a:lnTo>
                      <a:pt x="1" y="2047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2" name="Google Shape;1164;p30">
                <a:extLst>
                  <a:ext uri="{FF2B5EF4-FFF2-40B4-BE49-F238E27FC236}">
                    <a16:creationId xmlns:a16="http://schemas.microsoft.com/office/drawing/2014/main" id="{FA4866FD-09D4-DD53-1779-4D21F2CBE196}"/>
                  </a:ext>
                </a:extLst>
              </p:cNvPr>
              <p:cNvSpPr/>
              <p:nvPr/>
            </p:nvSpPr>
            <p:spPr>
              <a:xfrm>
                <a:off x="2854119" y="1935458"/>
                <a:ext cx="134592" cy="50676"/>
              </a:xfrm>
              <a:custGeom>
                <a:avLst/>
                <a:gdLst/>
                <a:ahLst/>
                <a:cxnLst/>
                <a:rect l="l" t="t" r="r" b="b"/>
                <a:pathLst>
                  <a:path w="3692" h="1390" extrusionOk="0">
                    <a:moveTo>
                      <a:pt x="1" y="0"/>
                    </a:moveTo>
                    <a:lnTo>
                      <a:pt x="210" y="126"/>
                    </a:lnTo>
                    <a:lnTo>
                      <a:pt x="427" y="251"/>
                    </a:lnTo>
                    <a:lnTo>
                      <a:pt x="653" y="360"/>
                    </a:lnTo>
                    <a:lnTo>
                      <a:pt x="871" y="469"/>
                    </a:lnTo>
                    <a:lnTo>
                      <a:pt x="1097" y="577"/>
                    </a:lnTo>
                    <a:lnTo>
                      <a:pt x="1323" y="669"/>
                    </a:lnTo>
                    <a:lnTo>
                      <a:pt x="1783" y="854"/>
                    </a:lnTo>
                    <a:lnTo>
                      <a:pt x="2252" y="1021"/>
                    </a:lnTo>
                    <a:lnTo>
                      <a:pt x="2486" y="1096"/>
                    </a:lnTo>
                    <a:lnTo>
                      <a:pt x="2720" y="1172"/>
                    </a:lnTo>
                    <a:lnTo>
                      <a:pt x="2963" y="1230"/>
                    </a:lnTo>
                    <a:lnTo>
                      <a:pt x="3197" y="1289"/>
                    </a:lnTo>
                    <a:lnTo>
                      <a:pt x="3448" y="1347"/>
                    </a:lnTo>
                    <a:lnTo>
                      <a:pt x="3691" y="1389"/>
                    </a:lnTo>
                    <a:lnTo>
                      <a:pt x="3482" y="1255"/>
                    </a:lnTo>
                    <a:lnTo>
                      <a:pt x="3264" y="1138"/>
                    </a:lnTo>
                    <a:lnTo>
                      <a:pt x="3038" y="1021"/>
                    </a:lnTo>
                    <a:lnTo>
                      <a:pt x="2821" y="912"/>
                    </a:lnTo>
                    <a:lnTo>
                      <a:pt x="2595" y="812"/>
                    </a:lnTo>
                    <a:lnTo>
                      <a:pt x="2369" y="711"/>
                    </a:lnTo>
                    <a:lnTo>
                      <a:pt x="1909" y="527"/>
                    </a:lnTo>
                    <a:lnTo>
                      <a:pt x="1440" y="368"/>
                    </a:lnTo>
                    <a:lnTo>
                      <a:pt x="1206" y="285"/>
                    </a:lnTo>
                    <a:lnTo>
                      <a:pt x="971" y="218"/>
                    </a:lnTo>
                    <a:lnTo>
                      <a:pt x="729" y="151"/>
                    </a:lnTo>
                    <a:lnTo>
                      <a:pt x="494" y="92"/>
                    </a:lnTo>
                    <a:lnTo>
                      <a:pt x="243" y="42"/>
                    </a:lnTo>
                    <a:lnTo>
                      <a:pt x="1" y="0"/>
                    </a:lnTo>
                    <a:close/>
                  </a:path>
                </a:pathLst>
              </a:custGeom>
              <a:solidFill>
                <a:srgbClr val="021E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3" name="Google Shape;1165;p30">
                <a:extLst>
                  <a:ext uri="{FF2B5EF4-FFF2-40B4-BE49-F238E27FC236}">
                    <a16:creationId xmlns:a16="http://schemas.microsoft.com/office/drawing/2014/main" id="{940A63B9-851F-1362-30FA-661D20DFD869}"/>
                  </a:ext>
                </a:extLst>
              </p:cNvPr>
              <p:cNvSpPr/>
              <p:nvPr/>
            </p:nvSpPr>
            <p:spPr>
              <a:xfrm>
                <a:off x="2854119" y="1935458"/>
                <a:ext cx="134592" cy="50676"/>
              </a:xfrm>
              <a:custGeom>
                <a:avLst/>
                <a:gdLst/>
                <a:ahLst/>
                <a:cxnLst/>
                <a:rect l="l" t="t" r="r" b="b"/>
                <a:pathLst>
                  <a:path w="3692" h="1390" fill="none" extrusionOk="0">
                    <a:moveTo>
                      <a:pt x="1" y="0"/>
                    </a:moveTo>
                    <a:lnTo>
                      <a:pt x="1" y="0"/>
                    </a:lnTo>
                    <a:lnTo>
                      <a:pt x="210" y="126"/>
                    </a:lnTo>
                    <a:lnTo>
                      <a:pt x="427" y="251"/>
                    </a:lnTo>
                    <a:lnTo>
                      <a:pt x="653" y="360"/>
                    </a:lnTo>
                    <a:lnTo>
                      <a:pt x="871" y="469"/>
                    </a:lnTo>
                    <a:lnTo>
                      <a:pt x="1097" y="577"/>
                    </a:lnTo>
                    <a:lnTo>
                      <a:pt x="1323" y="669"/>
                    </a:lnTo>
                    <a:lnTo>
                      <a:pt x="1783" y="854"/>
                    </a:lnTo>
                    <a:lnTo>
                      <a:pt x="1783" y="854"/>
                    </a:lnTo>
                    <a:lnTo>
                      <a:pt x="2252" y="1021"/>
                    </a:lnTo>
                    <a:lnTo>
                      <a:pt x="2486" y="1096"/>
                    </a:lnTo>
                    <a:lnTo>
                      <a:pt x="2720" y="1172"/>
                    </a:lnTo>
                    <a:lnTo>
                      <a:pt x="2963" y="1230"/>
                    </a:lnTo>
                    <a:lnTo>
                      <a:pt x="3197" y="1289"/>
                    </a:lnTo>
                    <a:lnTo>
                      <a:pt x="3448" y="1347"/>
                    </a:lnTo>
                    <a:lnTo>
                      <a:pt x="3691" y="1389"/>
                    </a:lnTo>
                    <a:lnTo>
                      <a:pt x="3691" y="1389"/>
                    </a:lnTo>
                    <a:lnTo>
                      <a:pt x="3482" y="1255"/>
                    </a:lnTo>
                    <a:lnTo>
                      <a:pt x="3264" y="1138"/>
                    </a:lnTo>
                    <a:lnTo>
                      <a:pt x="3038" y="1021"/>
                    </a:lnTo>
                    <a:lnTo>
                      <a:pt x="2821" y="912"/>
                    </a:lnTo>
                    <a:lnTo>
                      <a:pt x="2595" y="812"/>
                    </a:lnTo>
                    <a:lnTo>
                      <a:pt x="2369" y="711"/>
                    </a:lnTo>
                    <a:lnTo>
                      <a:pt x="1909" y="527"/>
                    </a:lnTo>
                    <a:lnTo>
                      <a:pt x="1909" y="527"/>
                    </a:lnTo>
                    <a:lnTo>
                      <a:pt x="1440" y="368"/>
                    </a:lnTo>
                    <a:lnTo>
                      <a:pt x="1206" y="285"/>
                    </a:lnTo>
                    <a:lnTo>
                      <a:pt x="971" y="218"/>
                    </a:lnTo>
                    <a:lnTo>
                      <a:pt x="729" y="151"/>
                    </a:lnTo>
                    <a:lnTo>
                      <a:pt x="494" y="92"/>
                    </a:lnTo>
                    <a:lnTo>
                      <a:pt x="243" y="42"/>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4" name="Google Shape;1166;p30">
                <a:extLst>
                  <a:ext uri="{FF2B5EF4-FFF2-40B4-BE49-F238E27FC236}">
                    <a16:creationId xmlns:a16="http://schemas.microsoft.com/office/drawing/2014/main" id="{78833685-5243-9E0A-0570-B86E735FAE34}"/>
                  </a:ext>
                </a:extLst>
              </p:cNvPr>
              <p:cNvSpPr/>
              <p:nvPr/>
            </p:nvSpPr>
            <p:spPr>
              <a:xfrm>
                <a:off x="1357748" y="1393611"/>
                <a:ext cx="1159889" cy="1173713"/>
              </a:xfrm>
              <a:custGeom>
                <a:avLst/>
                <a:gdLst/>
                <a:ahLst/>
                <a:cxnLst/>
                <a:rect l="l" t="t" r="r" b="b"/>
                <a:pathLst>
                  <a:path w="31817" h="32194" extrusionOk="0">
                    <a:moveTo>
                      <a:pt x="15674" y="1"/>
                    </a:moveTo>
                    <a:lnTo>
                      <a:pt x="15063" y="9"/>
                    </a:lnTo>
                    <a:lnTo>
                      <a:pt x="14461" y="34"/>
                    </a:lnTo>
                    <a:lnTo>
                      <a:pt x="13883" y="76"/>
                    </a:lnTo>
                    <a:lnTo>
                      <a:pt x="13314" y="126"/>
                    </a:lnTo>
                    <a:lnTo>
                      <a:pt x="12762" y="193"/>
                    </a:lnTo>
                    <a:lnTo>
                      <a:pt x="12226" y="260"/>
                    </a:lnTo>
                    <a:lnTo>
                      <a:pt x="11699" y="352"/>
                    </a:lnTo>
                    <a:lnTo>
                      <a:pt x="11197" y="453"/>
                    </a:lnTo>
                    <a:lnTo>
                      <a:pt x="10695" y="562"/>
                    </a:lnTo>
                    <a:lnTo>
                      <a:pt x="10218" y="679"/>
                    </a:lnTo>
                    <a:lnTo>
                      <a:pt x="9749" y="813"/>
                    </a:lnTo>
                    <a:lnTo>
                      <a:pt x="9298" y="955"/>
                    </a:lnTo>
                    <a:lnTo>
                      <a:pt x="8854" y="1114"/>
                    </a:lnTo>
                    <a:lnTo>
                      <a:pt x="8427" y="1273"/>
                    </a:lnTo>
                    <a:lnTo>
                      <a:pt x="8009" y="1449"/>
                    </a:lnTo>
                    <a:lnTo>
                      <a:pt x="7607" y="1633"/>
                    </a:lnTo>
                    <a:lnTo>
                      <a:pt x="7214" y="1825"/>
                    </a:lnTo>
                    <a:lnTo>
                      <a:pt x="6837" y="2026"/>
                    </a:lnTo>
                    <a:lnTo>
                      <a:pt x="6478" y="2244"/>
                    </a:lnTo>
                    <a:lnTo>
                      <a:pt x="6118" y="2461"/>
                    </a:lnTo>
                    <a:lnTo>
                      <a:pt x="5783" y="2687"/>
                    </a:lnTo>
                    <a:lnTo>
                      <a:pt x="5448" y="2930"/>
                    </a:lnTo>
                    <a:lnTo>
                      <a:pt x="5130" y="3173"/>
                    </a:lnTo>
                    <a:lnTo>
                      <a:pt x="4829" y="3432"/>
                    </a:lnTo>
                    <a:lnTo>
                      <a:pt x="4528" y="3691"/>
                    </a:lnTo>
                    <a:lnTo>
                      <a:pt x="4243" y="3959"/>
                    </a:lnTo>
                    <a:lnTo>
                      <a:pt x="3975" y="4244"/>
                    </a:lnTo>
                    <a:lnTo>
                      <a:pt x="3708" y="4528"/>
                    </a:lnTo>
                    <a:lnTo>
                      <a:pt x="3457" y="4813"/>
                    </a:lnTo>
                    <a:lnTo>
                      <a:pt x="3222" y="5114"/>
                    </a:lnTo>
                    <a:lnTo>
                      <a:pt x="2988" y="5424"/>
                    </a:lnTo>
                    <a:lnTo>
                      <a:pt x="2770" y="5733"/>
                    </a:lnTo>
                    <a:lnTo>
                      <a:pt x="2553" y="6051"/>
                    </a:lnTo>
                    <a:lnTo>
                      <a:pt x="2352" y="6369"/>
                    </a:lnTo>
                    <a:lnTo>
                      <a:pt x="2160" y="6704"/>
                    </a:lnTo>
                    <a:lnTo>
                      <a:pt x="1984" y="7039"/>
                    </a:lnTo>
                    <a:lnTo>
                      <a:pt x="1808" y="7373"/>
                    </a:lnTo>
                    <a:lnTo>
                      <a:pt x="1641" y="7717"/>
                    </a:lnTo>
                    <a:lnTo>
                      <a:pt x="1490" y="8068"/>
                    </a:lnTo>
                    <a:lnTo>
                      <a:pt x="1339" y="8419"/>
                    </a:lnTo>
                    <a:lnTo>
                      <a:pt x="1206" y="8779"/>
                    </a:lnTo>
                    <a:lnTo>
                      <a:pt x="1072" y="9139"/>
                    </a:lnTo>
                    <a:lnTo>
                      <a:pt x="954" y="9507"/>
                    </a:lnTo>
                    <a:lnTo>
                      <a:pt x="846" y="9876"/>
                    </a:lnTo>
                    <a:lnTo>
                      <a:pt x="737" y="10252"/>
                    </a:lnTo>
                    <a:lnTo>
                      <a:pt x="636" y="10629"/>
                    </a:lnTo>
                    <a:lnTo>
                      <a:pt x="553" y="11005"/>
                    </a:lnTo>
                    <a:lnTo>
                      <a:pt x="469" y="11390"/>
                    </a:lnTo>
                    <a:lnTo>
                      <a:pt x="394" y="11775"/>
                    </a:lnTo>
                    <a:lnTo>
                      <a:pt x="327" y="12160"/>
                    </a:lnTo>
                    <a:lnTo>
                      <a:pt x="268" y="12545"/>
                    </a:lnTo>
                    <a:lnTo>
                      <a:pt x="210" y="12938"/>
                    </a:lnTo>
                    <a:lnTo>
                      <a:pt x="160" y="13332"/>
                    </a:lnTo>
                    <a:lnTo>
                      <a:pt x="118" y="13725"/>
                    </a:lnTo>
                    <a:lnTo>
                      <a:pt x="84" y="14118"/>
                    </a:lnTo>
                    <a:lnTo>
                      <a:pt x="59" y="14512"/>
                    </a:lnTo>
                    <a:lnTo>
                      <a:pt x="34" y="14913"/>
                    </a:lnTo>
                    <a:lnTo>
                      <a:pt x="17" y="15307"/>
                    </a:lnTo>
                    <a:lnTo>
                      <a:pt x="9" y="15708"/>
                    </a:lnTo>
                    <a:lnTo>
                      <a:pt x="1" y="16102"/>
                    </a:lnTo>
                    <a:lnTo>
                      <a:pt x="1" y="16503"/>
                    </a:lnTo>
                    <a:lnTo>
                      <a:pt x="1" y="16897"/>
                    </a:lnTo>
                    <a:lnTo>
                      <a:pt x="26" y="17691"/>
                    </a:lnTo>
                    <a:lnTo>
                      <a:pt x="42" y="18001"/>
                    </a:lnTo>
                    <a:lnTo>
                      <a:pt x="67" y="18319"/>
                    </a:lnTo>
                    <a:lnTo>
                      <a:pt x="93" y="18629"/>
                    </a:lnTo>
                    <a:lnTo>
                      <a:pt x="126" y="18947"/>
                    </a:lnTo>
                    <a:lnTo>
                      <a:pt x="168" y="19248"/>
                    </a:lnTo>
                    <a:lnTo>
                      <a:pt x="218" y="19558"/>
                    </a:lnTo>
                    <a:lnTo>
                      <a:pt x="277" y="19867"/>
                    </a:lnTo>
                    <a:lnTo>
                      <a:pt x="335" y="20169"/>
                    </a:lnTo>
                    <a:lnTo>
                      <a:pt x="402" y="20461"/>
                    </a:lnTo>
                    <a:lnTo>
                      <a:pt x="477" y="20763"/>
                    </a:lnTo>
                    <a:lnTo>
                      <a:pt x="553" y="21056"/>
                    </a:lnTo>
                    <a:lnTo>
                      <a:pt x="636" y="21348"/>
                    </a:lnTo>
                    <a:lnTo>
                      <a:pt x="729" y="21641"/>
                    </a:lnTo>
                    <a:lnTo>
                      <a:pt x="829" y="21926"/>
                    </a:lnTo>
                    <a:lnTo>
                      <a:pt x="929" y="22210"/>
                    </a:lnTo>
                    <a:lnTo>
                      <a:pt x="1038" y="22495"/>
                    </a:lnTo>
                    <a:lnTo>
                      <a:pt x="1155" y="22779"/>
                    </a:lnTo>
                    <a:lnTo>
                      <a:pt x="1272" y="23056"/>
                    </a:lnTo>
                    <a:lnTo>
                      <a:pt x="1406" y="23332"/>
                    </a:lnTo>
                    <a:lnTo>
                      <a:pt x="1532" y="23608"/>
                    </a:lnTo>
                    <a:lnTo>
                      <a:pt x="1674" y="23876"/>
                    </a:lnTo>
                    <a:lnTo>
                      <a:pt x="1816" y="24143"/>
                    </a:lnTo>
                    <a:lnTo>
                      <a:pt x="1967" y="24411"/>
                    </a:lnTo>
                    <a:lnTo>
                      <a:pt x="2118" y="24671"/>
                    </a:lnTo>
                    <a:lnTo>
                      <a:pt x="2277" y="24930"/>
                    </a:lnTo>
                    <a:lnTo>
                      <a:pt x="2436" y="25181"/>
                    </a:lnTo>
                    <a:lnTo>
                      <a:pt x="2611" y="25432"/>
                    </a:lnTo>
                    <a:lnTo>
                      <a:pt x="2779" y="25683"/>
                    </a:lnTo>
                    <a:lnTo>
                      <a:pt x="2963" y="25926"/>
                    </a:lnTo>
                    <a:lnTo>
                      <a:pt x="3147" y="26169"/>
                    </a:lnTo>
                    <a:lnTo>
                      <a:pt x="3331" y="26403"/>
                    </a:lnTo>
                    <a:lnTo>
                      <a:pt x="3524" y="26637"/>
                    </a:lnTo>
                    <a:lnTo>
                      <a:pt x="3724" y="26871"/>
                    </a:lnTo>
                    <a:lnTo>
                      <a:pt x="3925" y="27089"/>
                    </a:lnTo>
                    <a:lnTo>
                      <a:pt x="4134" y="27315"/>
                    </a:lnTo>
                    <a:lnTo>
                      <a:pt x="4344" y="27533"/>
                    </a:lnTo>
                    <a:lnTo>
                      <a:pt x="4561" y="27742"/>
                    </a:lnTo>
                    <a:lnTo>
                      <a:pt x="4779" y="27951"/>
                    </a:lnTo>
                    <a:lnTo>
                      <a:pt x="5005" y="28160"/>
                    </a:lnTo>
                    <a:lnTo>
                      <a:pt x="5231" y="28361"/>
                    </a:lnTo>
                    <a:lnTo>
                      <a:pt x="5465" y="28554"/>
                    </a:lnTo>
                    <a:lnTo>
                      <a:pt x="5699" y="28746"/>
                    </a:lnTo>
                    <a:lnTo>
                      <a:pt x="5942" y="28930"/>
                    </a:lnTo>
                    <a:lnTo>
                      <a:pt x="6185" y="29114"/>
                    </a:lnTo>
                    <a:lnTo>
                      <a:pt x="6436" y="29298"/>
                    </a:lnTo>
                    <a:lnTo>
                      <a:pt x="6687" y="29466"/>
                    </a:lnTo>
                    <a:lnTo>
                      <a:pt x="6946" y="29633"/>
                    </a:lnTo>
                    <a:lnTo>
                      <a:pt x="7206" y="29800"/>
                    </a:lnTo>
                    <a:lnTo>
                      <a:pt x="7457" y="29951"/>
                    </a:lnTo>
                    <a:lnTo>
                      <a:pt x="7708" y="30102"/>
                    </a:lnTo>
                    <a:lnTo>
                      <a:pt x="7967" y="30244"/>
                    </a:lnTo>
                    <a:lnTo>
                      <a:pt x="8226" y="30386"/>
                    </a:lnTo>
                    <a:lnTo>
                      <a:pt x="8494" y="30520"/>
                    </a:lnTo>
                    <a:lnTo>
                      <a:pt x="8762" y="30646"/>
                    </a:lnTo>
                    <a:lnTo>
                      <a:pt x="9030" y="30771"/>
                    </a:lnTo>
                    <a:lnTo>
                      <a:pt x="9306" y="30888"/>
                    </a:lnTo>
                    <a:lnTo>
                      <a:pt x="9582" y="31005"/>
                    </a:lnTo>
                    <a:lnTo>
                      <a:pt x="9858" y="31114"/>
                    </a:lnTo>
                    <a:lnTo>
                      <a:pt x="10143" y="31223"/>
                    </a:lnTo>
                    <a:lnTo>
                      <a:pt x="10427" y="31315"/>
                    </a:lnTo>
                    <a:lnTo>
                      <a:pt x="10712" y="31415"/>
                    </a:lnTo>
                    <a:lnTo>
                      <a:pt x="10996" y="31508"/>
                    </a:lnTo>
                    <a:lnTo>
                      <a:pt x="11289" y="31591"/>
                    </a:lnTo>
                    <a:lnTo>
                      <a:pt x="11582" y="31667"/>
                    </a:lnTo>
                    <a:lnTo>
                      <a:pt x="11875" y="31742"/>
                    </a:lnTo>
                    <a:lnTo>
                      <a:pt x="12176" y="31809"/>
                    </a:lnTo>
                    <a:lnTo>
                      <a:pt x="12469" y="31876"/>
                    </a:lnTo>
                    <a:lnTo>
                      <a:pt x="12770" y="31926"/>
                    </a:lnTo>
                    <a:lnTo>
                      <a:pt x="13080" y="31985"/>
                    </a:lnTo>
                    <a:lnTo>
                      <a:pt x="13381" y="32026"/>
                    </a:lnTo>
                    <a:lnTo>
                      <a:pt x="13691" y="32068"/>
                    </a:lnTo>
                    <a:lnTo>
                      <a:pt x="14001" y="32102"/>
                    </a:lnTo>
                    <a:lnTo>
                      <a:pt x="14310" y="32135"/>
                    </a:lnTo>
                    <a:lnTo>
                      <a:pt x="14620" y="32152"/>
                    </a:lnTo>
                    <a:lnTo>
                      <a:pt x="14938" y="32177"/>
                    </a:lnTo>
                    <a:lnTo>
                      <a:pt x="15256" y="32185"/>
                    </a:lnTo>
                    <a:lnTo>
                      <a:pt x="15574" y="32194"/>
                    </a:lnTo>
                    <a:lnTo>
                      <a:pt x="15892" y="32185"/>
                    </a:lnTo>
                    <a:lnTo>
                      <a:pt x="16210" y="32185"/>
                    </a:lnTo>
                    <a:lnTo>
                      <a:pt x="16528" y="32169"/>
                    </a:lnTo>
                    <a:lnTo>
                      <a:pt x="17072" y="32135"/>
                    </a:lnTo>
                    <a:lnTo>
                      <a:pt x="17607" y="32085"/>
                    </a:lnTo>
                    <a:lnTo>
                      <a:pt x="18143" y="32018"/>
                    </a:lnTo>
                    <a:lnTo>
                      <a:pt x="18670" y="31926"/>
                    </a:lnTo>
                    <a:lnTo>
                      <a:pt x="19189" y="31826"/>
                    </a:lnTo>
                    <a:lnTo>
                      <a:pt x="19708" y="31708"/>
                    </a:lnTo>
                    <a:lnTo>
                      <a:pt x="20210" y="31574"/>
                    </a:lnTo>
                    <a:lnTo>
                      <a:pt x="20712" y="31424"/>
                    </a:lnTo>
                    <a:lnTo>
                      <a:pt x="21206" y="31265"/>
                    </a:lnTo>
                    <a:lnTo>
                      <a:pt x="21691" y="31089"/>
                    </a:lnTo>
                    <a:lnTo>
                      <a:pt x="22168" y="30888"/>
                    </a:lnTo>
                    <a:lnTo>
                      <a:pt x="22637" y="30687"/>
                    </a:lnTo>
                    <a:lnTo>
                      <a:pt x="23105" y="30461"/>
                    </a:lnTo>
                    <a:lnTo>
                      <a:pt x="23557" y="30227"/>
                    </a:lnTo>
                    <a:lnTo>
                      <a:pt x="24001" y="29984"/>
                    </a:lnTo>
                    <a:lnTo>
                      <a:pt x="24436" y="29717"/>
                    </a:lnTo>
                    <a:lnTo>
                      <a:pt x="24695" y="29549"/>
                    </a:lnTo>
                    <a:lnTo>
                      <a:pt x="24955" y="29382"/>
                    </a:lnTo>
                    <a:lnTo>
                      <a:pt x="25214" y="29206"/>
                    </a:lnTo>
                    <a:lnTo>
                      <a:pt x="25465" y="29022"/>
                    </a:lnTo>
                    <a:lnTo>
                      <a:pt x="25716" y="28838"/>
                    </a:lnTo>
                    <a:lnTo>
                      <a:pt x="25959" y="28646"/>
                    </a:lnTo>
                    <a:lnTo>
                      <a:pt x="26193" y="28453"/>
                    </a:lnTo>
                    <a:lnTo>
                      <a:pt x="26436" y="28252"/>
                    </a:lnTo>
                    <a:lnTo>
                      <a:pt x="26662" y="28051"/>
                    </a:lnTo>
                    <a:lnTo>
                      <a:pt x="26896" y="27842"/>
                    </a:lnTo>
                    <a:lnTo>
                      <a:pt x="27122" y="27625"/>
                    </a:lnTo>
                    <a:lnTo>
                      <a:pt x="27340" y="27415"/>
                    </a:lnTo>
                    <a:lnTo>
                      <a:pt x="27549" y="27189"/>
                    </a:lnTo>
                    <a:lnTo>
                      <a:pt x="27766" y="26972"/>
                    </a:lnTo>
                    <a:lnTo>
                      <a:pt x="27967" y="26738"/>
                    </a:lnTo>
                    <a:lnTo>
                      <a:pt x="28168" y="26512"/>
                    </a:lnTo>
                    <a:lnTo>
                      <a:pt x="28369" y="26277"/>
                    </a:lnTo>
                    <a:lnTo>
                      <a:pt x="28561" y="26035"/>
                    </a:lnTo>
                    <a:lnTo>
                      <a:pt x="28745" y="25792"/>
                    </a:lnTo>
                    <a:lnTo>
                      <a:pt x="28929" y="25549"/>
                    </a:lnTo>
                    <a:lnTo>
                      <a:pt x="29105" y="25298"/>
                    </a:lnTo>
                    <a:lnTo>
                      <a:pt x="29281" y="25047"/>
                    </a:lnTo>
                    <a:lnTo>
                      <a:pt x="29448" y="24788"/>
                    </a:lnTo>
                    <a:lnTo>
                      <a:pt x="29607" y="24528"/>
                    </a:lnTo>
                    <a:lnTo>
                      <a:pt x="29766" y="24261"/>
                    </a:lnTo>
                    <a:lnTo>
                      <a:pt x="29917" y="24001"/>
                    </a:lnTo>
                    <a:lnTo>
                      <a:pt x="30068" y="23725"/>
                    </a:lnTo>
                    <a:lnTo>
                      <a:pt x="30210" y="23457"/>
                    </a:lnTo>
                    <a:lnTo>
                      <a:pt x="30344" y="23181"/>
                    </a:lnTo>
                    <a:lnTo>
                      <a:pt x="30469" y="22905"/>
                    </a:lnTo>
                    <a:lnTo>
                      <a:pt x="30595" y="22620"/>
                    </a:lnTo>
                    <a:lnTo>
                      <a:pt x="30712" y="22336"/>
                    </a:lnTo>
                    <a:lnTo>
                      <a:pt x="30854" y="21976"/>
                    </a:lnTo>
                    <a:lnTo>
                      <a:pt x="30988" y="21616"/>
                    </a:lnTo>
                    <a:lnTo>
                      <a:pt x="31114" y="21248"/>
                    </a:lnTo>
                    <a:lnTo>
                      <a:pt x="31222" y="20871"/>
                    </a:lnTo>
                    <a:lnTo>
                      <a:pt x="31331" y="20495"/>
                    </a:lnTo>
                    <a:lnTo>
                      <a:pt x="31423" y="20118"/>
                    </a:lnTo>
                    <a:lnTo>
                      <a:pt x="31507" y="19733"/>
                    </a:lnTo>
                    <a:lnTo>
                      <a:pt x="31582" y="19340"/>
                    </a:lnTo>
                    <a:lnTo>
                      <a:pt x="31649" y="18955"/>
                    </a:lnTo>
                    <a:lnTo>
                      <a:pt x="31699" y="18562"/>
                    </a:lnTo>
                    <a:lnTo>
                      <a:pt x="31750" y="18168"/>
                    </a:lnTo>
                    <a:lnTo>
                      <a:pt x="31783" y="17767"/>
                    </a:lnTo>
                    <a:lnTo>
                      <a:pt x="31800" y="17365"/>
                    </a:lnTo>
                    <a:lnTo>
                      <a:pt x="31817" y="16963"/>
                    </a:lnTo>
                    <a:lnTo>
                      <a:pt x="31817" y="16562"/>
                    </a:lnTo>
                    <a:lnTo>
                      <a:pt x="31800" y="16152"/>
                    </a:lnTo>
                    <a:lnTo>
                      <a:pt x="31766" y="15365"/>
                    </a:lnTo>
                    <a:lnTo>
                      <a:pt x="31708" y="14579"/>
                    </a:lnTo>
                    <a:lnTo>
                      <a:pt x="31666" y="14194"/>
                    </a:lnTo>
                    <a:lnTo>
                      <a:pt x="31624" y="13800"/>
                    </a:lnTo>
                    <a:lnTo>
                      <a:pt x="31582" y="13415"/>
                    </a:lnTo>
                    <a:lnTo>
                      <a:pt x="31524" y="13030"/>
                    </a:lnTo>
                    <a:lnTo>
                      <a:pt x="31465" y="12654"/>
                    </a:lnTo>
                    <a:lnTo>
                      <a:pt x="31406" y="12269"/>
                    </a:lnTo>
                    <a:lnTo>
                      <a:pt x="31340" y="11892"/>
                    </a:lnTo>
                    <a:lnTo>
                      <a:pt x="31264" y="11524"/>
                    </a:lnTo>
                    <a:lnTo>
                      <a:pt x="31181" y="11148"/>
                    </a:lnTo>
                    <a:lnTo>
                      <a:pt x="31097" y="10779"/>
                    </a:lnTo>
                    <a:lnTo>
                      <a:pt x="30996" y="10419"/>
                    </a:lnTo>
                    <a:lnTo>
                      <a:pt x="30904" y="10060"/>
                    </a:lnTo>
                    <a:lnTo>
                      <a:pt x="30796" y="9700"/>
                    </a:lnTo>
                    <a:lnTo>
                      <a:pt x="30678" y="9340"/>
                    </a:lnTo>
                    <a:lnTo>
                      <a:pt x="30561" y="8997"/>
                    </a:lnTo>
                    <a:lnTo>
                      <a:pt x="30436" y="8645"/>
                    </a:lnTo>
                    <a:lnTo>
                      <a:pt x="30302" y="8302"/>
                    </a:lnTo>
                    <a:lnTo>
                      <a:pt x="30160" y="7968"/>
                    </a:lnTo>
                    <a:lnTo>
                      <a:pt x="30009" y="7633"/>
                    </a:lnTo>
                    <a:lnTo>
                      <a:pt x="29850" y="7306"/>
                    </a:lnTo>
                    <a:lnTo>
                      <a:pt x="29691" y="6980"/>
                    </a:lnTo>
                    <a:lnTo>
                      <a:pt x="29515" y="6662"/>
                    </a:lnTo>
                    <a:lnTo>
                      <a:pt x="29331" y="6352"/>
                    </a:lnTo>
                    <a:lnTo>
                      <a:pt x="29147" y="6043"/>
                    </a:lnTo>
                    <a:lnTo>
                      <a:pt x="28946" y="5742"/>
                    </a:lnTo>
                    <a:lnTo>
                      <a:pt x="28745" y="5449"/>
                    </a:lnTo>
                    <a:lnTo>
                      <a:pt x="28528" y="5156"/>
                    </a:lnTo>
                    <a:lnTo>
                      <a:pt x="28310" y="4871"/>
                    </a:lnTo>
                    <a:lnTo>
                      <a:pt x="28076" y="4595"/>
                    </a:lnTo>
                    <a:lnTo>
                      <a:pt x="27833" y="4319"/>
                    </a:lnTo>
                    <a:lnTo>
                      <a:pt x="27582" y="4060"/>
                    </a:lnTo>
                    <a:lnTo>
                      <a:pt x="27323" y="3800"/>
                    </a:lnTo>
                    <a:lnTo>
                      <a:pt x="27055" y="3549"/>
                    </a:lnTo>
                    <a:lnTo>
                      <a:pt x="26779" y="3298"/>
                    </a:lnTo>
                    <a:lnTo>
                      <a:pt x="26486" y="3064"/>
                    </a:lnTo>
                    <a:lnTo>
                      <a:pt x="26193" y="2838"/>
                    </a:lnTo>
                    <a:lnTo>
                      <a:pt x="25883" y="2612"/>
                    </a:lnTo>
                    <a:lnTo>
                      <a:pt x="25565" y="2403"/>
                    </a:lnTo>
                    <a:lnTo>
                      <a:pt x="25239" y="2193"/>
                    </a:lnTo>
                    <a:lnTo>
                      <a:pt x="24896" y="1993"/>
                    </a:lnTo>
                    <a:lnTo>
                      <a:pt x="24545" y="1809"/>
                    </a:lnTo>
                    <a:lnTo>
                      <a:pt x="24185" y="1624"/>
                    </a:lnTo>
                    <a:lnTo>
                      <a:pt x="23816" y="1449"/>
                    </a:lnTo>
                    <a:lnTo>
                      <a:pt x="23432" y="1290"/>
                    </a:lnTo>
                    <a:lnTo>
                      <a:pt x="23038" y="1131"/>
                    </a:lnTo>
                    <a:lnTo>
                      <a:pt x="22628" y="988"/>
                    </a:lnTo>
                    <a:lnTo>
                      <a:pt x="22210" y="855"/>
                    </a:lnTo>
                    <a:lnTo>
                      <a:pt x="21783" y="721"/>
                    </a:lnTo>
                    <a:lnTo>
                      <a:pt x="21339" y="603"/>
                    </a:lnTo>
                    <a:lnTo>
                      <a:pt x="20888" y="495"/>
                    </a:lnTo>
                    <a:lnTo>
                      <a:pt x="20427" y="403"/>
                    </a:lnTo>
                    <a:lnTo>
                      <a:pt x="19950" y="311"/>
                    </a:lnTo>
                    <a:lnTo>
                      <a:pt x="19457" y="235"/>
                    </a:lnTo>
                    <a:lnTo>
                      <a:pt x="18955" y="168"/>
                    </a:lnTo>
                    <a:lnTo>
                      <a:pt x="18444" y="110"/>
                    </a:lnTo>
                    <a:lnTo>
                      <a:pt x="17917" y="68"/>
                    </a:lnTo>
                    <a:lnTo>
                      <a:pt x="17373" y="34"/>
                    </a:lnTo>
                    <a:lnTo>
                      <a:pt x="16821" y="9"/>
                    </a:lnTo>
                    <a:lnTo>
                      <a:pt x="16252"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5" name="Google Shape;1167;p30">
                <a:extLst>
                  <a:ext uri="{FF2B5EF4-FFF2-40B4-BE49-F238E27FC236}">
                    <a16:creationId xmlns:a16="http://schemas.microsoft.com/office/drawing/2014/main" id="{72E14275-3B2D-DC5F-AFC4-7C248E735712}"/>
                  </a:ext>
                </a:extLst>
              </p:cNvPr>
              <p:cNvSpPr/>
              <p:nvPr/>
            </p:nvSpPr>
            <p:spPr>
              <a:xfrm>
                <a:off x="1194535" y="1938812"/>
                <a:ext cx="288323" cy="288342"/>
              </a:xfrm>
              <a:custGeom>
                <a:avLst/>
                <a:gdLst/>
                <a:ahLst/>
                <a:cxnLst/>
                <a:rect l="l" t="t" r="r" b="b"/>
                <a:pathLst>
                  <a:path w="7909" h="7909" extrusionOk="0">
                    <a:moveTo>
                      <a:pt x="3749" y="0"/>
                    </a:moveTo>
                    <a:lnTo>
                      <a:pt x="3549" y="17"/>
                    </a:lnTo>
                    <a:lnTo>
                      <a:pt x="3348" y="42"/>
                    </a:lnTo>
                    <a:lnTo>
                      <a:pt x="3155" y="75"/>
                    </a:lnTo>
                    <a:lnTo>
                      <a:pt x="2963" y="126"/>
                    </a:lnTo>
                    <a:lnTo>
                      <a:pt x="2779" y="176"/>
                    </a:lnTo>
                    <a:lnTo>
                      <a:pt x="2595" y="234"/>
                    </a:lnTo>
                    <a:lnTo>
                      <a:pt x="2411" y="310"/>
                    </a:lnTo>
                    <a:lnTo>
                      <a:pt x="2243" y="385"/>
                    </a:lnTo>
                    <a:lnTo>
                      <a:pt x="2067" y="477"/>
                    </a:lnTo>
                    <a:lnTo>
                      <a:pt x="1900" y="569"/>
                    </a:lnTo>
                    <a:lnTo>
                      <a:pt x="1741" y="678"/>
                    </a:lnTo>
                    <a:lnTo>
                      <a:pt x="1590" y="787"/>
                    </a:lnTo>
                    <a:lnTo>
                      <a:pt x="1440" y="904"/>
                    </a:lnTo>
                    <a:lnTo>
                      <a:pt x="1298" y="1029"/>
                    </a:lnTo>
                    <a:lnTo>
                      <a:pt x="1155" y="1155"/>
                    </a:lnTo>
                    <a:lnTo>
                      <a:pt x="1030" y="1297"/>
                    </a:lnTo>
                    <a:lnTo>
                      <a:pt x="904" y="1439"/>
                    </a:lnTo>
                    <a:lnTo>
                      <a:pt x="787" y="1590"/>
                    </a:lnTo>
                    <a:lnTo>
                      <a:pt x="678" y="1741"/>
                    </a:lnTo>
                    <a:lnTo>
                      <a:pt x="570" y="1900"/>
                    </a:lnTo>
                    <a:lnTo>
                      <a:pt x="477" y="2067"/>
                    </a:lnTo>
                    <a:lnTo>
                      <a:pt x="385" y="2243"/>
                    </a:lnTo>
                    <a:lnTo>
                      <a:pt x="310" y="2410"/>
                    </a:lnTo>
                    <a:lnTo>
                      <a:pt x="243" y="2594"/>
                    </a:lnTo>
                    <a:lnTo>
                      <a:pt x="176" y="2778"/>
                    </a:lnTo>
                    <a:lnTo>
                      <a:pt x="126" y="2962"/>
                    </a:lnTo>
                    <a:lnTo>
                      <a:pt x="76" y="3155"/>
                    </a:lnTo>
                    <a:lnTo>
                      <a:pt x="42" y="3347"/>
                    </a:lnTo>
                    <a:lnTo>
                      <a:pt x="17" y="3548"/>
                    </a:lnTo>
                    <a:lnTo>
                      <a:pt x="1" y="3749"/>
                    </a:lnTo>
                    <a:lnTo>
                      <a:pt x="1" y="3950"/>
                    </a:lnTo>
                    <a:lnTo>
                      <a:pt x="1" y="4159"/>
                    </a:lnTo>
                    <a:lnTo>
                      <a:pt x="17" y="4360"/>
                    </a:lnTo>
                    <a:lnTo>
                      <a:pt x="42" y="4552"/>
                    </a:lnTo>
                    <a:lnTo>
                      <a:pt x="76" y="4753"/>
                    </a:lnTo>
                    <a:lnTo>
                      <a:pt x="126" y="4946"/>
                    </a:lnTo>
                    <a:lnTo>
                      <a:pt x="176" y="5130"/>
                    </a:lnTo>
                    <a:lnTo>
                      <a:pt x="243" y="5314"/>
                    </a:lnTo>
                    <a:lnTo>
                      <a:pt x="310" y="5490"/>
                    </a:lnTo>
                    <a:lnTo>
                      <a:pt x="385" y="5665"/>
                    </a:lnTo>
                    <a:lnTo>
                      <a:pt x="477" y="5841"/>
                    </a:lnTo>
                    <a:lnTo>
                      <a:pt x="570" y="6008"/>
                    </a:lnTo>
                    <a:lnTo>
                      <a:pt x="678" y="6167"/>
                    </a:lnTo>
                    <a:lnTo>
                      <a:pt x="787" y="6318"/>
                    </a:lnTo>
                    <a:lnTo>
                      <a:pt x="904" y="6469"/>
                    </a:lnTo>
                    <a:lnTo>
                      <a:pt x="1030" y="6611"/>
                    </a:lnTo>
                    <a:lnTo>
                      <a:pt x="1155" y="6753"/>
                    </a:lnTo>
                    <a:lnTo>
                      <a:pt x="1298" y="6879"/>
                    </a:lnTo>
                    <a:lnTo>
                      <a:pt x="1440" y="7004"/>
                    </a:lnTo>
                    <a:lnTo>
                      <a:pt x="1590" y="7121"/>
                    </a:lnTo>
                    <a:lnTo>
                      <a:pt x="1741" y="7230"/>
                    </a:lnTo>
                    <a:lnTo>
                      <a:pt x="1900" y="7339"/>
                    </a:lnTo>
                    <a:lnTo>
                      <a:pt x="2067" y="7431"/>
                    </a:lnTo>
                    <a:lnTo>
                      <a:pt x="2243" y="7515"/>
                    </a:lnTo>
                    <a:lnTo>
                      <a:pt x="2411" y="7598"/>
                    </a:lnTo>
                    <a:lnTo>
                      <a:pt x="2595" y="7665"/>
                    </a:lnTo>
                    <a:lnTo>
                      <a:pt x="2779" y="7732"/>
                    </a:lnTo>
                    <a:lnTo>
                      <a:pt x="2963" y="7783"/>
                    </a:lnTo>
                    <a:lnTo>
                      <a:pt x="3155" y="7824"/>
                    </a:lnTo>
                    <a:lnTo>
                      <a:pt x="3348" y="7866"/>
                    </a:lnTo>
                    <a:lnTo>
                      <a:pt x="3549" y="7891"/>
                    </a:lnTo>
                    <a:lnTo>
                      <a:pt x="3749" y="7900"/>
                    </a:lnTo>
                    <a:lnTo>
                      <a:pt x="3950" y="7908"/>
                    </a:lnTo>
                    <a:lnTo>
                      <a:pt x="4160" y="7900"/>
                    </a:lnTo>
                    <a:lnTo>
                      <a:pt x="4360" y="7891"/>
                    </a:lnTo>
                    <a:lnTo>
                      <a:pt x="4553" y="7866"/>
                    </a:lnTo>
                    <a:lnTo>
                      <a:pt x="4754" y="7824"/>
                    </a:lnTo>
                    <a:lnTo>
                      <a:pt x="4946" y="7783"/>
                    </a:lnTo>
                    <a:lnTo>
                      <a:pt x="5130" y="7732"/>
                    </a:lnTo>
                    <a:lnTo>
                      <a:pt x="5314" y="7665"/>
                    </a:lnTo>
                    <a:lnTo>
                      <a:pt x="5490" y="7598"/>
                    </a:lnTo>
                    <a:lnTo>
                      <a:pt x="5666" y="7515"/>
                    </a:lnTo>
                    <a:lnTo>
                      <a:pt x="5842" y="7431"/>
                    </a:lnTo>
                    <a:lnTo>
                      <a:pt x="6009" y="7339"/>
                    </a:lnTo>
                    <a:lnTo>
                      <a:pt x="6168" y="7230"/>
                    </a:lnTo>
                    <a:lnTo>
                      <a:pt x="6319" y="7121"/>
                    </a:lnTo>
                    <a:lnTo>
                      <a:pt x="6469" y="7004"/>
                    </a:lnTo>
                    <a:lnTo>
                      <a:pt x="6611" y="6879"/>
                    </a:lnTo>
                    <a:lnTo>
                      <a:pt x="6754" y="6753"/>
                    </a:lnTo>
                    <a:lnTo>
                      <a:pt x="6879" y="6611"/>
                    </a:lnTo>
                    <a:lnTo>
                      <a:pt x="7005" y="6469"/>
                    </a:lnTo>
                    <a:lnTo>
                      <a:pt x="7122" y="6318"/>
                    </a:lnTo>
                    <a:lnTo>
                      <a:pt x="7231" y="6167"/>
                    </a:lnTo>
                    <a:lnTo>
                      <a:pt x="7339" y="6008"/>
                    </a:lnTo>
                    <a:lnTo>
                      <a:pt x="7431" y="5841"/>
                    </a:lnTo>
                    <a:lnTo>
                      <a:pt x="7515" y="5665"/>
                    </a:lnTo>
                    <a:lnTo>
                      <a:pt x="7599" y="5490"/>
                    </a:lnTo>
                    <a:lnTo>
                      <a:pt x="7666" y="5314"/>
                    </a:lnTo>
                    <a:lnTo>
                      <a:pt x="7733" y="5130"/>
                    </a:lnTo>
                    <a:lnTo>
                      <a:pt x="7783" y="4946"/>
                    </a:lnTo>
                    <a:lnTo>
                      <a:pt x="7833" y="4753"/>
                    </a:lnTo>
                    <a:lnTo>
                      <a:pt x="7867" y="4552"/>
                    </a:lnTo>
                    <a:lnTo>
                      <a:pt x="7892" y="4360"/>
                    </a:lnTo>
                    <a:lnTo>
                      <a:pt x="7900" y="4159"/>
                    </a:lnTo>
                    <a:lnTo>
                      <a:pt x="7908" y="3950"/>
                    </a:lnTo>
                    <a:lnTo>
                      <a:pt x="7900" y="3749"/>
                    </a:lnTo>
                    <a:lnTo>
                      <a:pt x="7892" y="3548"/>
                    </a:lnTo>
                    <a:lnTo>
                      <a:pt x="7867" y="3347"/>
                    </a:lnTo>
                    <a:lnTo>
                      <a:pt x="7833" y="3155"/>
                    </a:lnTo>
                    <a:lnTo>
                      <a:pt x="7783" y="2962"/>
                    </a:lnTo>
                    <a:lnTo>
                      <a:pt x="7733" y="2778"/>
                    </a:lnTo>
                    <a:lnTo>
                      <a:pt x="7666" y="2594"/>
                    </a:lnTo>
                    <a:lnTo>
                      <a:pt x="7599" y="2410"/>
                    </a:lnTo>
                    <a:lnTo>
                      <a:pt x="7515" y="2243"/>
                    </a:lnTo>
                    <a:lnTo>
                      <a:pt x="7431" y="2067"/>
                    </a:lnTo>
                    <a:lnTo>
                      <a:pt x="7339" y="1900"/>
                    </a:lnTo>
                    <a:lnTo>
                      <a:pt x="7231" y="1741"/>
                    </a:lnTo>
                    <a:lnTo>
                      <a:pt x="7122" y="1590"/>
                    </a:lnTo>
                    <a:lnTo>
                      <a:pt x="7005" y="1439"/>
                    </a:lnTo>
                    <a:lnTo>
                      <a:pt x="6879" y="1297"/>
                    </a:lnTo>
                    <a:lnTo>
                      <a:pt x="6754" y="1155"/>
                    </a:lnTo>
                    <a:lnTo>
                      <a:pt x="6611" y="1029"/>
                    </a:lnTo>
                    <a:lnTo>
                      <a:pt x="6469" y="904"/>
                    </a:lnTo>
                    <a:lnTo>
                      <a:pt x="6319" y="787"/>
                    </a:lnTo>
                    <a:lnTo>
                      <a:pt x="6168" y="678"/>
                    </a:lnTo>
                    <a:lnTo>
                      <a:pt x="6009" y="569"/>
                    </a:lnTo>
                    <a:lnTo>
                      <a:pt x="5842" y="477"/>
                    </a:lnTo>
                    <a:lnTo>
                      <a:pt x="5666" y="385"/>
                    </a:lnTo>
                    <a:lnTo>
                      <a:pt x="5490" y="310"/>
                    </a:lnTo>
                    <a:lnTo>
                      <a:pt x="5314" y="234"/>
                    </a:lnTo>
                    <a:lnTo>
                      <a:pt x="5130" y="176"/>
                    </a:lnTo>
                    <a:lnTo>
                      <a:pt x="4946" y="126"/>
                    </a:lnTo>
                    <a:lnTo>
                      <a:pt x="4754" y="75"/>
                    </a:lnTo>
                    <a:lnTo>
                      <a:pt x="4553" y="42"/>
                    </a:lnTo>
                    <a:lnTo>
                      <a:pt x="4360" y="17"/>
                    </a:lnTo>
                    <a:lnTo>
                      <a:pt x="4160"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6" name="Google Shape;1168;p30">
                <a:extLst>
                  <a:ext uri="{FF2B5EF4-FFF2-40B4-BE49-F238E27FC236}">
                    <a16:creationId xmlns:a16="http://schemas.microsoft.com/office/drawing/2014/main" id="{F27DAC20-7573-4E75-8578-3D2B15AF9941}"/>
                  </a:ext>
                </a:extLst>
              </p:cNvPr>
              <p:cNvSpPr/>
              <p:nvPr/>
            </p:nvSpPr>
            <p:spPr>
              <a:xfrm>
                <a:off x="2392259" y="1938812"/>
                <a:ext cx="288323" cy="288342"/>
              </a:xfrm>
              <a:custGeom>
                <a:avLst/>
                <a:gdLst/>
                <a:ahLst/>
                <a:cxnLst/>
                <a:rect l="l" t="t" r="r" b="b"/>
                <a:pathLst>
                  <a:path w="7909" h="7909" extrusionOk="0">
                    <a:moveTo>
                      <a:pt x="3749" y="0"/>
                    </a:moveTo>
                    <a:lnTo>
                      <a:pt x="3548" y="17"/>
                    </a:lnTo>
                    <a:lnTo>
                      <a:pt x="3347" y="42"/>
                    </a:lnTo>
                    <a:lnTo>
                      <a:pt x="3155" y="75"/>
                    </a:lnTo>
                    <a:lnTo>
                      <a:pt x="2963" y="126"/>
                    </a:lnTo>
                    <a:lnTo>
                      <a:pt x="2778" y="176"/>
                    </a:lnTo>
                    <a:lnTo>
                      <a:pt x="2594" y="234"/>
                    </a:lnTo>
                    <a:lnTo>
                      <a:pt x="2410" y="310"/>
                    </a:lnTo>
                    <a:lnTo>
                      <a:pt x="2243" y="385"/>
                    </a:lnTo>
                    <a:lnTo>
                      <a:pt x="2067" y="477"/>
                    </a:lnTo>
                    <a:lnTo>
                      <a:pt x="1900" y="569"/>
                    </a:lnTo>
                    <a:lnTo>
                      <a:pt x="1741" y="678"/>
                    </a:lnTo>
                    <a:lnTo>
                      <a:pt x="1590" y="787"/>
                    </a:lnTo>
                    <a:lnTo>
                      <a:pt x="1440" y="904"/>
                    </a:lnTo>
                    <a:lnTo>
                      <a:pt x="1297" y="1029"/>
                    </a:lnTo>
                    <a:lnTo>
                      <a:pt x="1155" y="1155"/>
                    </a:lnTo>
                    <a:lnTo>
                      <a:pt x="1029" y="1297"/>
                    </a:lnTo>
                    <a:lnTo>
                      <a:pt x="904" y="1439"/>
                    </a:lnTo>
                    <a:lnTo>
                      <a:pt x="787" y="1590"/>
                    </a:lnTo>
                    <a:lnTo>
                      <a:pt x="678" y="1741"/>
                    </a:lnTo>
                    <a:lnTo>
                      <a:pt x="569" y="1900"/>
                    </a:lnTo>
                    <a:lnTo>
                      <a:pt x="477" y="2067"/>
                    </a:lnTo>
                    <a:lnTo>
                      <a:pt x="385" y="2243"/>
                    </a:lnTo>
                    <a:lnTo>
                      <a:pt x="310" y="2410"/>
                    </a:lnTo>
                    <a:lnTo>
                      <a:pt x="234" y="2594"/>
                    </a:lnTo>
                    <a:lnTo>
                      <a:pt x="176" y="2778"/>
                    </a:lnTo>
                    <a:lnTo>
                      <a:pt x="126" y="2962"/>
                    </a:lnTo>
                    <a:lnTo>
                      <a:pt x="75" y="3155"/>
                    </a:lnTo>
                    <a:lnTo>
                      <a:pt x="42" y="3347"/>
                    </a:lnTo>
                    <a:lnTo>
                      <a:pt x="17" y="3548"/>
                    </a:lnTo>
                    <a:lnTo>
                      <a:pt x="0" y="3749"/>
                    </a:lnTo>
                    <a:lnTo>
                      <a:pt x="0" y="3950"/>
                    </a:lnTo>
                    <a:lnTo>
                      <a:pt x="0" y="4159"/>
                    </a:lnTo>
                    <a:lnTo>
                      <a:pt x="17" y="4360"/>
                    </a:lnTo>
                    <a:lnTo>
                      <a:pt x="42" y="4552"/>
                    </a:lnTo>
                    <a:lnTo>
                      <a:pt x="75" y="4753"/>
                    </a:lnTo>
                    <a:lnTo>
                      <a:pt x="126" y="4946"/>
                    </a:lnTo>
                    <a:lnTo>
                      <a:pt x="176" y="5130"/>
                    </a:lnTo>
                    <a:lnTo>
                      <a:pt x="234" y="5314"/>
                    </a:lnTo>
                    <a:lnTo>
                      <a:pt x="310" y="5490"/>
                    </a:lnTo>
                    <a:lnTo>
                      <a:pt x="385" y="5665"/>
                    </a:lnTo>
                    <a:lnTo>
                      <a:pt x="477" y="5841"/>
                    </a:lnTo>
                    <a:lnTo>
                      <a:pt x="569" y="6008"/>
                    </a:lnTo>
                    <a:lnTo>
                      <a:pt x="678" y="6167"/>
                    </a:lnTo>
                    <a:lnTo>
                      <a:pt x="787" y="6318"/>
                    </a:lnTo>
                    <a:lnTo>
                      <a:pt x="904" y="6469"/>
                    </a:lnTo>
                    <a:lnTo>
                      <a:pt x="1029" y="6611"/>
                    </a:lnTo>
                    <a:lnTo>
                      <a:pt x="1155" y="6753"/>
                    </a:lnTo>
                    <a:lnTo>
                      <a:pt x="1297" y="6879"/>
                    </a:lnTo>
                    <a:lnTo>
                      <a:pt x="1440" y="7004"/>
                    </a:lnTo>
                    <a:lnTo>
                      <a:pt x="1590" y="7121"/>
                    </a:lnTo>
                    <a:lnTo>
                      <a:pt x="1741" y="7230"/>
                    </a:lnTo>
                    <a:lnTo>
                      <a:pt x="1900" y="7339"/>
                    </a:lnTo>
                    <a:lnTo>
                      <a:pt x="2067" y="7431"/>
                    </a:lnTo>
                    <a:lnTo>
                      <a:pt x="2243" y="7515"/>
                    </a:lnTo>
                    <a:lnTo>
                      <a:pt x="2410" y="7598"/>
                    </a:lnTo>
                    <a:lnTo>
                      <a:pt x="2594" y="7665"/>
                    </a:lnTo>
                    <a:lnTo>
                      <a:pt x="2778" y="7732"/>
                    </a:lnTo>
                    <a:lnTo>
                      <a:pt x="2963" y="7783"/>
                    </a:lnTo>
                    <a:lnTo>
                      <a:pt x="3155" y="7824"/>
                    </a:lnTo>
                    <a:lnTo>
                      <a:pt x="3347" y="7866"/>
                    </a:lnTo>
                    <a:lnTo>
                      <a:pt x="3548" y="7891"/>
                    </a:lnTo>
                    <a:lnTo>
                      <a:pt x="3749" y="7900"/>
                    </a:lnTo>
                    <a:lnTo>
                      <a:pt x="3950" y="7908"/>
                    </a:lnTo>
                    <a:lnTo>
                      <a:pt x="4159" y="7900"/>
                    </a:lnTo>
                    <a:lnTo>
                      <a:pt x="4360" y="7891"/>
                    </a:lnTo>
                    <a:lnTo>
                      <a:pt x="4552" y="7866"/>
                    </a:lnTo>
                    <a:lnTo>
                      <a:pt x="4753" y="7824"/>
                    </a:lnTo>
                    <a:lnTo>
                      <a:pt x="4946" y="7783"/>
                    </a:lnTo>
                    <a:lnTo>
                      <a:pt x="5130" y="7732"/>
                    </a:lnTo>
                    <a:lnTo>
                      <a:pt x="5314" y="7665"/>
                    </a:lnTo>
                    <a:lnTo>
                      <a:pt x="5490" y="7598"/>
                    </a:lnTo>
                    <a:lnTo>
                      <a:pt x="5665" y="7515"/>
                    </a:lnTo>
                    <a:lnTo>
                      <a:pt x="5841" y="7431"/>
                    </a:lnTo>
                    <a:lnTo>
                      <a:pt x="6009" y="7339"/>
                    </a:lnTo>
                    <a:lnTo>
                      <a:pt x="6168" y="7230"/>
                    </a:lnTo>
                    <a:lnTo>
                      <a:pt x="6318" y="7121"/>
                    </a:lnTo>
                    <a:lnTo>
                      <a:pt x="6469" y="7004"/>
                    </a:lnTo>
                    <a:lnTo>
                      <a:pt x="6611" y="6879"/>
                    </a:lnTo>
                    <a:lnTo>
                      <a:pt x="6753" y="6753"/>
                    </a:lnTo>
                    <a:lnTo>
                      <a:pt x="6879" y="6611"/>
                    </a:lnTo>
                    <a:lnTo>
                      <a:pt x="7004" y="6469"/>
                    </a:lnTo>
                    <a:lnTo>
                      <a:pt x="7122" y="6318"/>
                    </a:lnTo>
                    <a:lnTo>
                      <a:pt x="7230" y="6167"/>
                    </a:lnTo>
                    <a:lnTo>
                      <a:pt x="7339" y="6008"/>
                    </a:lnTo>
                    <a:lnTo>
                      <a:pt x="7431" y="5841"/>
                    </a:lnTo>
                    <a:lnTo>
                      <a:pt x="7515" y="5665"/>
                    </a:lnTo>
                    <a:lnTo>
                      <a:pt x="7599" y="5490"/>
                    </a:lnTo>
                    <a:lnTo>
                      <a:pt x="7665" y="5314"/>
                    </a:lnTo>
                    <a:lnTo>
                      <a:pt x="7732" y="5130"/>
                    </a:lnTo>
                    <a:lnTo>
                      <a:pt x="7783" y="4946"/>
                    </a:lnTo>
                    <a:lnTo>
                      <a:pt x="7824" y="4753"/>
                    </a:lnTo>
                    <a:lnTo>
                      <a:pt x="7866" y="4552"/>
                    </a:lnTo>
                    <a:lnTo>
                      <a:pt x="7891" y="4360"/>
                    </a:lnTo>
                    <a:lnTo>
                      <a:pt x="7900" y="4159"/>
                    </a:lnTo>
                    <a:lnTo>
                      <a:pt x="7908" y="3950"/>
                    </a:lnTo>
                    <a:lnTo>
                      <a:pt x="7900" y="3749"/>
                    </a:lnTo>
                    <a:lnTo>
                      <a:pt x="7891" y="3548"/>
                    </a:lnTo>
                    <a:lnTo>
                      <a:pt x="7866" y="3347"/>
                    </a:lnTo>
                    <a:lnTo>
                      <a:pt x="7824" y="3155"/>
                    </a:lnTo>
                    <a:lnTo>
                      <a:pt x="7783" y="2962"/>
                    </a:lnTo>
                    <a:lnTo>
                      <a:pt x="7732" y="2778"/>
                    </a:lnTo>
                    <a:lnTo>
                      <a:pt x="7665" y="2594"/>
                    </a:lnTo>
                    <a:lnTo>
                      <a:pt x="7599" y="2410"/>
                    </a:lnTo>
                    <a:lnTo>
                      <a:pt x="7515" y="2243"/>
                    </a:lnTo>
                    <a:lnTo>
                      <a:pt x="7431" y="2067"/>
                    </a:lnTo>
                    <a:lnTo>
                      <a:pt x="7339" y="1900"/>
                    </a:lnTo>
                    <a:lnTo>
                      <a:pt x="7230" y="1741"/>
                    </a:lnTo>
                    <a:lnTo>
                      <a:pt x="7122" y="1590"/>
                    </a:lnTo>
                    <a:lnTo>
                      <a:pt x="7004" y="1439"/>
                    </a:lnTo>
                    <a:lnTo>
                      <a:pt x="6879" y="1297"/>
                    </a:lnTo>
                    <a:lnTo>
                      <a:pt x="6753" y="1155"/>
                    </a:lnTo>
                    <a:lnTo>
                      <a:pt x="6611" y="1029"/>
                    </a:lnTo>
                    <a:lnTo>
                      <a:pt x="6469" y="904"/>
                    </a:lnTo>
                    <a:lnTo>
                      <a:pt x="6318" y="787"/>
                    </a:lnTo>
                    <a:lnTo>
                      <a:pt x="6168" y="678"/>
                    </a:lnTo>
                    <a:lnTo>
                      <a:pt x="6009" y="569"/>
                    </a:lnTo>
                    <a:lnTo>
                      <a:pt x="5841" y="477"/>
                    </a:lnTo>
                    <a:lnTo>
                      <a:pt x="5665" y="385"/>
                    </a:lnTo>
                    <a:lnTo>
                      <a:pt x="5490" y="310"/>
                    </a:lnTo>
                    <a:lnTo>
                      <a:pt x="5314" y="234"/>
                    </a:lnTo>
                    <a:lnTo>
                      <a:pt x="5130" y="176"/>
                    </a:lnTo>
                    <a:lnTo>
                      <a:pt x="4946" y="126"/>
                    </a:lnTo>
                    <a:lnTo>
                      <a:pt x="4753" y="75"/>
                    </a:lnTo>
                    <a:lnTo>
                      <a:pt x="4552" y="42"/>
                    </a:lnTo>
                    <a:lnTo>
                      <a:pt x="4360" y="17"/>
                    </a:lnTo>
                    <a:lnTo>
                      <a:pt x="4159"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7" name="Google Shape;1169;p30">
                <a:extLst>
                  <a:ext uri="{FF2B5EF4-FFF2-40B4-BE49-F238E27FC236}">
                    <a16:creationId xmlns:a16="http://schemas.microsoft.com/office/drawing/2014/main" id="{831C459C-BC94-B553-A277-FCBB2EBE83AA}"/>
                  </a:ext>
                </a:extLst>
              </p:cNvPr>
              <p:cNvSpPr/>
              <p:nvPr/>
            </p:nvSpPr>
            <p:spPr>
              <a:xfrm>
                <a:off x="1254651" y="2011396"/>
                <a:ext cx="154387" cy="100732"/>
              </a:xfrm>
              <a:custGeom>
                <a:avLst/>
                <a:gdLst/>
                <a:ahLst/>
                <a:cxnLst/>
                <a:rect l="l" t="t" r="r" b="b"/>
                <a:pathLst>
                  <a:path w="4235" h="2763" extrusionOk="0">
                    <a:moveTo>
                      <a:pt x="1381" y="1"/>
                    </a:moveTo>
                    <a:lnTo>
                      <a:pt x="1205" y="9"/>
                    </a:lnTo>
                    <a:lnTo>
                      <a:pt x="1021" y="26"/>
                    </a:lnTo>
                    <a:lnTo>
                      <a:pt x="845" y="59"/>
                    </a:lnTo>
                    <a:lnTo>
                      <a:pt x="670" y="101"/>
                    </a:lnTo>
                    <a:lnTo>
                      <a:pt x="494" y="151"/>
                    </a:lnTo>
                    <a:lnTo>
                      <a:pt x="326" y="210"/>
                    </a:lnTo>
                    <a:lnTo>
                      <a:pt x="159" y="285"/>
                    </a:lnTo>
                    <a:lnTo>
                      <a:pt x="0" y="369"/>
                    </a:lnTo>
                    <a:lnTo>
                      <a:pt x="352" y="411"/>
                    </a:lnTo>
                    <a:lnTo>
                      <a:pt x="686" y="453"/>
                    </a:lnTo>
                    <a:lnTo>
                      <a:pt x="1021" y="511"/>
                    </a:lnTo>
                    <a:lnTo>
                      <a:pt x="1339" y="570"/>
                    </a:lnTo>
                    <a:lnTo>
                      <a:pt x="1640" y="645"/>
                    </a:lnTo>
                    <a:lnTo>
                      <a:pt x="1941" y="737"/>
                    </a:lnTo>
                    <a:lnTo>
                      <a:pt x="2084" y="787"/>
                    </a:lnTo>
                    <a:lnTo>
                      <a:pt x="2226" y="838"/>
                    </a:lnTo>
                    <a:lnTo>
                      <a:pt x="2368" y="904"/>
                    </a:lnTo>
                    <a:lnTo>
                      <a:pt x="2502" y="963"/>
                    </a:lnTo>
                    <a:lnTo>
                      <a:pt x="2636" y="1030"/>
                    </a:lnTo>
                    <a:lnTo>
                      <a:pt x="2762" y="1105"/>
                    </a:lnTo>
                    <a:lnTo>
                      <a:pt x="2887" y="1189"/>
                    </a:lnTo>
                    <a:lnTo>
                      <a:pt x="3004" y="1273"/>
                    </a:lnTo>
                    <a:lnTo>
                      <a:pt x="3121" y="1373"/>
                    </a:lnTo>
                    <a:lnTo>
                      <a:pt x="3239" y="1474"/>
                    </a:lnTo>
                    <a:lnTo>
                      <a:pt x="3347" y="1574"/>
                    </a:lnTo>
                    <a:lnTo>
                      <a:pt x="3448" y="1691"/>
                    </a:lnTo>
                    <a:lnTo>
                      <a:pt x="3557" y="1800"/>
                    </a:lnTo>
                    <a:lnTo>
                      <a:pt x="3657" y="1925"/>
                    </a:lnTo>
                    <a:lnTo>
                      <a:pt x="3757" y="2051"/>
                    </a:lnTo>
                    <a:lnTo>
                      <a:pt x="3849" y="2185"/>
                    </a:lnTo>
                    <a:lnTo>
                      <a:pt x="4034" y="2469"/>
                    </a:lnTo>
                    <a:lnTo>
                      <a:pt x="4234" y="2762"/>
                    </a:lnTo>
                    <a:lnTo>
                      <a:pt x="4234" y="2578"/>
                    </a:lnTo>
                    <a:lnTo>
                      <a:pt x="4226" y="2402"/>
                    </a:lnTo>
                    <a:lnTo>
                      <a:pt x="4209" y="2227"/>
                    </a:lnTo>
                    <a:lnTo>
                      <a:pt x="4184" y="2043"/>
                    </a:lnTo>
                    <a:lnTo>
                      <a:pt x="4134" y="1867"/>
                    </a:lnTo>
                    <a:lnTo>
                      <a:pt x="4075" y="1691"/>
                    </a:lnTo>
                    <a:lnTo>
                      <a:pt x="4008" y="1524"/>
                    </a:lnTo>
                    <a:lnTo>
                      <a:pt x="3916" y="1356"/>
                    </a:lnTo>
                    <a:lnTo>
                      <a:pt x="3875" y="1273"/>
                    </a:lnTo>
                    <a:lnTo>
                      <a:pt x="3824" y="1189"/>
                    </a:lnTo>
                    <a:lnTo>
                      <a:pt x="3774" y="1114"/>
                    </a:lnTo>
                    <a:lnTo>
                      <a:pt x="3716" y="1038"/>
                    </a:lnTo>
                    <a:lnTo>
                      <a:pt x="3590" y="896"/>
                    </a:lnTo>
                    <a:lnTo>
                      <a:pt x="3464" y="745"/>
                    </a:lnTo>
                    <a:lnTo>
                      <a:pt x="3314" y="628"/>
                    </a:lnTo>
                    <a:lnTo>
                      <a:pt x="3163" y="511"/>
                    </a:lnTo>
                    <a:lnTo>
                      <a:pt x="3004" y="402"/>
                    </a:lnTo>
                    <a:lnTo>
                      <a:pt x="2829" y="310"/>
                    </a:lnTo>
                    <a:lnTo>
                      <a:pt x="2661" y="235"/>
                    </a:lnTo>
                    <a:lnTo>
                      <a:pt x="2477" y="168"/>
                    </a:lnTo>
                    <a:lnTo>
                      <a:pt x="2301" y="110"/>
                    </a:lnTo>
                    <a:lnTo>
                      <a:pt x="2117" y="68"/>
                    </a:lnTo>
                    <a:lnTo>
                      <a:pt x="1933" y="34"/>
                    </a:lnTo>
                    <a:lnTo>
                      <a:pt x="1749" y="9"/>
                    </a:lnTo>
                    <a:lnTo>
                      <a:pt x="1565" y="1"/>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8" name="Google Shape;1170;p30">
                <a:extLst>
                  <a:ext uri="{FF2B5EF4-FFF2-40B4-BE49-F238E27FC236}">
                    <a16:creationId xmlns:a16="http://schemas.microsoft.com/office/drawing/2014/main" id="{DFD76D11-107E-643A-C86D-4BE770B55015}"/>
                  </a:ext>
                </a:extLst>
              </p:cNvPr>
              <p:cNvSpPr/>
              <p:nvPr/>
            </p:nvSpPr>
            <p:spPr>
              <a:xfrm>
                <a:off x="1306819" y="2041618"/>
                <a:ext cx="59823" cy="133033"/>
              </a:xfrm>
              <a:custGeom>
                <a:avLst/>
                <a:gdLst/>
                <a:ahLst/>
                <a:cxnLst/>
                <a:rect l="l" t="t" r="r" b="b"/>
                <a:pathLst>
                  <a:path w="1641" h="3649" extrusionOk="0">
                    <a:moveTo>
                      <a:pt x="1640" y="0"/>
                    </a:moveTo>
                    <a:lnTo>
                      <a:pt x="1498" y="25"/>
                    </a:lnTo>
                    <a:lnTo>
                      <a:pt x="1347" y="59"/>
                    </a:lnTo>
                    <a:lnTo>
                      <a:pt x="1213" y="101"/>
                    </a:lnTo>
                    <a:lnTo>
                      <a:pt x="1071" y="159"/>
                    </a:lnTo>
                    <a:lnTo>
                      <a:pt x="937" y="226"/>
                    </a:lnTo>
                    <a:lnTo>
                      <a:pt x="803" y="301"/>
                    </a:lnTo>
                    <a:lnTo>
                      <a:pt x="686" y="393"/>
                    </a:lnTo>
                    <a:lnTo>
                      <a:pt x="569" y="494"/>
                    </a:lnTo>
                    <a:lnTo>
                      <a:pt x="452" y="603"/>
                    </a:lnTo>
                    <a:lnTo>
                      <a:pt x="343" y="728"/>
                    </a:lnTo>
                    <a:lnTo>
                      <a:pt x="251" y="862"/>
                    </a:lnTo>
                    <a:lnTo>
                      <a:pt x="176" y="1004"/>
                    </a:lnTo>
                    <a:lnTo>
                      <a:pt x="109" y="1155"/>
                    </a:lnTo>
                    <a:lnTo>
                      <a:pt x="59" y="1314"/>
                    </a:lnTo>
                    <a:lnTo>
                      <a:pt x="25" y="1481"/>
                    </a:lnTo>
                    <a:lnTo>
                      <a:pt x="8" y="1640"/>
                    </a:lnTo>
                    <a:lnTo>
                      <a:pt x="0" y="1808"/>
                    </a:lnTo>
                    <a:lnTo>
                      <a:pt x="17" y="1967"/>
                    </a:lnTo>
                    <a:lnTo>
                      <a:pt x="42" y="2126"/>
                    </a:lnTo>
                    <a:lnTo>
                      <a:pt x="75" y="2285"/>
                    </a:lnTo>
                    <a:lnTo>
                      <a:pt x="126" y="2435"/>
                    </a:lnTo>
                    <a:lnTo>
                      <a:pt x="176" y="2578"/>
                    </a:lnTo>
                    <a:lnTo>
                      <a:pt x="251" y="2720"/>
                    </a:lnTo>
                    <a:lnTo>
                      <a:pt x="326" y="2845"/>
                    </a:lnTo>
                    <a:lnTo>
                      <a:pt x="410" y="2971"/>
                    </a:lnTo>
                    <a:lnTo>
                      <a:pt x="494" y="3088"/>
                    </a:lnTo>
                    <a:lnTo>
                      <a:pt x="594" y="3205"/>
                    </a:lnTo>
                    <a:lnTo>
                      <a:pt x="695" y="3314"/>
                    </a:lnTo>
                    <a:lnTo>
                      <a:pt x="803" y="3406"/>
                    </a:lnTo>
                    <a:lnTo>
                      <a:pt x="921" y="3498"/>
                    </a:lnTo>
                    <a:lnTo>
                      <a:pt x="1046" y="3573"/>
                    </a:lnTo>
                    <a:lnTo>
                      <a:pt x="1180" y="3649"/>
                    </a:lnTo>
                    <a:lnTo>
                      <a:pt x="996" y="3113"/>
                    </a:lnTo>
                    <a:lnTo>
                      <a:pt x="921" y="2862"/>
                    </a:lnTo>
                    <a:lnTo>
                      <a:pt x="845" y="2611"/>
                    </a:lnTo>
                    <a:lnTo>
                      <a:pt x="795" y="2377"/>
                    </a:lnTo>
                    <a:lnTo>
                      <a:pt x="753" y="2142"/>
                    </a:lnTo>
                    <a:lnTo>
                      <a:pt x="736" y="2025"/>
                    </a:lnTo>
                    <a:lnTo>
                      <a:pt x="736" y="1917"/>
                    </a:lnTo>
                    <a:lnTo>
                      <a:pt x="736" y="1808"/>
                    </a:lnTo>
                    <a:lnTo>
                      <a:pt x="736" y="1691"/>
                    </a:lnTo>
                    <a:lnTo>
                      <a:pt x="745" y="1590"/>
                    </a:lnTo>
                    <a:lnTo>
                      <a:pt x="762" y="1481"/>
                    </a:lnTo>
                    <a:lnTo>
                      <a:pt x="787" y="1381"/>
                    </a:lnTo>
                    <a:lnTo>
                      <a:pt x="812" y="1272"/>
                    </a:lnTo>
                    <a:lnTo>
                      <a:pt x="854" y="1172"/>
                    </a:lnTo>
                    <a:lnTo>
                      <a:pt x="895" y="1063"/>
                    </a:lnTo>
                    <a:lnTo>
                      <a:pt x="946" y="963"/>
                    </a:lnTo>
                    <a:lnTo>
                      <a:pt x="1004" y="862"/>
                    </a:lnTo>
                    <a:lnTo>
                      <a:pt x="1071" y="753"/>
                    </a:lnTo>
                    <a:lnTo>
                      <a:pt x="1138" y="653"/>
                    </a:lnTo>
                    <a:lnTo>
                      <a:pt x="1289" y="444"/>
                    </a:lnTo>
                    <a:lnTo>
                      <a:pt x="1464" y="226"/>
                    </a:lnTo>
                    <a:lnTo>
                      <a:pt x="1640" y="0"/>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9" name="Google Shape;1171;p30">
                <a:extLst>
                  <a:ext uri="{FF2B5EF4-FFF2-40B4-BE49-F238E27FC236}">
                    <a16:creationId xmlns:a16="http://schemas.microsoft.com/office/drawing/2014/main" id="{CA2468F6-D55A-F818-AC4C-7C18F33DB2C6}"/>
                  </a:ext>
                </a:extLst>
              </p:cNvPr>
              <p:cNvSpPr/>
              <p:nvPr/>
            </p:nvSpPr>
            <p:spPr>
              <a:xfrm>
                <a:off x="2466082" y="2011396"/>
                <a:ext cx="154095" cy="100732"/>
              </a:xfrm>
              <a:custGeom>
                <a:avLst/>
                <a:gdLst/>
                <a:ahLst/>
                <a:cxnLst/>
                <a:rect l="l" t="t" r="r" b="b"/>
                <a:pathLst>
                  <a:path w="4227" h="2763" extrusionOk="0">
                    <a:moveTo>
                      <a:pt x="2670" y="1"/>
                    </a:moveTo>
                    <a:lnTo>
                      <a:pt x="2486" y="9"/>
                    </a:lnTo>
                    <a:lnTo>
                      <a:pt x="2302" y="34"/>
                    </a:lnTo>
                    <a:lnTo>
                      <a:pt x="2117" y="68"/>
                    </a:lnTo>
                    <a:lnTo>
                      <a:pt x="1933" y="110"/>
                    </a:lnTo>
                    <a:lnTo>
                      <a:pt x="1749" y="168"/>
                    </a:lnTo>
                    <a:lnTo>
                      <a:pt x="1574" y="235"/>
                    </a:lnTo>
                    <a:lnTo>
                      <a:pt x="1398" y="310"/>
                    </a:lnTo>
                    <a:lnTo>
                      <a:pt x="1230" y="402"/>
                    </a:lnTo>
                    <a:lnTo>
                      <a:pt x="1071" y="511"/>
                    </a:lnTo>
                    <a:lnTo>
                      <a:pt x="921" y="628"/>
                    </a:lnTo>
                    <a:lnTo>
                      <a:pt x="770" y="745"/>
                    </a:lnTo>
                    <a:lnTo>
                      <a:pt x="645" y="896"/>
                    </a:lnTo>
                    <a:lnTo>
                      <a:pt x="519" y="1038"/>
                    </a:lnTo>
                    <a:lnTo>
                      <a:pt x="461" y="1114"/>
                    </a:lnTo>
                    <a:lnTo>
                      <a:pt x="410" y="1189"/>
                    </a:lnTo>
                    <a:lnTo>
                      <a:pt x="360" y="1273"/>
                    </a:lnTo>
                    <a:lnTo>
                      <a:pt x="318" y="1356"/>
                    </a:lnTo>
                    <a:lnTo>
                      <a:pt x="226" y="1524"/>
                    </a:lnTo>
                    <a:lnTo>
                      <a:pt x="159" y="1691"/>
                    </a:lnTo>
                    <a:lnTo>
                      <a:pt x="101" y="1867"/>
                    </a:lnTo>
                    <a:lnTo>
                      <a:pt x="51" y="2043"/>
                    </a:lnTo>
                    <a:lnTo>
                      <a:pt x="25" y="2227"/>
                    </a:lnTo>
                    <a:lnTo>
                      <a:pt x="0" y="2402"/>
                    </a:lnTo>
                    <a:lnTo>
                      <a:pt x="0" y="2578"/>
                    </a:lnTo>
                    <a:lnTo>
                      <a:pt x="0" y="2762"/>
                    </a:lnTo>
                    <a:lnTo>
                      <a:pt x="201" y="2469"/>
                    </a:lnTo>
                    <a:lnTo>
                      <a:pt x="385" y="2185"/>
                    </a:lnTo>
                    <a:lnTo>
                      <a:pt x="477" y="2051"/>
                    </a:lnTo>
                    <a:lnTo>
                      <a:pt x="578" y="1925"/>
                    </a:lnTo>
                    <a:lnTo>
                      <a:pt x="678" y="1800"/>
                    </a:lnTo>
                    <a:lnTo>
                      <a:pt x="787" y="1691"/>
                    </a:lnTo>
                    <a:lnTo>
                      <a:pt x="887" y="1574"/>
                    </a:lnTo>
                    <a:lnTo>
                      <a:pt x="996" y="1474"/>
                    </a:lnTo>
                    <a:lnTo>
                      <a:pt x="1113" y="1373"/>
                    </a:lnTo>
                    <a:lnTo>
                      <a:pt x="1230" y="1273"/>
                    </a:lnTo>
                    <a:lnTo>
                      <a:pt x="1348" y="1189"/>
                    </a:lnTo>
                    <a:lnTo>
                      <a:pt x="1473" y="1105"/>
                    </a:lnTo>
                    <a:lnTo>
                      <a:pt x="1599" y="1030"/>
                    </a:lnTo>
                    <a:lnTo>
                      <a:pt x="1733" y="963"/>
                    </a:lnTo>
                    <a:lnTo>
                      <a:pt x="1866" y="904"/>
                    </a:lnTo>
                    <a:lnTo>
                      <a:pt x="2009" y="838"/>
                    </a:lnTo>
                    <a:lnTo>
                      <a:pt x="2151" y="787"/>
                    </a:lnTo>
                    <a:lnTo>
                      <a:pt x="2293" y="737"/>
                    </a:lnTo>
                    <a:lnTo>
                      <a:pt x="2586" y="645"/>
                    </a:lnTo>
                    <a:lnTo>
                      <a:pt x="2896" y="570"/>
                    </a:lnTo>
                    <a:lnTo>
                      <a:pt x="3214" y="511"/>
                    </a:lnTo>
                    <a:lnTo>
                      <a:pt x="3548" y="453"/>
                    </a:lnTo>
                    <a:lnTo>
                      <a:pt x="3883" y="411"/>
                    </a:lnTo>
                    <a:lnTo>
                      <a:pt x="4226" y="369"/>
                    </a:lnTo>
                    <a:lnTo>
                      <a:pt x="4076" y="285"/>
                    </a:lnTo>
                    <a:lnTo>
                      <a:pt x="3908" y="210"/>
                    </a:lnTo>
                    <a:lnTo>
                      <a:pt x="3741" y="151"/>
                    </a:lnTo>
                    <a:lnTo>
                      <a:pt x="3565" y="101"/>
                    </a:lnTo>
                    <a:lnTo>
                      <a:pt x="3389" y="59"/>
                    </a:lnTo>
                    <a:lnTo>
                      <a:pt x="3214" y="26"/>
                    </a:lnTo>
                    <a:lnTo>
                      <a:pt x="3030" y="9"/>
                    </a:lnTo>
                    <a:lnTo>
                      <a:pt x="2854" y="1"/>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0" name="Google Shape;1172;p30">
                <a:extLst>
                  <a:ext uri="{FF2B5EF4-FFF2-40B4-BE49-F238E27FC236}">
                    <a16:creationId xmlns:a16="http://schemas.microsoft.com/office/drawing/2014/main" id="{8A2AA9A7-5080-DDA3-B1E6-30023EAB3728}"/>
                  </a:ext>
                </a:extLst>
              </p:cNvPr>
              <p:cNvSpPr/>
              <p:nvPr/>
            </p:nvSpPr>
            <p:spPr>
              <a:xfrm>
                <a:off x="2508480" y="2041618"/>
                <a:ext cx="59823" cy="133033"/>
              </a:xfrm>
              <a:custGeom>
                <a:avLst/>
                <a:gdLst/>
                <a:ahLst/>
                <a:cxnLst/>
                <a:rect l="l" t="t" r="r" b="b"/>
                <a:pathLst>
                  <a:path w="1641" h="3649" extrusionOk="0">
                    <a:moveTo>
                      <a:pt x="0" y="0"/>
                    </a:moveTo>
                    <a:lnTo>
                      <a:pt x="176" y="226"/>
                    </a:lnTo>
                    <a:lnTo>
                      <a:pt x="344" y="444"/>
                    </a:lnTo>
                    <a:lnTo>
                      <a:pt x="503" y="653"/>
                    </a:lnTo>
                    <a:lnTo>
                      <a:pt x="570" y="753"/>
                    </a:lnTo>
                    <a:lnTo>
                      <a:pt x="636" y="862"/>
                    </a:lnTo>
                    <a:lnTo>
                      <a:pt x="695" y="963"/>
                    </a:lnTo>
                    <a:lnTo>
                      <a:pt x="745" y="1063"/>
                    </a:lnTo>
                    <a:lnTo>
                      <a:pt x="787" y="1172"/>
                    </a:lnTo>
                    <a:lnTo>
                      <a:pt x="829" y="1272"/>
                    </a:lnTo>
                    <a:lnTo>
                      <a:pt x="854" y="1381"/>
                    </a:lnTo>
                    <a:lnTo>
                      <a:pt x="879" y="1481"/>
                    </a:lnTo>
                    <a:lnTo>
                      <a:pt x="896" y="1590"/>
                    </a:lnTo>
                    <a:lnTo>
                      <a:pt x="904" y="1691"/>
                    </a:lnTo>
                    <a:lnTo>
                      <a:pt x="904" y="1808"/>
                    </a:lnTo>
                    <a:lnTo>
                      <a:pt x="904" y="1917"/>
                    </a:lnTo>
                    <a:lnTo>
                      <a:pt x="896" y="2025"/>
                    </a:lnTo>
                    <a:lnTo>
                      <a:pt x="888" y="2142"/>
                    </a:lnTo>
                    <a:lnTo>
                      <a:pt x="846" y="2377"/>
                    </a:lnTo>
                    <a:lnTo>
                      <a:pt x="795" y="2611"/>
                    </a:lnTo>
                    <a:lnTo>
                      <a:pt x="720" y="2862"/>
                    </a:lnTo>
                    <a:lnTo>
                      <a:pt x="645" y="3113"/>
                    </a:lnTo>
                    <a:lnTo>
                      <a:pt x="461" y="3649"/>
                    </a:lnTo>
                    <a:lnTo>
                      <a:pt x="595" y="3573"/>
                    </a:lnTo>
                    <a:lnTo>
                      <a:pt x="712" y="3498"/>
                    </a:lnTo>
                    <a:lnTo>
                      <a:pt x="829" y="3406"/>
                    </a:lnTo>
                    <a:lnTo>
                      <a:pt x="946" y="3314"/>
                    </a:lnTo>
                    <a:lnTo>
                      <a:pt x="1047" y="3205"/>
                    </a:lnTo>
                    <a:lnTo>
                      <a:pt x="1147" y="3088"/>
                    </a:lnTo>
                    <a:lnTo>
                      <a:pt x="1231" y="2971"/>
                    </a:lnTo>
                    <a:lnTo>
                      <a:pt x="1314" y="2845"/>
                    </a:lnTo>
                    <a:lnTo>
                      <a:pt x="1390" y="2720"/>
                    </a:lnTo>
                    <a:lnTo>
                      <a:pt x="1457" y="2578"/>
                    </a:lnTo>
                    <a:lnTo>
                      <a:pt x="1515" y="2435"/>
                    </a:lnTo>
                    <a:lnTo>
                      <a:pt x="1565" y="2285"/>
                    </a:lnTo>
                    <a:lnTo>
                      <a:pt x="1599" y="2126"/>
                    </a:lnTo>
                    <a:lnTo>
                      <a:pt x="1624" y="1967"/>
                    </a:lnTo>
                    <a:lnTo>
                      <a:pt x="1641" y="1808"/>
                    </a:lnTo>
                    <a:lnTo>
                      <a:pt x="1632" y="1640"/>
                    </a:lnTo>
                    <a:lnTo>
                      <a:pt x="1616" y="1481"/>
                    </a:lnTo>
                    <a:lnTo>
                      <a:pt x="1582" y="1314"/>
                    </a:lnTo>
                    <a:lnTo>
                      <a:pt x="1532" y="1155"/>
                    </a:lnTo>
                    <a:lnTo>
                      <a:pt x="1465" y="1004"/>
                    </a:lnTo>
                    <a:lnTo>
                      <a:pt x="1390" y="862"/>
                    </a:lnTo>
                    <a:lnTo>
                      <a:pt x="1298" y="728"/>
                    </a:lnTo>
                    <a:lnTo>
                      <a:pt x="1189" y="603"/>
                    </a:lnTo>
                    <a:lnTo>
                      <a:pt x="1072" y="494"/>
                    </a:lnTo>
                    <a:lnTo>
                      <a:pt x="954" y="393"/>
                    </a:lnTo>
                    <a:lnTo>
                      <a:pt x="829" y="301"/>
                    </a:lnTo>
                    <a:lnTo>
                      <a:pt x="703" y="226"/>
                    </a:lnTo>
                    <a:lnTo>
                      <a:pt x="570" y="159"/>
                    </a:lnTo>
                    <a:lnTo>
                      <a:pt x="427" y="101"/>
                    </a:lnTo>
                    <a:lnTo>
                      <a:pt x="285" y="59"/>
                    </a:lnTo>
                    <a:lnTo>
                      <a:pt x="143" y="25"/>
                    </a:lnTo>
                    <a:lnTo>
                      <a:pt x="0" y="0"/>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1" name="Google Shape;1173;p30">
                <a:extLst>
                  <a:ext uri="{FF2B5EF4-FFF2-40B4-BE49-F238E27FC236}">
                    <a16:creationId xmlns:a16="http://schemas.microsoft.com/office/drawing/2014/main" id="{C60324DD-A206-9B7E-909E-178F9A318D29}"/>
                  </a:ext>
                </a:extLst>
              </p:cNvPr>
              <p:cNvSpPr/>
              <p:nvPr/>
            </p:nvSpPr>
            <p:spPr>
              <a:xfrm>
                <a:off x="1861132" y="2070272"/>
                <a:ext cx="152856" cy="54650"/>
              </a:xfrm>
              <a:custGeom>
                <a:avLst/>
                <a:gdLst/>
                <a:ahLst/>
                <a:cxnLst/>
                <a:rect l="l" t="t" r="r" b="b"/>
                <a:pathLst>
                  <a:path w="4193" h="1499" extrusionOk="0">
                    <a:moveTo>
                      <a:pt x="2234" y="1"/>
                    </a:moveTo>
                    <a:lnTo>
                      <a:pt x="2084" y="9"/>
                    </a:lnTo>
                    <a:lnTo>
                      <a:pt x="1942" y="26"/>
                    </a:lnTo>
                    <a:lnTo>
                      <a:pt x="1799" y="43"/>
                    </a:lnTo>
                    <a:lnTo>
                      <a:pt x="1657" y="68"/>
                    </a:lnTo>
                    <a:lnTo>
                      <a:pt x="1523" y="101"/>
                    </a:lnTo>
                    <a:lnTo>
                      <a:pt x="1381" y="135"/>
                    </a:lnTo>
                    <a:lnTo>
                      <a:pt x="1247" y="177"/>
                    </a:lnTo>
                    <a:lnTo>
                      <a:pt x="1121" y="227"/>
                    </a:lnTo>
                    <a:lnTo>
                      <a:pt x="996" y="285"/>
                    </a:lnTo>
                    <a:lnTo>
                      <a:pt x="870" y="352"/>
                    </a:lnTo>
                    <a:lnTo>
                      <a:pt x="745" y="419"/>
                    </a:lnTo>
                    <a:lnTo>
                      <a:pt x="636" y="486"/>
                    </a:lnTo>
                    <a:lnTo>
                      <a:pt x="519" y="561"/>
                    </a:lnTo>
                    <a:lnTo>
                      <a:pt x="410" y="637"/>
                    </a:lnTo>
                    <a:lnTo>
                      <a:pt x="301" y="729"/>
                    </a:lnTo>
                    <a:lnTo>
                      <a:pt x="201" y="821"/>
                    </a:lnTo>
                    <a:lnTo>
                      <a:pt x="101" y="921"/>
                    </a:lnTo>
                    <a:lnTo>
                      <a:pt x="67" y="963"/>
                    </a:lnTo>
                    <a:lnTo>
                      <a:pt x="42" y="1005"/>
                    </a:lnTo>
                    <a:lnTo>
                      <a:pt x="25" y="1047"/>
                    </a:lnTo>
                    <a:lnTo>
                      <a:pt x="8" y="1097"/>
                    </a:lnTo>
                    <a:lnTo>
                      <a:pt x="0" y="1139"/>
                    </a:lnTo>
                    <a:lnTo>
                      <a:pt x="0" y="1189"/>
                    </a:lnTo>
                    <a:lnTo>
                      <a:pt x="8" y="1239"/>
                    </a:lnTo>
                    <a:lnTo>
                      <a:pt x="25" y="1290"/>
                    </a:lnTo>
                    <a:lnTo>
                      <a:pt x="59" y="1348"/>
                    </a:lnTo>
                    <a:lnTo>
                      <a:pt x="109" y="1407"/>
                    </a:lnTo>
                    <a:lnTo>
                      <a:pt x="159" y="1440"/>
                    </a:lnTo>
                    <a:lnTo>
                      <a:pt x="218" y="1474"/>
                    </a:lnTo>
                    <a:lnTo>
                      <a:pt x="276" y="1490"/>
                    </a:lnTo>
                    <a:lnTo>
                      <a:pt x="343" y="1499"/>
                    </a:lnTo>
                    <a:lnTo>
                      <a:pt x="410" y="1490"/>
                    </a:lnTo>
                    <a:lnTo>
                      <a:pt x="477" y="1474"/>
                    </a:lnTo>
                    <a:lnTo>
                      <a:pt x="519" y="1457"/>
                    </a:lnTo>
                    <a:lnTo>
                      <a:pt x="921" y="1298"/>
                    </a:lnTo>
                    <a:lnTo>
                      <a:pt x="1130" y="1223"/>
                    </a:lnTo>
                    <a:lnTo>
                      <a:pt x="1331" y="1156"/>
                    </a:lnTo>
                    <a:lnTo>
                      <a:pt x="1531" y="1105"/>
                    </a:lnTo>
                    <a:lnTo>
                      <a:pt x="1732" y="1064"/>
                    </a:lnTo>
                    <a:lnTo>
                      <a:pt x="1933" y="1030"/>
                    </a:lnTo>
                    <a:lnTo>
                      <a:pt x="2034" y="1022"/>
                    </a:lnTo>
                    <a:lnTo>
                      <a:pt x="2326" y="1022"/>
                    </a:lnTo>
                    <a:lnTo>
                      <a:pt x="2519" y="1038"/>
                    </a:lnTo>
                    <a:lnTo>
                      <a:pt x="2703" y="1064"/>
                    </a:lnTo>
                    <a:lnTo>
                      <a:pt x="2895" y="1114"/>
                    </a:lnTo>
                    <a:lnTo>
                      <a:pt x="2988" y="1139"/>
                    </a:lnTo>
                    <a:lnTo>
                      <a:pt x="3080" y="1172"/>
                    </a:lnTo>
                    <a:lnTo>
                      <a:pt x="3264" y="1248"/>
                    </a:lnTo>
                    <a:lnTo>
                      <a:pt x="3649" y="1440"/>
                    </a:lnTo>
                    <a:lnTo>
                      <a:pt x="3699" y="1465"/>
                    </a:lnTo>
                    <a:lnTo>
                      <a:pt x="3741" y="1482"/>
                    </a:lnTo>
                    <a:lnTo>
                      <a:pt x="3791" y="1490"/>
                    </a:lnTo>
                    <a:lnTo>
                      <a:pt x="3833" y="1499"/>
                    </a:lnTo>
                    <a:lnTo>
                      <a:pt x="3883" y="1490"/>
                    </a:lnTo>
                    <a:lnTo>
                      <a:pt x="3933" y="1482"/>
                    </a:lnTo>
                    <a:lnTo>
                      <a:pt x="3975" y="1474"/>
                    </a:lnTo>
                    <a:lnTo>
                      <a:pt x="4017" y="1449"/>
                    </a:lnTo>
                    <a:lnTo>
                      <a:pt x="4059" y="1423"/>
                    </a:lnTo>
                    <a:lnTo>
                      <a:pt x="4109" y="1373"/>
                    </a:lnTo>
                    <a:lnTo>
                      <a:pt x="4151" y="1315"/>
                    </a:lnTo>
                    <a:lnTo>
                      <a:pt x="4176" y="1256"/>
                    </a:lnTo>
                    <a:lnTo>
                      <a:pt x="4184" y="1189"/>
                    </a:lnTo>
                    <a:lnTo>
                      <a:pt x="4193" y="1131"/>
                    </a:lnTo>
                    <a:lnTo>
                      <a:pt x="4176" y="1064"/>
                    </a:lnTo>
                    <a:lnTo>
                      <a:pt x="4151" y="997"/>
                    </a:lnTo>
                    <a:lnTo>
                      <a:pt x="4117" y="938"/>
                    </a:lnTo>
                    <a:lnTo>
                      <a:pt x="4025" y="838"/>
                    </a:lnTo>
                    <a:lnTo>
                      <a:pt x="3933" y="729"/>
                    </a:lnTo>
                    <a:lnTo>
                      <a:pt x="3833" y="628"/>
                    </a:lnTo>
                    <a:lnTo>
                      <a:pt x="3724" y="536"/>
                    </a:lnTo>
                    <a:lnTo>
                      <a:pt x="3615" y="444"/>
                    </a:lnTo>
                    <a:lnTo>
                      <a:pt x="3498" y="369"/>
                    </a:lnTo>
                    <a:lnTo>
                      <a:pt x="3372" y="294"/>
                    </a:lnTo>
                    <a:lnTo>
                      <a:pt x="3239" y="227"/>
                    </a:lnTo>
                    <a:lnTo>
                      <a:pt x="3105" y="168"/>
                    </a:lnTo>
                    <a:lnTo>
                      <a:pt x="2962" y="118"/>
                    </a:lnTo>
                    <a:lnTo>
                      <a:pt x="2820" y="76"/>
                    </a:lnTo>
                    <a:lnTo>
                      <a:pt x="2678" y="43"/>
                    </a:lnTo>
                    <a:lnTo>
                      <a:pt x="2527" y="18"/>
                    </a:lnTo>
                    <a:lnTo>
                      <a:pt x="2377" y="9"/>
                    </a:lnTo>
                    <a:lnTo>
                      <a:pt x="2234" y="1"/>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2" name="Google Shape;1174;p30">
                <a:extLst>
                  <a:ext uri="{FF2B5EF4-FFF2-40B4-BE49-F238E27FC236}">
                    <a16:creationId xmlns:a16="http://schemas.microsoft.com/office/drawing/2014/main" id="{5422C705-1BF4-328E-265A-76DE9A2C1F61}"/>
                  </a:ext>
                </a:extLst>
              </p:cNvPr>
              <p:cNvSpPr/>
              <p:nvPr/>
            </p:nvSpPr>
            <p:spPr>
              <a:xfrm>
                <a:off x="1481006" y="2097140"/>
                <a:ext cx="244394" cy="244411"/>
              </a:xfrm>
              <a:custGeom>
                <a:avLst/>
                <a:gdLst/>
                <a:ahLst/>
                <a:cxnLst/>
                <a:rect l="l" t="t" r="r" b="b"/>
                <a:pathLst>
                  <a:path w="6704" h="6704" extrusionOk="0">
                    <a:moveTo>
                      <a:pt x="3356" y="0"/>
                    </a:moveTo>
                    <a:lnTo>
                      <a:pt x="3180" y="9"/>
                    </a:lnTo>
                    <a:lnTo>
                      <a:pt x="3013" y="17"/>
                    </a:lnTo>
                    <a:lnTo>
                      <a:pt x="2845" y="42"/>
                    </a:lnTo>
                    <a:lnTo>
                      <a:pt x="2678" y="67"/>
                    </a:lnTo>
                    <a:lnTo>
                      <a:pt x="2519" y="109"/>
                    </a:lnTo>
                    <a:lnTo>
                      <a:pt x="2360" y="151"/>
                    </a:lnTo>
                    <a:lnTo>
                      <a:pt x="2201" y="209"/>
                    </a:lnTo>
                    <a:lnTo>
                      <a:pt x="2050" y="268"/>
                    </a:lnTo>
                    <a:lnTo>
                      <a:pt x="1900" y="335"/>
                    </a:lnTo>
                    <a:lnTo>
                      <a:pt x="1758" y="410"/>
                    </a:lnTo>
                    <a:lnTo>
                      <a:pt x="1615" y="486"/>
                    </a:lnTo>
                    <a:lnTo>
                      <a:pt x="1481" y="578"/>
                    </a:lnTo>
                    <a:lnTo>
                      <a:pt x="1348" y="670"/>
                    </a:lnTo>
                    <a:lnTo>
                      <a:pt x="1222" y="770"/>
                    </a:lnTo>
                    <a:lnTo>
                      <a:pt x="1105" y="871"/>
                    </a:lnTo>
                    <a:lnTo>
                      <a:pt x="988" y="988"/>
                    </a:lnTo>
                    <a:lnTo>
                      <a:pt x="871" y="1105"/>
                    </a:lnTo>
                    <a:lnTo>
                      <a:pt x="770" y="1222"/>
                    </a:lnTo>
                    <a:lnTo>
                      <a:pt x="670" y="1348"/>
                    </a:lnTo>
                    <a:lnTo>
                      <a:pt x="578" y="1481"/>
                    </a:lnTo>
                    <a:lnTo>
                      <a:pt x="486" y="1615"/>
                    </a:lnTo>
                    <a:lnTo>
                      <a:pt x="410" y="1758"/>
                    </a:lnTo>
                    <a:lnTo>
                      <a:pt x="335" y="1900"/>
                    </a:lnTo>
                    <a:lnTo>
                      <a:pt x="268" y="2050"/>
                    </a:lnTo>
                    <a:lnTo>
                      <a:pt x="209" y="2201"/>
                    </a:lnTo>
                    <a:lnTo>
                      <a:pt x="151" y="2360"/>
                    </a:lnTo>
                    <a:lnTo>
                      <a:pt x="109" y="2519"/>
                    </a:lnTo>
                    <a:lnTo>
                      <a:pt x="76" y="2678"/>
                    </a:lnTo>
                    <a:lnTo>
                      <a:pt x="42" y="2845"/>
                    </a:lnTo>
                    <a:lnTo>
                      <a:pt x="17" y="3013"/>
                    </a:lnTo>
                    <a:lnTo>
                      <a:pt x="9" y="3180"/>
                    </a:lnTo>
                    <a:lnTo>
                      <a:pt x="0" y="3356"/>
                    </a:lnTo>
                    <a:lnTo>
                      <a:pt x="9" y="3523"/>
                    </a:lnTo>
                    <a:lnTo>
                      <a:pt x="17" y="3699"/>
                    </a:lnTo>
                    <a:lnTo>
                      <a:pt x="42" y="3866"/>
                    </a:lnTo>
                    <a:lnTo>
                      <a:pt x="76" y="4025"/>
                    </a:lnTo>
                    <a:lnTo>
                      <a:pt x="109" y="4193"/>
                    </a:lnTo>
                    <a:lnTo>
                      <a:pt x="151" y="4352"/>
                    </a:lnTo>
                    <a:lnTo>
                      <a:pt x="209" y="4502"/>
                    </a:lnTo>
                    <a:lnTo>
                      <a:pt x="268" y="4661"/>
                    </a:lnTo>
                    <a:lnTo>
                      <a:pt x="335" y="4804"/>
                    </a:lnTo>
                    <a:lnTo>
                      <a:pt x="410" y="4954"/>
                    </a:lnTo>
                    <a:lnTo>
                      <a:pt x="486" y="5088"/>
                    </a:lnTo>
                    <a:lnTo>
                      <a:pt x="578" y="5230"/>
                    </a:lnTo>
                    <a:lnTo>
                      <a:pt x="670" y="5356"/>
                    </a:lnTo>
                    <a:lnTo>
                      <a:pt x="770" y="5481"/>
                    </a:lnTo>
                    <a:lnTo>
                      <a:pt x="871" y="5607"/>
                    </a:lnTo>
                    <a:lnTo>
                      <a:pt x="988" y="5724"/>
                    </a:lnTo>
                    <a:lnTo>
                      <a:pt x="1105" y="5833"/>
                    </a:lnTo>
                    <a:lnTo>
                      <a:pt x="1222" y="5942"/>
                    </a:lnTo>
                    <a:lnTo>
                      <a:pt x="1348" y="6042"/>
                    </a:lnTo>
                    <a:lnTo>
                      <a:pt x="1481" y="6134"/>
                    </a:lnTo>
                    <a:lnTo>
                      <a:pt x="1615" y="6218"/>
                    </a:lnTo>
                    <a:lnTo>
                      <a:pt x="1758" y="6302"/>
                    </a:lnTo>
                    <a:lnTo>
                      <a:pt x="1900" y="6377"/>
                    </a:lnTo>
                    <a:lnTo>
                      <a:pt x="2050" y="6444"/>
                    </a:lnTo>
                    <a:lnTo>
                      <a:pt x="2201" y="6502"/>
                    </a:lnTo>
                    <a:lnTo>
                      <a:pt x="2360" y="6553"/>
                    </a:lnTo>
                    <a:lnTo>
                      <a:pt x="2519" y="6603"/>
                    </a:lnTo>
                    <a:lnTo>
                      <a:pt x="2678" y="6636"/>
                    </a:lnTo>
                    <a:lnTo>
                      <a:pt x="2845" y="6670"/>
                    </a:lnTo>
                    <a:lnTo>
                      <a:pt x="3013" y="6686"/>
                    </a:lnTo>
                    <a:lnTo>
                      <a:pt x="3180" y="6703"/>
                    </a:lnTo>
                    <a:lnTo>
                      <a:pt x="3523" y="6703"/>
                    </a:lnTo>
                    <a:lnTo>
                      <a:pt x="3699" y="6686"/>
                    </a:lnTo>
                    <a:lnTo>
                      <a:pt x="3866" y="6670"/>
                    </a:lnTo>
                    <a:lnTo>
                      <a:pt x="4034" y="6636"/>
                    </a:lnTo>
                    <a:lnTo>
                      <a:pt x="4193" y="6603"/>
                    </a:lnTo>
                    <a:lnTo>
                      <a:pt x="4352" y="6553"/>
                    </a:lnTo>
                    <a:lnTo>
                      <a:pt x="4511" y="6502"/>
                    </a:lnTo>
                    <a:lnTo>
                      <a:pt x="4661" y="6444"/>
                    </a:lnTo>
                    <a:lnTo>
                      <a:pt x="4804" y="6377"/>
                    </a:lnTo>
                    <a:lnTo>
                      <a:pt x="4954" y="6302"/>
                    </a:lnTo>
                    <a:lnTo>
                      <a:pt x="5088" y="6218"/>
                    </a:lnTo>
                    <a:lnTo>
                      <a:pt x="5230" y="6134"/>
                    </a:lnTo>
                    <a:lnTo>
                      <a:pt x="5356" y="6042"/>
                    </a:lnTo>
                    <a:lnTo>
                      <a:pt x="5490" y="5942"/>
                    </a:lnTo>
                    <a:lnTo>
                      <a:pt x="5607" y="5833"/>
                    </a:lnTo>
                    <a:lnTo>
                      <a:pt x="5724" y="5724"/>
                    </a:lnTo>
                    <a:lnTo>
                      <a:pt x="5833" y="5607"/>
                    </a:lnTo>
                    <a:lnTo>
                      <a:pt x="5942" y="5481"/>
                    </a:lnTo>
                    <a:lnTo>
                      <a:pt x="6042" y="5356"/>
                    </a:lnTo>
                    <a:lnTo>
                      <a:pt x="6134" y="5230"/>
                    </a:lnTo>
                    <a:lnTo>
                      <a:pt x="6218" y="5088"/>
                    </a:lnTo>
                    <a:lnTo>
                      <a:pt x="6302" y="4954"/>
                    </a:lnTo>
                    <a:lnTo>
                      <a:pt x="6377" y="4804"/>
                    </a:lnTo>
                    <a:lnTo>
                      <a:pt x="6444" y="4661"/>
                    </a:lnTo>
                    <a:lnTo>
                      <a:pt x="6502" y="4502"/>
                    </a:lnTo>
                    <a:lnTo>
                      <a:pt x="6553" y="4352"/>
                    </a:lnTo>
                    <a:lnTo>
                      <a:pt x="6603" y="4193"/>
                    </a:lnTo>
                    <a:lnTo>
                      <a:pt x="6636" y="4025"/>
                    </a:lnTo>
                    <a:lnTo>
                      <a:pt x="6670" y="3866"/>
                    </a:lnTo>
                    <a:lnTo>
                      <a:pt x="6686" y="3699"/>
                    </a:lnTo>
                    <a:lnTo>
                      <a:pt x="6703" y="3523"/>
                    </a:lnTo>
                    <a:lnTo>
                      <a:pt x="6703" y="3356"/>
                    </a:lnTo>
                    <a:lnTo>
                      <a:pt x="6703" y="3180"/>
                    </a:lnTo>
                    <a:lnTo>
                      <a:pt x="6686" y="3013"/>
                    </a:lnTo>
                    <a:lnTo>
                      <a:pt x="6670" y="2845"/>
                    </a:lnTo>
                    <a:lnTo>
                      <a:pt x="6636" y="2678"/>
                    </a:lnTo>
                    <a:lnTo>
                      <a:pt x="6603" y="2519"/>
                    </a:lnTo>
                    <a:lnTo>
                      <a:pt x="6553" y="2360"/>
                    </a:lnTo>
                    <a:lnTo>
                      <a:pt x="6502" y="2201"/>
                    </a:lnTo>
                    <a:lnTo>
                      <a:pt x="6444" y="2050"/>
                    </a:lnTo>
                    <a:lnTo>
                      <a:pt x="6377" y="1900"/>
                    </a:lnTo>
                    <a:lnTo>
                      <a:pt x="6302" y="1758"/>
                    </a:lnTo>
                    <a:lnTo>
                      <a:pt x="6218" y="1615"/>
                    </a:lnTo>
                    <a:lnTo>
                      <a:pt x="6134" y="1481"/>
                    </a:lnTo>
                    <a:lnTo>
                      <a:pt x="6042" y="1348"/>
                    </a:lnTo>
                    <a:lnTo>
                      <a:pt x="5942" y="1222"/>
                    </a:lnTo>
                    <a:lnTo>
                      <a:pt x="5833" y="1105"/>
                    </a:lnTo>
                    <a:lnTo>
                      <a:pt x="5724" y="988"/>
                    </a:lnTo>
                    <a:lnTo>
                      <a:pt x="5607" y="871"/>
                    </a:lnTo>
                    <a:lnTo>
                      <a:pt x="5490" y="770"/>
                    </a:lnTo>
                    <a:lnTo>
                      <a:pt x="5356" y="670"/>
                    </a:lnTo>
                    <a:lnTo>
                      <a:pt x="5230" y="578"/>
                    </a:lnTo>
                    <a:lnTo>
                      <a:pt x="5088" y="486"/>
                    </a:lnTo>
                    <a:lnTo>
                      <a:pt x="4954" y="410"/>
                    </a:lnTo>
                    <a:lnTo>
                      <a:pt x="4804" y="335"/>
                    </a:lnTo>
                    <a:lnTo>
                      <a:pt x="4661" y="268"/>
                    </a:lnTo>
                    <a:lnTo>
                      <a:pt x="4511" y="209"/>
                    </a:lnTo>
                    <a:lnTo>
                      <a:pt x="4352" y="151"/>
                    </a:lnTo>
                    <a:lnTo>
                      <a:pt x="4193" y="109"/>
                    </a:lnTo>
                    <a:lnTo>
                      <a:pt x="4034" y="67"/>
                    </a:lnTo>
                    <a:lnTo>
                      <a:pt x="3866" y="42"/>
                    </a:lnTo>
                    <a:lnTo>
                      <a:pt x="3699" y="17"/>
                    </a:lnTo>
                    <a:lnTo>
                      <a:pt x="3523" y="9"/>
                    </a:lnTo>
                    <a:lnTo>
                      <a:pt x="3356" y="0"/>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3" name="Google Shape;1175;p30">
                <a:extLst>
                  <a:ext uri="{FF2B5EF4-FFF2-40B4-BE49-F238E27FC236}">
                    <a16:creationId xmlns:a16="http://schemas.microsoft.com/office/drawing/2014/main" id="{A6F84B36-F015-164A-4229-242BAD6961CF}"/>
                  </a:ext>
                </a:extLst>
              </p:cNvPr>
              <p:cNvSpPr/>
              <p:nvPr/>
            </p:nvSpPr>
            <p:spPr>
              <a:xfrm>
                <a:off x="2149717" y="2097140"/>
                <a:ext cx="244394" cy="244411"/>
              </a:xfrm>
              <a:custGeom>
                <a:avLst/>
                <a:gdLst/>
                <a:ahLst/>
                <a:cxnLst/>
                <a:rect l="l" t="t" r="r" b="b"/>
                <a:pathLst>
                  <a:path w="6704" h="6704" extrusionOk="0">
                    <a:moveTo>
                      <a:pt x="3348" y="0"/>
                    </a:moveTo>
                    <a:lnTo>
                      <a:pt x="3172" y="9"/>
                    </a:lnTo>
                    <a:lnTo>
                      <a:pt x="3005" y="17"/>
                    </a:lnTo>
                    <a:lnTo>
                      <a:pt x="2837" y="42"/>
                    </a:lnTo>
                    <a:lnTo>
                      <a:pt x="2670" y="67"/>
                    </a:lnTo>
                    <a:lnTo>
                      <a:pt x="2511" y="109"/>
                    </a:lnTo>
                    <a:lnTo>
                      <a:pt x="2352" y="151"/>
                    </a:lnTo>
                    <a:lnTo>
                      <a:pt x="2193" y="209"/>
                    </a:lnTo>
                    <a:lnTo>
                      <a:pt x="2042" y="268"/>
                    </a:lnTo>
                    <a:lnTo>
                      <a:pt x="1892" y="335"/>
                    </a:lnTo>
                    <a:lnTo>
                      <a:pt x="1749" y="410"/>
                    </a:lnTo>
                    <a:lnTo>
                      <a:pt x="1607" y="486"/>
                    </a:lnTo>
                    <a:lnTo>
                      <a:pt x="1473" y="578"/>
                    </a:lnTo>
                    <a:lnTo>
                      <a:pt x="1339" y="670"/>
                    </a:lnTo>
                    <a:lnTo>
                      <a:pt x="1214" y="770"/>
                    </a:lnTo>
                    <a:lnTo>
                      <a:pt x="1097" y="871"/>
                    </a:lnTo>
                    <a:lnTo>
                      <a:pt x="980" y="988"/>
                    </a:lnTo>
                    <a:lnTo>
                      <a:pt x="871" y="1105"/>
                    </a:lnTo>
                    <a:lnTo>
                      <a:pt x="762" y="1222"/>
                    </a:lnTo>
                    <a:lnTo>
                      <a:pt x="662" y="1348"/>
                    </a:lnTo>
                    <a:lnTo>
                      <a:pt x="569" y="1481"/>
                    </a:lnTo>
                    <a:lnTo>
                      <a:pt x="486" y="1615"/>
                    </a:lnTo>
                    <a:lnTo>
                      <a:pt x="402" y="1758"/>
                    </a:lnTo>
                    <a:lnTo>
                      <a:pt x="327" y="1900"/>
                    </a:lnTo>
                    <a:lnTo>
                      <a:pt x="260" y="2050"/>
                    </a:lnTo>
                    <a:lnTo>
                      <a:pt x="201" y="2201"/>
                    </a:lnTo>
                    <a:lnTo>
                      <a:pt x="151" y="2360"/>
                    </a:lnTo>
                    <a:lnTo>
                      <a:pt x="101" y="2519"/>
                    </a:lnTo>
                    <a:lnTo>
                      <a:pt x="67" y="2678"/>
                    </a:lnTo>
                    <a:lnTo>
                      <a:pt x="34" y="2845"/>
                    </a:lnTo>
                    <a:lnTo>
                      <a:pt x="17" y="3013"/>
                    </a:lnTo>
                    <a:lnTo>
                      <a:pt x="0" y="3180"/>
                    </a:lnTo>
                    <a:lnTo>
                      <a:pt x="0" y="3356"/>
                    </a:lnTo>
                    <a:lnTo>
                      <a:pt x="0" y="3523"/>
                    </a:lnTo>
                    <a:lnTo>
                      <a:pt x="17" y="3699"/>
                    </a:lnTo>
                    <a:lnTo>
                      <a:pt x="34" y="3866"/>
                    </a:lnTo>
                    <a:lnTo>
                      <a:pt x="67" y="4025"/>
                    </a:lnTo>
                    <a:lnTo>
                      <a:pt x="101" y="4193"/>
                    </a:lnTo>
                    <a:lnTo>
                      <a:pt x="151" y="4352"/>
                    </a:lnTo>
                    <a:lnTo>
                      <a:pt x="201" y="4502"/>
                    </a:lnTo>
                    <a:lnTo>
                      <a:pt x="260" y="4661"/>
                    </a:lnTo>
                    <a:lnTo>
                      <a:pt x="327" y="4804"/>
                    </a:lnTo>
                    <a:lnTo>
                      <a:pt x="402" y="4954"/>
                    </a:lnTo>
                    <a:lnTo>
                      <a:pt x="486" y="5088"/>
                    </a:lnTo>
                    <a:lnTo>
                      <a:pt x="569" y="5230"/>
                    </a:lnTo>
                    <a:lnTo>
                      <a:pt x="662" y="5356"/>
                    </a:lnTo>
                    <a:lnTo>
                      <a:pt x="762" y="5481"/>
                    </a:lnTo>
                    <a:lnTo>
                      <a:pt x="871" y="5607"/>
                    </a:lnTo>
                    <a:lnTo>
                      <a:pt x="980" y="5724"/>
                    </a:lnTo>
                    <a:lnTo>
                      <a:pt x="1097" y="5833"/>
                    </a:lnTo>
                    <a:lnTo>
                      <a:pt x="1214" y="5942"/>
                    </a:lnTo>
                    <a:lnTo>
                      <a:pt x="1339" y="6042"/>
                    </a:lnTo>
                    <a:lnTo>
                      <a:pt x="1473" y="6134"/>
                    </a:lnTo>
                    <a:lnTo>
                      <a:pt x="1607" y="6218"/>
                    </a:lnTo>
                    <a:lnTo>
                      <a:pt x="1749" y="6302"/>
                    </a:lnTo>
                    <a:lnTo>
                      <a:pt x="1892" y="6377"/>
                    </a:lnTo>
                    <a:lnTo>
                      <a:pt x="2042" y="6444"/>
                    </a:lnTo>
                    <a:lnTo>
                      <a:pt x="2193" y="6502"/>
                    </a:lnTo>
                    <a:lnTo>
                      <a:pt x="2352" y="6553"/>
                    </a:lnTo>
                    <a:lnTo>
                      <a:pt x="2511" y="6603"/>
                    </a:lnTo>
                    <a:lnTo>
                      <a:pt x="2670" y="6636"/>
                    </a:lnTo>
                    <a:lnTo>
                      <a:pt x="2837" y="6670"/>
                    </a:lnTo>
                    <a:lnTo>
                      <a:pt x="3005" y="6686"/>
                    </a:lnTo>
                    <a:lnTo>
                      <a:pt x="3172" y="6703"/>
                    </a:lnTo>
                    <a:lnTo>
                      <a:pt x="3523" y="6703"/>
                    </a:lnTo>
                    <a:lnTo>
                      <a:pt x="3691" y="6686"/>
                    </a:lnTo>
                    <a:lnTo>
                      <a:pt x="3858" y="6670"/>
                    </a:lnTo>
                    <a:lnTo>
                      <a:pt x="4026" y="6636"/>
                    </a:lnTo>
                    <a:lnTo>
                      <a:pt x="4185" y="6603"/>
                    </a:lnTo>
                    <a:lnTo>
                      <a:pt x="4344" y="6553"/>
                    </a:lnTo>
                    <a:lnTo>
                      <a:pt x="4503" y="6502"/>
                    </a:lnTo>
                    <a:lnTo>
                      <a:pt x="4653" y="6444"/>
                    </a:lnTo>
                    <a:lnTo>
                      <a:pt x="4804" y="6377"/>
                    </a:lnTo>
                    <a:lnTo>
                      <a:pt x="4946" y="6302"/>
                    </a:lnTo>
                    <a:lnTo>
                      <a:pt x="5088" y="6218"/>
                    </a:lnTo>
                    <a:lnTo>
                      <a:pt x="5222" y="6134"/>
                    </a:lnTo>
                    <a:lnTo>
                      <a:pt x="5356" y="6042"/>
                    </a:lnTo>
                    <a:lnTo>
                      <a:pt x="5482" y="5942"/>
                    </a:lnTo>
                    <a:lnTo>
                      <a:pt x="5599" y="5833"/>
                    </a:lnTo>
                    <a:lnTo>
                      <a:pt x="5716" y="5724"/>
                    </a:lnTo>
                    <a:lnTo>
                      <a:pt x="5825" y="5607"/>
                    </a:lnTo>
                    <a:lnTo>
                      <a:pt x="5934" y="5481"/>
                    </a:lnTo>
                    <a:lnTo>
                      <a:pt x="6034" y="5356"/>
                    </a:lnTo>
                    <a:lnTo>
                      <a:pt x="6126" y="5230"/>
                    </a:lnTo>
                    <a:lnTo>
                      <a:pt x="6218" y="5088"/>
                    </a:lnTo>
                    <a:lnTo>
                      <a:pt x="6293" y="4954"/>
                    </a:lnTo>
                    <a:lnTo>
                      <a:pt x="6369" y="4804"/>
                    </a:lnTo>
                    <a:lnTo>
                      <a:pt x="6436" y="4661"/>
                    </a:lnTo>
                    <a:lnTo>
                      <a:pt x="6494" y="4502"/>
                    </a:lnTo>
                    <a:lnTo>
                      <a:pt x="6553" y="4352"/>
                    </a:lnTo>
                    <a:lnTo>
                      <a:pt x="6595" y="4193"/>
                    </a:lnTo>
                    <a:lnTo>
                      <a:pt x="6628" y="4025"/>
                    </a:lnTo>
                    <a:lnTo>
                      <a:pt x="6662" y="3866"/>
                    </a:lnTo>
                    <a:lnTo>
                      <a:pt x="6678" y="3699"/>
                    </a:lnTo>
                    <a:lnTo>
                      <a:pt x="6695" y="3523"/>
                    </a:lnTo>
                    <a:lnTo>
                      <a:pt x="6703" y="3356"/>
                    </a:lnTo>
                    <a:lnTo>
                      <a:pt x="6695" y="3180"/>
                    </a:lnTo>
                    <a:lnTo>
                      <a:pt x="6678" y="3013"/>
                    </a:lnTo>
                    <a:lnTo>
                      <a:pt x="6662" y="2845"/>
                    </a:lnTo>
                    <a:lnTo>
                      <a:pt x="6628" y="2678"/>
                    </a:lnTo>
                    <a:lnTo>
                      <a:pt x="6595" y="2519"/>
                    </a:lnTo>
                    <a:lnTo>
                      <a:pt x="6553" y="2360"/>
                    </a:lnTo>
                    <a:lnTo>
                      <a:pt x="6494" y="2201"/>
                    </a:lnTo>
                    <a:lnTo>
                      <a:pt x="6436" y="2050"/>
                    </a:lnTo>
                    <a:lnTo>
                      <a:pt x="6369" y="1900"/>
                    </a:lnTo>
                    <a:lnTo>
                      <a:pt x="6293" y="1758"/>
                    </a:lnTo>
                    <a:lnTo>
                      <a:pt x="6218" y="1615"/>
                    </a:lnTo>
                    <a:lnTo>
                      <a:pt x="6126" y="1481"/>
                    </a:lnTo>
                    <a:lnTo>
                      <a:pt x="6034" y="1348"/>
                    </a:lnTo>
                    <a:lnTo>
                      <a:pt x="5934" y="1222"/>
                    </a:lnTo>
                    <a:lnTo>
                      <a:pt x="5825" y="1105"/>
                    </a:lnTo>
                    <a:lnTo>
                      <a:pt x="5716" y="988"/>
                    </a:lnTo>
                    <a:lnTo>
                      <a:pt x="5599" y="871"/>
                    </a:lnTo>
                    <a:lnTo>
                      <a:pt x="5482" y="770"/>
                    </a:lnTo>
                    <a:lnTo>
                      <a:pt x="5356" y="670"/>
                    </a:lnTo>
                    <a:lnTo>
                      <a:pt x="5222" y="578"/>
                    </a:lnTo>
                    <a:lnTo>
                      <a:pt x="5088" y="486"/>
                    </a:lnTo>
                    <a:lnTo>
                      <a:pt x="4946" y="410"/>
                    </a:lnTo>
                    <a:lnTo>
                      <a:pt x="4804" y="335"/>
                    </a:lnTo>
                    <a:lnTo>
                      <a:pt x="4653" y="268"/>
                    </a:lnTo>
                    <a:lnTo>
                      <a:pt x="4503" y="209"/>
                    </a:lnTo>
                    <a:lnTo>
                      <a:pt x="4344" y="151"/>
                    </a:lnTo>
                    <a:lnTo>
                      <a:pt x="4185" y="109"/>
                    </a:lnTo>
                    <a:lnTo>
                      <a:pt x="4026" y="67"/>
                    </a:lnTo>
                    <a:lnTo>
                      <a:pt x="3858" y="42"/>
                    </a:lnTo>
                    <a:lnTo>
                      <a:pt x="3691" y="17"/>
                    </a:lnTo>
                    <a:lnTo>
                      <a:pt x="3523" y="9"/>
                    </a:lnTo>
                    <a:lnTo>
                      <a:pt x="3348" y="0"/>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4" name="Google Shape;1176;p30">
                <a:extLst>
                  <a:ext uri="{FF2B5EF4-FFF2-40B4-BE49-F238E27FC236}">
                    <a16:creationId xmlns:a16="http://schemas.microsoft.com/office/drawing/2014/main" id="{426023E7-5CEF-28E9-0A36-13F3C96A61EA}"/>
                  </a:ext>
                </a:extLst>
              </p:cNvPr>
              <p:cNvSpPr/>
              <p:nvPr/>
            </p:nvSpPr>
            <p:spPr>
              <a:xfrm>
                <a:off x="1791246" y="2168521"/>
                <a:ext cx="292588" cy="83014"/>
              </a:xfrm>
              <a:custGeom>
                <a:avLst/>
                <a:gdLst/>
                <a:ahLst/>
                <a:cxnLst/>
                <a:rect l="l" t="t" r="r" b="b"/>
                <a:pathLst>
                  <a:path w="8026" h="2277" extrusionOk="0">
                    <a:moveTo>
                      <a:pt x="135" y="0"/>
                    </a:moveTo>
                    <a:lnTo>
                      <a:pt x="93" y="9"/>
                    </a:lnTo>
                    <a:lnTo>
                      <a:pt x="59" y="25"/>
                    </a:lnTo>
                    <a:lnTo>
                      <a:pt x="34" y="42"/>
                    </a:lnTo>
                    <a:lnTo>
                      <a:pt x="17" y="67"/>
                    </a:lnTo>
                    <a:lnTo>
                      <a:pt x="9" y="92"/>
                    </a:lnTo>
                    <a:lnTo>
                      <a:pt x="1" y="118"/>
                    </a:lnTo>
                    <a:lnTo>
                      <a:pt x="1" y="143"/>
                    </a:lnTo>
                    <a:lnTo>
                      <a:pt x="1" y="168"/>
                    </a:lnTo>
                    <a:lnTo>
                      <a:pt x="9" y="193"/>
                    </a:lnTo>
                    <a:lnTo>
                      <a:pt x="26" y="218"/>
                    </a:lnTo>
                    <a:lnTo>
                      <a:pt x="202" y="444"/>
                    </a:lnTo>
                    <a:lnTo>
                      <a:pt x="386" y="661"/>
                    </a:lnTo>
                    <a:lnTo>
                      <a:pt x="587" y="862"/>
                    </a:lnTo>
                    <a:lnTo>
                      <a:pt x="796" y="1055"/>
                    </a:lnTo>
                    <a:lnTo>
                      <a:pt x="1022" y="1231"/>
                    </a:lnTo>
                    <a:lnTo>
                      <a:pt x="1256" y="1398"/>
                    </a:lnTo>
                    <a:lnTo>
                      <a:pt x="1499" y="1549"/>
                    </a:lnTo>
                    <a:lnTo>
                      <a:pt x="1750" y="1691"/>
                    </a:lnTo>
                    <a:lnTo>
                      <a:pt x="2009" y="1825"/>
                    </a:lnTo>
                    <a:lnTo>
                      <a:pt x="2277" y="1933"/>
                    </a:lnTo>
                    <a:lnTo>
                      <a:pt x="2553" y="2034"/>
                    </a:lnTo>
                    <a:lnTo>
                      <a:pt x="2838" y="2118"/>
                    </a:lnTo>
                    <a:lnTo>
                      <a:pt x="3130" y="2185"/>
                    </a:lnTo>
                    <a:lnTo>
                      <a:pt x="3423" y="2235"/>
                    </a:lnTo>
                    <a:lnTo>
                      <a:pt x="3716" y="2260"/>
                    </a:lnTo>
                    <a:lnTo>
                      <a:pt x="3867" y="2268"/>
                    </a:lnTo>
                    <a:lnTo>
                      <a:pt x="4009" y="2277"/>
                    </a:lnTo>
                    <a:lnTo>
                      <a:pt x="4310" y="2268"/>
                    </a:lnTo>
                    <a:lnTo>
                      <a:pt x="4603" y="2235"/>
                    </a:lnTo>
                    <a:lnTo>
                      <a:pt x="4905" y="2193"/>
                    </a:lnTo>
                    <a:lnTo>
                      <a:pt x="5189" y="2126"/>
                    </a:lnTo>
                    <a:lnTo>
                      <a:pt x="5474" y="2042"/>
                    </a:lnTo>
                    <a:lnTo>
                      <a:pt x="5750" y="1942"/>
                    </a:lnTo>
                    <a:lnTo>
                      <a:pt x="6026" y="1825"/>
                    </a:lnTo>
                    <a:lnTo>
                      <a:pt x="6285" y="1699"/>
                    </a:lnTo>
                    <a:lnTo>
                      <a:pt x="6536" y="1549"/>
                    </a:lnTo>
                    <a:lnTo>
                      <a:pt x="6771" y="1390"/>
                    </a:lnTo>
                    <a:lnTo>
                      <a:pt x="7005" y="1222"/>
                    </a:lnTo>
                    <a:lnTo>
                      <a:pt x="7223" y="1046"/>
                    </a:lnTo>
                    <a:lnTo>
                      <a:pt x="7440" y="854"/>
                    </a:lnTo>
                    <a:lnTo>
                      <a:pt x="7633" y="653"/>
                    </a:lnTo>
                    <a:lnTo>
                      <a:pt x="7825" y="444"/>
                    </a:lnTo>
                    <a:lnTo>
                      <a:pt x="8001" y="226"/>
                    </a:lnTo>
                    <a:lnTo>
                      <a:pt x="8018" y="184"/>
                    </a:lnTo>
                    <a:lnTo>
                      <a:pt x="8026" y="143"/>
                    </a:lnTo>
                    <a:lnTo>
                      <a:pt x="8018" y="101"/>
                    </a:lnTo>
                    <a:lnTo>
                      <a:pt x="8001" y="67"/>
                    </a:lnTo>
                    <a:lnTo>
                      <a:pt x="7984" y="42"/>
                    </a:lnTo>
                    <a:lnTo>
                      <a:pt x="7967" y="25"/>
                    </a:lnTo>
                    <a:lnTo>
                      <a:pt x="7942" y="9"/>
                    </a:lnTo>
                    <a:lnTo>
                      <a:pt x="7917" y="0"/>
                    </a:lnTo>
                    <a:lnTo>
                      <a:pt x="7859" y="0"/>
                    </a:lnTo>
                    <a:lnTo>
                      <a:pt x="7833" y="9"/>
                    </a:lnTo>
                    <a:lnTo>
                      <a:pt x="7808" y="25"/>
                    </a:lnTo>
                    <a:lnTo>
                      <a:pt x="7356" y="302"/>
                    </a:lnTo>
                    <a:lnTo>
                      <a:pt x="7122" y="436"/>
                    </a:lnTo>
                    <a:lnTo>
                      <a:pt x="6896" y="561"/>
                    </a:lnTo>
                    <a:lnTo>
                      <a:pt x="6662" y="687"/>
                    </a:lnTo>
                    <a:lnTo>
                      <a:pt x="6428" y="795"/>
                    </a:lnTo>
                    <a:lnTo>
                      <a:pt x="6193" y="904"/>
                    </a:lnTo>
                    <a:lnTo>
                      <a:pt x="5959" y="996"/>
                    </a:lnTo>
                    <a:lnTo>
                      <a:pt x="5725" y="1080"/>
                    </a:lnTo>
                    <a:lnTo>
                      <a:pt x="5482" y="1155"/>
                    </a:lnTo>
                    <a:lnTo>
                      <a:pt x="5239" y="1214"/>
                    </a:lnTo>
                    <a:lnTo>
                      <a:pt x="4997" y="1264"/>
                    </a:lnTo>
                    <a:lnTo>
                      <a:pt x="4754" y="1306"/>
                    </a:lnTo>
                    <a:lnTo>
                      <a:pt x="4511" y="1331"/>
                    </a:lnTo>
                    <a:lnTo>
                      <a:pt x="4269" y="1348"/>
                    </a:lnTo>
                    <a:lnTo>
                      <a:pt x="4026" y="1348"/>
                    </a:lnTo>
                    <a:lnTo>
                      <a:pt x="3775" y="1339"/>
                    </a:lnTo>
                    <a:lnTo>
                      <a:pt x="3532" y="1314"/>
                    </a:lnTo>
                    <a:lnTo>
                      <a:pt x="3289" y="1281"/>
                    </a:lnTo>
                    <a:lnTo>
                      <a:pt x="3047" y="1239"/>
                    </a:lnTo>
                    <a:lnTo>
                      <a:pt x="2804" y="1189"/>
                    </a:lnTo>
                    <a:lnTo>
                      <a:pt x="2561" y="1122"/>
                    </a:lnTo>
                    <a:lnTo>
                      <a:pt x="2319" y="1046"/>
                    </a:lnTo>
                    <a:lnTo>
                      <a:pt x="2076" y="963"/>
                    </a:lnTo>
                    <a:lnTo>
                      <a:pt x="1842" y="871"/>
                    </a:lnTo>
                    <a:lnTo>
                      <a:pt x="1607" y="770"/>
                    </a:lnTo>
                    <a:lnTo>
                      <a:pt x="1373" y="661"/>
                    </a:lnTo>
                    <a:lnTo>
                      <a:pt x="1139" y="553"/>
                    </a:lnTo>
                    <a:lnTo>
                      <a:pt x="905" y="427"/>
                    </a:lnTo>
                    <a:lnTo>
                      <a:pt x="670" y="302"/>
                    </a:lnTo>
                    <a:lnTo>
                      <a:pt x="444" y="168"/>
                    </a:lnTo>
                    <a:lnTo>
                      <a:pt x="218" y="25"/>
                    </a:lnTo>
                    <a:lnTo>
                      <a:pt x="210" y="17"/>
                    </a:lnTo>
                    <a:lnTo>
                      <a:pt x="176" y="9"/>
                    </a:lnTo>
                    <a:lnTo>
                      <a:pt x="13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5" name="Google Shape;1177;p30">
                <a:extLst>
                  <a:ext uri="{FF2B5EF4-FFF2-40B4-BE49-F238E27FC236}">
                    <a16:creationId xmlns:a16="http://schemas.microsoft.com/office/drawing/2014/main" id="{DB54D6F2-522B-0178-6894-6C9925A6027C}"/>
                  </a:ext>
                </a:extLst>
              </p:cNvPr>
              <p:cNvSpPr/>
              <p:nvPr/>
            </p:nvSpPr>
            <p:spPr>
              <a:xfrm>
                <a:off x="2056973" y="2148069"/>
                <a:ext cx="40903" cy="58004"/>
              </a:xfrm>
              <a:custGeom>
                <a:avLst/>
                <a:gdLst/>
                <a:ahLst/>
                <a:cxnLst/>
                <a:rect l="l" t="t" r="r" b="b"/>
                <a:pathLst>
                  <a:path w="1122" h="1591" extrusionOk="0">
                    <a:moveTo>
                      <a:pt x="134" y="1"/>
                    </a:moveTo>
                    <a:lnTo>
                      <a:pt x="93" y="9"/>
                    </a:lnTo>
                    <a:lnTo>
                      <a:pt x="51" y="34"/>
                    </a:lnTo>
                    <a:lnTo>
                      <a:pt x="17" y="68"/>
                    </a:lnTo>
                    <a:lnTo>
                      <a:pt x="9" y="93"/>
                    </a:lnTo>
                    <a:lnTo>
                      <a:pt x="0" y="118"/>
                    </a:lnTo>
                    <a:lnTo>
                      <a:pt x="0" y="143"/>
                    </a:lnTo>
                    <a:lnTo>
                      <a:pt x="9" y="176"/>
                    </a:lnTo>
                    <a:lnTo>
                      <a:pt x="17" y="193"/>
                    </a:lnTo>
                    <a:lnTo>
                      <a:pt x="34" y="218"/>
                    </a:lnTo>
                    <a:lnTo>
                      <a:pt x="51" y="235"/>
                    </a:lnTo>
                    <a:lnTo>
                      <a:pt x="76" y="252"/>
                    </a:lnTo>
                    <a:lnTo>
                      <a:pt x="93" y="268"/>
                    </a:lnTo>
                    <a:lnTo>
                      <a:pt x="159" y="310"/>
                    </a:lnTo>
                    <a:lnTo>
                      <a:pt x="235" y="361"/>
                    </a:lnTo>
                    <a:lnTo>
                      <a:pt x="302" y="419"/>
                    </a:lnTo>
                    <a:lnTo>
                      <a:pt x="369" y="478"/>
                    </a:lnTo>
                    <a:lnTo>
                      <a:pt x="436" y="545"/>
                    </a:lnTo>
                    <a:lnTo>
                      <a:pt x="494" y="612"/>
                    </a:lnTo>
                    <a:lnTo>
                      <a:pt x="553" y="687"/>
                    </a:lnTo>
                    <a:lnTo>
                      <a:pt x="603" y="762"/>
                    </a:lnTo>
                    <a:lnTo>
                      <a:pt x="645" y="846"/>
                    </a:lnTo>
                    <a:lnTo>
                      <a:pt x="687" y="930"/>
                    </a:lnTo>
                    <a:lnTo>
                      <a:pt x="729" y="1013"/>
                    </a:lnTo>
                    <a:lnTo>
                      <a:pt x="754" y="1097"/>
                    </a:lnTo>
                    <a:lnTo>
                      <a:pt x="804" y="1281"/>
                    </a:lnTo>
                    <a:lnTo>
                      <a:pt x="846" y="1474"/>
                    </a:lnTo>
                    <a:lnTo>
                      <a:pt x="846" y="1482"/>
                    </a:lnTo>
                    <a:lnTo>
                      <a:pt x="862" y="1524"/>
                    </a:lnTo>
                    <a:lnTo>
                      <a:pt x="896" y="1566"/>
                    </a:lnTo>
                    <a:lnTo>
                      <a:pt x="938" y="1582"/>
                    </a:lnTo>
                    <a:lnTo>
                      <a:pt x="988" y="1591"/>
                    </a:lnTo>
                    <a:lnTo>
                      <a:pt x="1013" y="1591"/>
                    </a:lnTo>
                    <a:lnTo>
                      <a:pt x="1038" y="1582"/>
                    </a:lnTo>
                    <a:lnTo>
                      <a:pt x="1063" y="1566"/>
                    </a:lnTo>
                    <a:lnTo>
                      <a:pt x="1080" y="1549"/>
                    </a:lnTo>
                    <a:lnTo>
                      <a:pt x="1097" y="1532"/>
                    </a:lnTo>
                    <a:lnTo>
                      <a:pt x="1105" y="1507"/>
                    </a:lnTo>
                    <a:lnTo>
                      <a:pt x="1113" y="1482"/>
                    </a:lnTo>
                    <a:lnTo>
                      <a:pt x="1122" y="1457"/>
                    </a:lnTo>
                    <a:lnTo>
                      <a:pt x="1113" y="1340"/>
                    </a:lnTo>
                    <a:lnTo>
                      <a:pt x="1105" y="1231"/>
                    </a:lnTo>
                    <a:lnTo>
                      <a:pt x="1088" y="1122"/>
                    </a:lnTo>
                    <a:lnTo>
                      <a:pt x="1063" y="1013"/>
                    </a:lnTo>
                    <a:lnTo>
                      <a:pt x="1038" y="904"/>
                    </a:lnTo>
                    <a:lnTo>
                      <a:pt x="996" y="796"/>
                    </a:lnTo>
                    <a:lnTo>
                      <a:pt x="946" y="687"/>
                    </a:lnTo>
                    <a:lnTo>
                      <a:pt x="888" y="586"/>
                    </a:lnTo>
                    <a:lnTo>
                      <a:pt x="829" y="494"/>
                    </a:lnTo>
                    <a:lnTo>
                      <a:pt x="754" y="402"/>
                    </a:lnTo>
                    <a:lnTo>
                      <a:pt x="678" y="319"/>
                    </a:lnTo>
                    <a:lnTo>
                      <a:pt x="595" y="235"/>
                    </a:lnTo>
                    <a:lnTo>
                      <a:pt x="503" y="168"/>
                    </a:lnTo>
                    <a:lnTo>
                      <a:pt x="402" y="101"/>
                    </a:lnTo>
                    <a:lnTo>
                      <a:pt x="293" y="51"/>
                    </a:lnTo>
                    <a:lnTo>
                      <a:pt x="176" y="9"/>
                    </a:lnTo>
                    <a:lnTo>
                      <a:pt x="13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6" name="Google Shape;1178;p30">
                <a:extLst>
                  <a:ext uri="{FF2B5EF4-FFF2-40B4-BE49-F238E27FC236}">
                    <a16:creationId xmlns:a16="http://schemas.microsoft.com/office/drawing/2014/main" id="{71FBDBEA-C95A-4D42-8D04-97F871513115}"/>
                  </a:ext>
                </a:extLst>
              </p:cNvPr>
              <p:cNvSpPr/>
              <p:nvPr/>
            </p:nvSpPr>
            <p:spPr>
              <a:xfrm>
                <a:off x="1777210" y="2148069"/>
                <a:ext cx="40939" cy="58004"/>
              </a:xfrm>
              <a:custGeom>
                <a:avLst/>
                <a:gdLst/>
                <a:ahLst/>
                <a:cxnLst/>
                <a:rect l="l" t="t" r="r" b="b"/>
                <a:pathLst>
                  <a:path w="1123" h="1591" extrusionOk="0">
                    <a:moveTo>
                      <a:pt x="972" y="1"/>
                    </a:moveTo>
                    <a:lnTo>
                      <a:pt x="938" y="9"/>
                    </a:lnTo>
                    <a:lnTo>
                      <a:pt x="829" y="51"/>
                    </a:lnTo>
                    <a:lnTo>
                      <a:pt x="720" y="101"/>
                    </a:lnTo>
                    <a:lnTo>
                      <a:pt x="620" y="168"/>
                    </a:lnTo>
                    <a:lnTo>
                      <a:pt x="528" y="235"/>
                    </a:lnTo>
                    <a:lnTo>
                      <a:pt x="444" y="319"/>
                    </a:lnTo>
                    <a:lnTo>
                      <a:pt x="369" y="402"/>
                    </a:lnTo>
                    <a:lnTo>
                      <a:pt x="294" y="494"/>
                    </a:lnTo>
                    <a:lnTo>
                      <a:pt x="235" y="586"/>
                    </a:lnTo>
                    <a:lnTo>
                      <a:pt x="177" y="687"/>
                    </a:lnTo>
                    <a:lnTo>
                      <a:pt x="126" y="796"/>
                    </a:lnTo>
                    <a:lnTo>
                      <a:pt x="85" y="904"/>
                    </a:lnTo>
                    <a:lnTo>
                      <a:pt x="59" y="1013"/>
                    </a:lnTo>
                    <a:lnTo>
                      <a:pt x="34" y="1122"/>
                    </a:lnTo>
                    <a:lnTo>
                      <a:pt x="18" y="1231"/>
                    </a:lnTo>
                    <a:lnTo>
                      <a:pt x="9" y="1340"/>
                    </a:lnTo>
                    <a:lnTo>
                      <a:pt x="1" y="1457"/>
                    </a:lnTo>
                    <a:lnTo>
                      <a:pt x="9" y="1499"/>
                    </a:lnTo>
                    <a:lnTo>
                      <a:pt x="34" y="1540"/>
                    </a:lnTo>
                    <a:lnTo>
                      <a:pt x="76" y="1574"/>
                    </a:lnTo>
                    <a:lnTo>
                      <a:pt x="118" y="1591"/>
                    </a:lnTo>
                    <a:lnTo>
                      <a:pt x="177" y="1591"/>
                    </a:lnTo>
                    <a:lnTo>
                      <a:pt x="202" y="1582"/>
                    </a:lnTo>
                    <a:lnTo>
                      <a:pt x="218" y="1566"/>
                    </a:lnTo>
                    <a:lnTo>
                      <a:pt x="244" y="1549"/>
                    </a:lnTo>
                    <a:lnTo>
                      <a:pt x="260" y="1532"/>
                    </a:lnTo>
                    <a:lnTo>
                      <a:pt x="269" y="1507"/>
                    </a:lnTo>
                    <a:lnTo>
                      <a:pt x="277" y="1482"/>
                    </a:lnTo>
                    <a:lnTo>
                      <a:pt x="277" y="1474"/>
                    </a:lnTo>
                    <a:lnTo>
                      <a:pt x="310" y="1281"/>
                    </a:lnTo>
                    <a:lnTo>
                      <a:pt x="369" y="1097"/>
                    </a:lnTo>
                    <a:lnTo>
                      <a:pt x="394" y="1013"/>
                    </a:lnTo>
                    <a:lnTo>
                      <a:pt x="436" y="930"/>
                    </a:lnTo>
                    <a:lnTo>
                      <a:pt x="478" y="846"/>
                    </a:lnTo>
                    <a:lnTo>
                      <a:pt x="520" y="762"/>
                    </a:lnTo>
                    <a:lnTo>
                      <a:pt x="570" y="687"/>
                    </a:lnTo>
                    <a:lnTo>
                      <a:pt x="628" y="612"/>
                    </a:lnTo>
                    <a:lnTo>
                      <a:pt x="687" y="545"/>
                    </a:lnTo>
                    <a:lnTo>
                      <a:pt x="746" y="478"/>
                    </a:lnTo>
                    <a:lnTo>
                      <a:pt x="813" y="419"/>
                    </a:lnTo>
                    <a:lnTo>
                      <a:pt x="888" y="361"/>
                    </a:lnTo>
                    <a:lnTo>
                      <a:pt x="963" y="310"/>
                    </a:lnTo>
                    <a:lnTo>
                      <a:pt x="1030" y="268"/>
                    </a:lnTo>
                    <a:lnTo>
                      <a:pt x="1047" y="252"/>
                    </a:lnTo>
                    <a:lnTo>
                      <a:pt x="1089" y="227"/>
                    </a:lnTo>
                    <a:lnTo>
                      <a:pt x="1114" y="185"/>
                    </a:lnTo>
                    <a:lnTo>
                      <a:pt x="1122" y="143"/>
                    </a:lnTo>
                    <a:lnTo>
                      <a:pt x="1114" y="93"/>
                    </a:lnTo>
                    <a:lnTo>
                      <a:pt x="1105" y="68"/>
                    </a:lnTo>
                    <a:lnTo>
                      <a:pt x="1089" y="51"/>
                    </a:lnTo>
                    <a:lnTo>
                      <a:pt x="1072" y="26"/>
                    </a:lnTo>
                    <a:lnTo>
                      <a:pt x="1047" y="17"/>
                    </a:lnTo>
                    <a:lnTo>
                      <a:pt x="102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7" name="Google Shape;1179;p30">
                <a:extLst>
                  <a:ext uri="{FF2B5EF4-FFF2-40B4-BE49-F238E27FC236}">
                    <a16:creationId xmlns:a16="http://schemas.microsoft.com/office/drawing/2014/main" id="{CAE7C0FC-2BC9-6BC5-2B78-4B1C0915AF38}"/>
                  </a:ext>
                </a:extLst>
              </p:cNvPr>
              <p:cNvSpPr/>
              <p:nvPr/>
            </p:nvSpPr>
            <p:spPr>
              <a:xfrm>
                <a:off x="1884609" y="2259443"/>
                <a:ext cx="105902" cy="21984"/>
              </a:xfrm>
              <a:custGeom>
                <a:avLst/>
                <a:gdLst/>
                <a:ahLst/>
                <a:cxnLst/>
                <a:rect l="l" t="t" r="r" b="b"/>
                <a:pathLst>
                  <a:path w="2905" h="603" extrusionOk="0">
                    <a:moveTo>
                      <a:pt x="76" y="0"/>
                    </a:moveTo>
                    <a:lnTo>
                      <a:pt x="42" y="17"/>
                    </a:lnTo>
                    <a:lnTo>
                      <a:pt x="17" y="42"/>
                    </a:lnTo>
                    <a:lnTo>
                      <a:pt x="0" y="84"/>
                    </a:lnTo>
                    <a:lnTo>
                      <a:pt x="0" y="126"/>
                    </a:lnTo>
                    <a:lnTo>
                      <a:pt x="17" y="159"/>
                    </a:lnTo>
                    <a:lnTo>
                      <a:pt x="42" y="184"/>
                    </a:lnTo>
                    <a:lnTo>
                      <a:pt x="210" y="285"/>
                    </a:lnTo>
                    <a:lnTo>
                      <a:pt x="369" y="368"/>
                    </a:lnTo>
                    <a:lnTo>
                      <a:pt x="544" y="444"/>
                    </a:lnTo>
                    <a:lnTo>
                      <a:pt x="720" y="494"/>
                    </a:lnTo>
                    <a:lnTo>
                      <a:pt x="896" y="544"/>
                    </a:lnTo>
                    <a:lnTo>
                      <a:pt x="1080" y="578"/>
                    </a:lnTo>
                    <a:lnTo>
                      <a:pt x="1264" y="594"/>
                    </a:lnTo>
                    <a:lnTo>
                      <a:pt x="1448" y="603"/>
                    </a:lnTo>
                    <a:lnTo>
                      <a:pt x="1641" y="594"/>
                    </a:lnTo>
                    <a:lnTo>
                      <a:pt x="1825" y="578"/>
                    </a:lnTo>
                    <a:lnTo>
                      <a:pt x="2009" y="544"/>
                    </a:lnTo>
                    <a:lnTo>
                      <a:pt x="2185" y="494"/>
                    </a:lnTo>
                    <a:lnTo>
                      <a:pt x="2360" y="435"/>
                    </a:lnTo>
                    <a:lnTo>
                      <a:pt x="2528" y="368"/>
                    </a:lnTo>
                    <a:lnTo>
                      <a:pt x="2695" y="285"/>
                    </a:lnTo>
                    <a:lnTo>
                      <a:pt x="2854" y="193"/>
                    </a:lnTo>
                    <a:lnTo>
                      <a:pt x="2879" y="167"/>
                    </a:lnTo>
                    <a:lnTo>
                      <a:pt x="2896" y="134"/>
                    </a:lnTo>
                    <a:lnTo>
                      <a:pt x="2904" y="92"/>
                    </a:lnTo>
                    <a:lnTo>
                      <a:pt x="2896" y="59"/>
                    </a:lnTo>
                    <a:lnTo>
                      <a:pt x="2871" y="25"/>
                    </a:lnTo>
                    <a:lnTo>
                      <a:pt x="2837" y="8"/>
                    </a:lnTo>
                    <a:lnTo>
                      <a:pt x="2795" y="0"/>
                    </a:lnTo>
                    <a:lnTo>
                      <a:pt x="2754" y="8"/>
                    </a:lnTo>
                    <a:lnTo>
                      <a:pt x="2595" y="84"/>
                    </a:lnTo>
                    <a:lnTo>
                      <a:pt x="2436" y="142"/>
                    </a:lnTo>
                    <a:lnTo>
                      <a:pt x="2277" y="201"/>
                    </a:lnTo>
                    <a:lnTo>
                      <a:pt x="2118" y="251"/>
                    </a:lnTo>
                    <a:lnTo>
                      <a:pt x="1950" y="285"/>
                    </a:lnTo>
                    <a:lnTo>
                      <a:pt x="1783" y="310"/>
                    </a:lnTo>
                    <a:lnTo>
                      <a:pt x="1624" y="326"/>
                    </a:lnTo>
                    <a:lnTo>
                      <a:pt x="1281" y="326"/>
                    </a:lnTo>
                    <a:lnTo>
                      <a:pt x="1113" y="310"/>
                    </a:lnTo>
                    <a:lnTo>
                      <a:pt x="954" y="285"/>
                    </a:lnTo>
                    <a:lnTo>
                      <a:pt x="787" y="243"/>
                    </a:lnTo>
                    <a:lnTo>
                      <a:pt x="628" y="201"/>
                    </a:lnTo>
                    <a:lnTo>
                      <a:pt x="461" y="151"/>
                    </a:lnTo>
                    <a:lnTo>
                      <a:pt x="310" y="84"/>
                    </a:lnTo>
                    <a:lnTo>
                      <a:pt x="159" y="17"/>
                    </a:lnTo>
                    <a:lnTo>
                      <a:pt x="151" y="8"/>
                    </a:lnTo>
                    <a:lnTo>
                      <a:pt x="118" y="0"/>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8" name="Google Shape;1180;p30">
                <a:extLst>
                  <a:ext uri="{FF2B5EF4-FFF2-40B4-BE49-F238E27FC236}">
                    <a16:creationId xmlns:a16="http://schemas.microsoft.com/office/drawing/2014/main" id="{C118DAE9-9B2C-2AAC-769C-7B9D5D49CC59}"/>
                  </a:ext>
                </a:extLst>
              </p:cNvPr>
              <p:cNvSpPr/>
              <p:nvPr/>
            </p:nvSpPr>
            <p:spPr>
              <a:xfrm>
                <a:off x="2029522" y="1896705"/>
                <a:ext cx="290437" cy="93076"/>
              </a:xfrm>
              <a:custGeom>
                <a:avLst/>
                <a:gdLst/>
                <a:ahLst/>
                <a:cxnLst/>
                <a:rect l="l" t="t" r="r" b="b"/>
                <a:pathLst>
                  <a:path w="7967" h="2553" extrusionOk="0">
                    <a:moveTo>
                      <a:pt x="4034" y="0"/>
                    </a:moveTo>
                    <a:lnTo>
                      <a:pt x="3883" y="9"/>
                    </a:lnTo>
                    <a:lnTo>
                      <a:pt x="3590" y="34"/>
                    </a:lnTo>
                    <a:lnTo>
                      <a:pt x="3306" y="84"/>
                    </a:lnTo>
                    <a:lnTo>
                      <a:pt x="3021" y="151"/>
                    </a:lnTo>
                    <a:lnTo>
                      <a:pt x="2745" y="226"/>
                    </a:lnTo>
                    <a:lnTo>
                      <a:pt x="2477" y="318"/>
                    </a:lnTo>
                    <a:lnTo>
                      <a:pt x="2218" y="427"/>
                    </a:lnTo>
                    <a:lnTo>
                      <a:pt x="1959" y="544"/>
                    </a:lnTo>
                    <a:lnTo>
                      <a:pt x="1707" y="670"/>
                    </a:lnTo>
                    <a:lnTo>
                      <a:pt x="1473" y="812"/>
                    </a:lnTo>
                    <a:lnTo>
                      <a:pt x="1239" y="963"/>
                    </a:lnTo>
                    <a:lnTo>
                      <a:pt x="1013" y="1122"/>
                    </a:lnTo>
                    <a:lnTo>
                      <a:pt x="795" y="1289"/>
                    </a:lnTo>
                    <a:lnTo>
                      <a:pt x="594" y="1465"/>
                    </a:lnTo>
                    <a:lnTo>
                      <a:pt x="394" y="1657"/>
                    </a:lnTo>
                    <a:lnTo>
                      <a:pt x="210" y="1858"/>
                    </a:lnTo>
                    <a:lnTo>
                      <a:pt x="126" y="1967"/>
                    </a:lnTo>
                    <a:lnTo>
                      <a:pt x="34" y="2076"/>
                    </a:lnTo>
                    <a:lnTo>
                      <a:pt x="17" y="2117"/>
                    </a:lnTo>
                    <a:lnTo>
                      <a:pt x="0" y="2159"/>
                    </a:lnTo>
                    <a:lnTo>
                      <a:pt x="0" y="2201"/>
                    </a:lnTo>
                    <a:lnTo>
                      <a:pt x="17" y="2243"/>
                    </a:lnTo>
                    <a:lnTo>
                      <a:pt x="34" y="2276"/>
                    </a:lnTo>
                    <a:lnTo>
                      <a:pt x="51" y="2302"/>
                    </a:lnTo>
                    <a:lnTo>
                      <a:pt x="76" y="2327"/>
                    </a:lnTo>
                    <a:lnTo>
                      <a:pt x="109" y="2343"/>
                    </a:lnTo>
                    <a:lnTo>
                      <a:pt x="143" y="2352"/>
                    </a:lnTo>
                    <a:lnTo>
                      <a:pt x="176" y="2360"/>
                    </a:lnTo>
                    <a:lnTo>
                      <a:pt x="210" y="2360"/>
                    </a:lnTo>
                    <a:lnTo>
                      <a:pt x="243" y="2343"/>
                    </a:lnTo>
                    <a:lnTo>
                      <a:pt x="260" y="2343"/>
                    </a:lnTo>
                    <a:lnTo>
                      <a:pt x="318" y="2318"/>
                    </a:lnTo>
                    <a:lnTo>
                      <a:pt x="377" y="2293"/>
                    </a:lnTo>
                    <a:lnTo>
                      <a:pt x="494" y="2243"/>
                    </a:lnTo>
                    <a:lnTo>
                      <a:pt x="728" y="2143"/>
                    </a:lnTo>
                    <a:lnTo>
                      <a:pt x="963" y="2050"/>
                    </a:lnTo>
                    <a:lnTo>
                      <a:pt x="1197" y="1967"/>
                    </a:lnTo>
                    <a:lnTo>
                      <a:pt x="1423" y="1891"/>
                    </a:lnTo>
                    <a:lnTo>
                      <a:pt x="1657" y="1816"/>
                    </a:lnTo>
                    <a:lnTo>
                      <a:pt x="1892" y="1741"/>
                    </a:lnTo>
                    <a:lnTo>
                      <a:pt x="2126" y="1682"/>
                    </a:lnTo>
                    <a:lnTo>
                      <a:pt x="2352" y="1624"/>
                    </a:lnTo>
                    <a:lnTo>
                      <a:pt x="2586" y="1573"/>
                    </a:lnTo>
                    <a:lnTo>
                      <a:pt x="2812" y="1532"/>
                    </a:lnTo>
                    <a:lnTo>
                      <a:pt x="3038" y="1498"/>
                    </a:lnTo>
                    <a:lnTo>
                      <a:pt x="3264" y="1473"/>
                    </a:lnTo>
                    <a:lnTo>
                      <a:pt x="3490" y="1456"/>
                    </a:lnTo>
                    <a:lnTo>
                      <a:pt x="3716" y="1448"/>
                    </a:lnTo>
                    <a:lnTo>
                      <a:pt x="3942" y="1440"/>
                    </a:lnTo>
                    <a:lnTo>
                      <a:pt x="4159" y="1448"/>
                    </a:lnTo>
                    <a:lnTo>
                      <a:pt x="4377" y="1456"/>
                    </a:lnTo>
                    <a:lnTo>
                      <a:pt x="4595" y="1473"/>
                    </a:lnTo>
                    <a:lnTo>
                      <a:pt x="4812" y="1498"/>
                    </a:lnTo>
                    <a:lnTo>
                      <a:pt x="5021" y="1532"/>
                    </a:lnTo>
                    <a:lnTo>
                      <a:pt x="5239" y="1573"/>
                    </a:lnTo>
                    <a:lnTo>
                      <a:pt x="5456" y="1624"/>
                    </a:lnTo>
                    <a:lnTo>
                      <a:pt x="5666" y="1682"/>
                    </a:lnTo>
                    <a:lnTo>
                      <a:pt x="5875" y="1758"/>
                    </a:lnTo>
                    <a:lnTo>
                      <a:pt x="6084" y="1841"/>
                    </a:lnTo>
                    <a:lnTo>
                      <a:pt x="6293" y="1942"/>
                    </a:lnTo>
                    <a:lnTo>
                      <a:pt x="6502" y="2042"/>
                    </a:lnTo>
                    <a:lnTo>
                      <a:pt x="6603" y="2101"/>
                    </a:lnTo>
                    <a:lnTo>
                      <a:pt x="6712" y="2151"/>
                    </a:lnTo>
                    <a:lnTo>
                      <a:pt x="6812" y="2209"/>
                    </a:lnTo>
                    <a:lnTo>
                      <a:pt x="6913" y="2268"/>
                    </a:lnTo>
                    <a:lnTo>
                      <a:pt x="6971" y="2293"/>
                    </a:lnTo>
                    <a:lnTo>
                      <a:pt x="7021" y="2327"/>
                    </a:lnTo>
                    <a:lnTo>
                      <a:pt x="7130" y="2385"/>
                    </a:lnTo>
                    <a:lnTo>
                      <a:pt x="7348" y="2502"/>
                    </a:lnTo>
                    <a:lnTo>
                      <a:pt x="7373" y="2511"/>
                    </a:lnTo>
                    <a:lnTo>
                      <a:pt x="7423" y="2536"/>
                    </a:lnTo>
                    <a:lnTo>
                      <a:pt x="7473" y="2544"/>
                    </a:lnTo>
                    <a:lnTo>
                      <a:pt x="7523" y="2553"/>
                    </a:lnTo>
                    <a:lnTo>
                      <a:pt x="7582" y="2553"/>
                    </a:lnTo>
                    <a:lnTo>
                      <a:pt x="7632" y="2544"/>
                    </a:lnTo>
                    <a:lnTo>
                      <a:pt x="7682" y="2536"/>
                    </a:lnTo>
                    <a:lnTo>
                      <a:pt x="7733" y="2511"/>
                    </a:lnTo>
                    <a:lnTo>
                      <a:pt x="7783" y="2486"/>
                    </a:lnTo>
                    <a:lnTo>
                      <a:pt x="7841" y="2435"/>
                    </a:lnTo>
                    <a:lnTo>
                      <a:pt x="7892" y="2368"/>
                    </a:lnTo>
                    <a:lnTo>
                      <a:pt x="7933" y="2302"/>
                    </a:lnTo>
                    <a:lnTo>
                      <a:pt x="7959" y="2226"/>
                    </a:lnTo>
                    <a:lnTo>
                      <a:pt x="7967" y="2143"/>
                    </a:lnTo>
                    <a:lnTo>
                      <a:pt x="7959" y="2067"/>
                    </a:lnTo>
                    <a:lnTo>
                      <a:pt x="7933" y="1992"/>
                    </a:lnTo>
                    <a:lnTo>
                      <a:pt x="7892" y="1917"/>
                    </a:lnTo>
                    <a:lnTo>
                      <a:pt x="7816" y="1799"/>
                    </a:lnTo>
                    <a:lnTo>
                      <a:pt x="7733" y="1691"/>
                    </a:lnTo>
                    <a:lnTo>
                      <a:pt x="7641" y="1582"/>
                    </a:lnTo>
                    <a:lnTo>
                      <a:pt x="7548" y="1473"/>
                    </a:lnTo>
                    <a:lnTo>
                      <a:pt x="7456" y="1373"/>
                    </a:lnTo>
                    <a:lnTo>
                      <a:pt x="7356" y="1272"/>
                    </a:lnTo>
                    <a:lnTo>
                      <a:pt x="7247" y="1180"/>
                    </a:lnTo>
                    <a:lnTo>
                      <a:pt x="7138" y="1088"/>
                    </a:lnTo>
                    <a:lnTo>
                      <a:pt x="7030" y="1004"/>
                    </a:lnTo>
                    <a:lnTo>
                      <a:pt x="6913" y="912"/>
                    </a:lnTo>
                    <a:lnTo>
                      <a:pt x="6795" y="837"/>
                    </a:lnTo>
                    <a:lnTo>
                      <a:pt x="6670" y="762"/>
                    </a:lnTo>
                    <a:lnTo>
                      <a:pt x="6427" y="611"/>
                    </a:lnTo>
                    <a:lnTo>
                      <a:pt x="6168" y="477"/>
                    </a:lnTo>
                    <a:lnTo>
                      <a:pt x="5900" y="360"/>
                    </a:lnTo>
                    <a:lnTo>
                      <a:pt x="5624" y="251"/>
                    </a:lnTo>
                    <a:lnTo>
                      <a:pt x="5490" y="201"/>
                    </a:lnTo>
                    <a:lnTo>
                      <a:pt x="5348" y="159"/>
                    </a:lnTo>
                    <a:lnTo>
                      <a:pt x="5055" y="92"/>
                    </a:lnTo>
                    <a:lnTo>
                      <a:pt x="4913" y="59"/>
                    </a:lnTo>
                    <a:lnTo>
                      <a:pt x="4770" y="34"/>
                    </a:lnTo>
                    <a:lnTo>
                      <a:pt x="4620" y="17"/>
                    </a:lnTo>
                    <a:lnTo>
                      <a:pt x="4469" y="9"/>
                    </a:lnTo>
                    <a:lnTo>
                      <a:pt x="432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9" name="Google Shape;1181;p30">
                <a:extLst>
                  <a:ext uri="{FF2B5EF4-FFF2-40B4-BE49-F238E27FC236}">
                    <a16:creationId xmlns:a16="http://schemas.microsoft.com/office/drawing/2014/main" id="{77493EC5-83A5-1002-A045-D31AB1C79BF2}"/>
                  </a:ext>
                </a:extLst>
              </p:cNvPr>
              <p:cNvSpPr/>
              <p:nvPr/>
            </p:nvSpPr>
            <p:spPr>
              <a:xfrm>
                <a:off x="1555121" y="1896705"/>
                <a:ext cx="290473" cy="93076"/>
              </a:xfrm>
              <a:custGeom>
                <a:avLst/>
                <a:gdLst/>
                <a:ahLst/>
                <a:cxnLst/>
                <a:rect l="l" t="t" r="r" b="b"/>
                <a:pathLst>
                  <a:path w="7968" h="2553" extrusionOk="0">
                    <a:moveTo>
                      <a:pt x="3641" y="0"/>
                    </a:moveTo>
                    <a:lnTo>
                      <a:pt x="3499" y="9"/>
                    </a:lnTo>
                    <a:lnTo>
                      <a:pt x="3348" y="17"/>
                    </a:lnTo>
                    <a:lnTo>
                      <a:pt x="3197" y="34"/>
                    </a:lnTo>
                    <a:lnTo>
                      <a:pt x="3055" y="59"/>
                    </a:lnTo>
                    <a:lnTo>
                      <a:pt x="2913" y="92"/>
                    </a:lnTo>
                    <a:lnTo>
                      <a:pt x="2620" y="159"/>
                    </a:lnTo>
                    <a:lnTo>
                      <a:pt x="2478" y="201"/>
                    </a:lnTo>
                    <a:lnTo>
                      <a:pt x="2344" y="251"/>
                    </a:lnTo>
                    <a:lnTo>
                      <a:pt x="2068" y="360"/>
                    </a:lnTo>
                    <a:lnTo>
                      <a:pt x="1800" y="477"/>
                    </a:lnTo>
                    <a:lnTo>
                      <a:pt x="1541" y="611"/>
                    </a:lnTo>
                    <a:lnTo>
                      <a:pt x="1289" y="762"/>
                    </a:lnTo>
                    <a:lnTo>
                      <a:pt x="1172" y="837"/>
                    </a:lnTo>
                    <a:lnTo>
                      <a:pt x="1055" y="912"/>
                    </a:lnTo>
                    <a:lnTo>
                      <a:pt x="938" y="1004"/>
                    </a:lnTo>
                    <a:lnTo>
                      <a:pt x="829" y="1088"/>
                    </a:lnTo>
                    <a:lnTo>
                      <a:pt x="720" y="1180"/>
                    </a:lnTo>
                    <a:lnTo>
                      <a:pt x="612" y="1272"/>
                    </a:lnTo>
                    <a:lnTo>
                      <a:pt x="511" y="1373"/>
                    </a:lnTo>
                    <a:lnTo>
                      <a:pt x="419" y="1473"/>
                    </a:lnTo>
                    <a:lnTo>
                      <a:pt x="327" y="1582"/>
                    </a:lnTo>
                    <a:lnTo>
                      <a:pt x="235" y="1691"/>
                    </a:lnTo>
                    <a:lnTo>
                      <a:pt x="151" y="1799"/>
                    </a:lnTo>
                    <a:lnTo>
                      <a:pt x="68" y="1917"/>
                    </a:lnTo>
                    <a:lnTo>
                      <a:pt x="43" y="1958"/>
                    </a:lnTo>
                    <a:lnTo>
                      <a:pt x="26" y="2009"/>
                    </a:lnTo>
                    <a:lnTo>
                      <a:pt x="9" y="2059"/>
                    </a:lnTo>
                    <a:lnTo>
                      <a:pt x="1" y="2109"/>
                    </a:lnTo>
                    <a:lnTo>
                      <a:pt x="1" y="2168"/>
                    </a:lnTo>
                    <a:lnTo>
                      <a:pt x="9" y="2218"/>
                    </a:lnTo>
                    <a:lnTo>
                      <a:pt x="26" y="2268"/>
                    </a:lnTo>
                    <a:lnTo>
                      <a:pt x="43" y="2318"/>
                    </a:lnTo>
                    <a:lnTo>
                      <a:pt x="84" y="2394"/>
                    </a:lnTo>
                    <a:lnTo>
                      <a:pt x="143" y="2452"/>
                    </a:lnTo>
                    <a:lnTo>
                      <a:pt x="210" y="2494"/>
                    </a:lnTo>
                    <a:lnTo>
                      <a:pt x="277" y="2527"/>
                    </a:lnTo>
                    <a:lnTo>
                      <a:pt x="352" y="2553"/>
                    </a:lnTo>
                    <a:lnTo>
                      <a:pt x="436" y="2553"/>
                    </a:lnTo>
                    <a:lnTo>
                      <a:pt x="511" y="2544"/>
                    </a:lnTo>
                    <a:lnTo>
                      <a:pt x="595" y="2511"/>
                    </a:lnTo>
                    <a:lnTo>
                      <a:pt x="620" y="2502"/>
                    </a:lnTo>
                    <a:lnTo>
                      <a:pt x="838" y="2385"/>
                    </a:lnTo>
                    <a:lnTo>
                      <a:pt x="946" y="2327"/>
                    </a:lnTo>
                    <a:lnTo>
                      <a:pt x="997" y="2293"/>
                    </a:lnTo>
                    <a:lnTo>
                      <a:pt x="1047" y="2268"/>
                    </a:lnTo>
                    <a:lnTo>
                      <a:pt x="1156" y="2209"/>
                    </a:lnTo>
                    <a:lnTo>
                      <a:pt x="1256" y="2151"/>
                    </a:lnTo>
                    <a:lnTo>
                      <a:pt x="1365" y="2101"/>
                    </a:lnTo>
                    <a:lnTo>
                      <a:pt x="1465" y="2042"/>
                    </a:lnTo>
                    <a:lnTo>
                      <a:pt x="1674" y="1942"/>
                    </a:lnTo>
                    <a:lnTo>
                      <a:pt x="1884" y="1841"/>
                    </a:lnTo>
                    <a:lnTo>
                      <a:pt x="2084" y="1758"/>
                    </a:lnTo>
                    <a:lnTo>
                      <a:pt x="2302" y="1682"/>
                    </a:lnTo>
                    <a:lnTo>
                      <a:pt x="2511" y="1624"/>
                    </a:lnTo>
                    <a:lnTo>
                      <a:pt x="2729" y="1573"/>
                    </a:lnTo>
                    <a:lnTo>
                      <a:pt x="2946" y="1532"/>
                    </a:lnTo>
                    <a:lnTo>
                      <a:pt x="3156" y="1498"/>
                    </a:lnTo>
                    <a:lnTo>
                      <a:pt x="3373" y="1473"/>
                    </a:lnTo>
                    <a:lnTo>
                      <a:pt x="3591" y="1456"/>
                    </a:lnTo>
                    <a:lnTo>
                      <a:pt x="3808" y="1448"/>
                    </a:lnTo>
                    <a:lnTo>
                      <a:pt x="4026" y="1440"/>
                    </a:lnTo>
                    <a:lnTo>
                      <a:pt x="4252" y="1448"/>
                    </a:lnTo>
                    <a:lnTo>
                      <a:pt x="4478" y="1456"/>
                    </a:lnTo>
                    <a:lnTo>
                      <a:pt x="4695" y="1473"/>
                    </a:lnTo>
                    <a:lnTo>
                      <a:pt x="4930" y="1498"/>
                    </a:lnTo>
                    <a:lnTo>
                      <a:pt x="5156" y="1532"/>
                    </a:lnTo>
                    <a:lnTo>
                      <a:pt x="5382" y="1573"/>
                    </a:lnTo>
                    <a:lnTo>
                      <a:pt x="5616" y="1624"/>
                    </a:lnTo>
                    <a:lnTo>
                      <a:pt x="5842" y="1682"/>
                    </a:lnTo>
                    <a:lnTo>
                      <a:pt x="6076" y="1741"/>
                    </a:lnTo>
                    <a:lnTo>
                      <a:pt x="6310" y="1816"/>
                    </a:lnTo>
                    <a:lnTo>
                      <a:pt x="6536" y="1891"/>
                    </a:lnTo>
                    <a:lnTo>
                      <a:pt x="6771" y="1967"/>
                    </a:lnTo>
                    <a:lnTo>
                      <a:pt x="7005" y="2050"/>
                    </a:lnTo>
                    <a:lnTo>
                      <a:pt x="7239" y="2143"/>
                    </a:lnTo>
                    <a:lnTo>
                      <a:pt x="7474" y="2243"/>
                    </a:lnTo>
                    <a:lnTo>
                      <a:pt x="7591" y="2293"/>
                    </a:lnTo>
                    <a:lnTo>
                      <a:pt x="7649" y="2318"/>
                    </a:lnTo>
                    <a:lnTo>
                      <a:pt x="7708" y="2343"/>
                    </a:lnTo>
                    <a:lnTo>
                      <a:pt x="7725" y="2343"/>
                    </a:lnTo>
                    <a:lnTo>
                      <a:pt x="7766" y="2360"/>
                    </a:lnTo>
                    <a:lnTo>
                      <a:pt x="7808" y="2360"/>
                    </a:lnTo>
                    <a:lnTo>
                      <a:pt x="7850" y="2343"/>
                    </a:lnTo>
                    <a:lnTo>
                      <a:pt x="7892" y="2327"/>
                    </a:lnTo>
                    <a:lnTo>
                      <a:pt x="7917" y="2302"/>
                    </a:lnTo>
                    <a:lnTo>
                      <a:pt x="7942" y="2268"/>
                    </a:lnTo>
                    <a:lnTo>
                      <a:pt x="7959" y="2243"/>
                    </a:lnTo>
                    <a:lnTo>
                      <a:pt x="7967" y="2209"/>
                    </a:lnTo>
                    <a:lnTo>
                      <a:pt x="7967" y="2176"/>
                    </a:lnTo>
                    <a:lnTo>
                      <a:pt x="7959" y="2143"/>
                    </a:lnTo>
                    <a:lnTo>
                      <a:pt x="7951" y="2109"/>
                    </a:lnTo>
                    <a:lnTo>
                      <a:pt x="7934" y="2076"/>
                    </a:lnTo>
                    <a:lnTo>
                      <a:pt x="7842" y="1967"/>
                    </a:lnTo>
                    <a:lnTo>
                      <a:pt x="7758" y="1858"/>
                    </a:lnTo>
                    <a:lnTo>
                      <a:pt x="7574" y="1657"/>
                    </a:lnTo>
                    <a:lnTo>
                      <a:pt x="7373" y="1465"/>
                    </a:lnTo>
                    <a:lnTo>
                      <a:pt x="7172" y="1289"/>
                    </a:lnTo>
                    <a:lnTo>
                      <a:pt x="6955" y="1122"/>
                    </a:lnTo>
                    <a:lnTo>
                      <a:pt x="6729" y="963"/>
                    </a:lnTo>
                    <a:lnTo>
                      <a:pt x="6494" y="812"/>
                    </a:lnTo>
                    <a:lnTo>
                      <a:pt x="6260" y="670"/>
                    </a:lnTo>
                    <a:lnTo>
                      <a:pt x="6009" y="544"/>
                    </a:lnTo>
                    <a:lnTo>
                      <a:pt x="5750" y="427"/>
                    </a:lnTo>
                    <a:lnTo>
                      <a:pt x="5490" y="318"/>
                    </a:lnTo>
                    <a:lnTo>
                      <a:pt x="5223" y="226"/>
                    </a:lnTo>
                    <a:lnTo>
                      <a:pt x="4946" y="151"/>
                    </a:lnTo>
                    <a:lnTo>
                      <a:pt x="4662" y="84"/>
                    </a:lnTo>
                    <a:lnTo>
                      <a:pt x="4377" y="34"/>
                    </a:lnTo>
                    <a:lnTo>
                      <a:pt x="4084" y="9"/>
                    </a:lnTo>
                    <a:lnTo>
                      <a:pt x="393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0" name="Google Shape;1182;p30">
                <a:extLst>
                  <a:ext uri="{FF2B5EF4-FFF2-40B4-BE49-F238E27FC236}">
                    <a16:creationId xmlns:a16="http://schemas.microsoft.com/office/drawing/2014/main" id="{ABE7FBEF-9B3D-0473-B177-8DCCC63BBE2D}"/>
                  </a:ext>
                </a:extLst>
              </p:cNvPr>
              <p:cNvSpPr/>
              <p:nvPr/>
            </p:nvSpPr>
            <p:spPr>
              <a:xfrm>
                <a:off x="2051796" y="1735314"/>
                <a:ext cx="281615" cy="115643"/>
              </a:xfrm>
              <a:custGeom>
                <a:avLst/>
                <a:gdLst/>
                <a:ahLst/>
                <a:cxnLst/>
                <a:rect l="l" t="t" r="r" b="b"/>
                <a:pathLst>
                  <a:path w="7725" h="3172" extrusionOk="0">
                    <a:moveTo>
                      <a:pt x="2519" y="0"/>
                    </a:moveTo>
                    <a:lnTo>
                      <a:pt x="2260" y="9"/>
                    </a:lnTo>
                    <a:lnTo>
                      <a:pt x="2000" y="34"/>
                    </a:lnTo>
                    <a:lnTo>
                      <a:pt x="1749" y="59"/>
                    </a:lnTo>
                    <a:lnTo>
                      <a:pt x="1498" y="92"/>
                    </a:lnTo>
                    <a:lnTo>
                      <a:pt x="1239" y="143"/>
                    </a:lnTo>
                    <a:lnTo>
                      <a:pt x="988" y="201"/>
                    </a:lnTo>
                    <a:lnTo>
                      <a:pt x="737" y="268"/>
                    </a:lnTo>
                    <a:lnTo>
                      <a:pt x="477" y="360"/>
                    </a:lnTo>
                    <a:lnTo>
                      <a:pt x="377" y="402"/>
                    </a:lnTo>
                    <a:lnTo>
                      <a:pt x="285" y="461"/>
                    </a:lnTo>
                    <a:lnTo>
                      <a:pt x="209" y="528"/>
                    </a:lnTo>
                    <a:lnTo>
                      <a:pt x="134" y="611"/>
                    </a:lnTo>
                    <a:lnTo>
                      <a:pt x="76" y="703"/>
                    </a:lnTo>
                    <a:lnTo>
                      <a:pt x="34" y="804"/>
                    </a:lnTo>
                    <a:lnTo>
                      <a:pt x="9" y="913"/>
                    </a:lnTo>
                    <a:lnTo>
                      <a:pt x="0" y="1030"/>
                    </a:lnTo>
                    <a:lnTo>
                      <a:pt x="0" y="1105"/>
                    </a:lnTo>
                    <a:lnTo>
                      <a:pt x="9" y="1172"/>
                    </a:lnTo>
                    <a:lnTo>
                      <a:pt x="25" y="1247"/>
                    </a:lnTo>
                    <a:lnTo>
                      <a:pt x="50" y="1314"/>
                    </a:lnTo>
                    <a:lnTo>
                      <a:pt x="76" y="1373"/>
                    </a:lnTo>
                    <a:lnTo>
                      <a:pt x="117" y="1440"/>
                    </a:lnTo>
                    <a:lnTo>
                      <a:pt x="151" y="1498"/>
                    </a:lnTo>
                    <a:lnTo>
                      <a:pt x="201" y="1549"/>
                    </a:lnTo>
                    <a:lnTo>
                      <a:pt x="251" y="1599"/>
                    </a:lnTo>
                    <a:lnTo>
                      <a:pt x="310" y="1641"/>
                    </a:lnTo>
                    <a:lnTo>
                      <a:pt x="368" y="1674"/>
                    </a:lnTo>
                    <a:lnTo>
                      <a:pt x="427" y="1708"/>
                    </a:lnTo>
                    <a:lnTo>
                      <a:pt x="494" y="1733"/>
                    </a:lnTo>
                    <a:lnTo>
                      <a:pt x="569" y="1749"/>
                    </a:lnTo>
                    <a:lnTo>
                      <a:pt x="636" y="1766"/>
                    </a:lnTo>
                    <a:lnTo>
                      <a:pt x="762" y="1766"/>
                    </a:lnTo>
                    <a:lnTo>
                      <a:pt x="2519" y="1800"/>
                    </a:lnTo>
                    <a:lnTo>
                      <a:pt x="2954" y="1816"/>
                    </a:lnTo>
                    <a:lnTo>
                      <a:pt x="3389" y="1833"/>
                    </a:lnTo>
                    <a:lnTo>
                      <a:pt x="3816" y="1867"/>
                    </a:lnTo>
                    <a:lnTo>
                      <a:pt x="4025" y="1892"/>
                    </a:lnTo>
                    <a:lnTo>
                      <a:pt x="4243" y="1917"/>
                    </a:lnTo>
                    <a:lnTo>
                      <a:pt x="4653" y="1984"/>
                    </a:lnTo>
                    <a:lnTo>
                      <a:pt x="5063" y="2067"/>
                    </a:lnTo>
                    <a:lnTo>
                      <a:pt x="5473" y="2168"/>
                    </a:lnTo>
                    <a:lnTo>
                      <a:pt x="5674" y="2218"/>
                    </a:lnTo>
                    <a:lnTo>
                      <a:pt x="5875" y="2285"/>
                    </a:lnTo>
                    <a:lnTo>
                      <a:pt x="6067" y="2360"/>
                    </a:lnTo>
                    <a:lnTo>
                      <a:pt x="6260" y="2444"/>
                    </a:lnTo>
                    <a:lnTo>
                      <a:pt x="6452" y="2536"/>
                    </a:lnTo>
                    <a:lnTo>
                      <a:pt x="6645" y="2636"/>
                    </a:lnTo>
                    <a:lnTo>
                      <a:pt x="6837" y="2745"/>
                    </a:lnTo>
                    <a:lnTo>
                      <a:pt x="7030" y="2862"/>
                    </a:lnTo>
                    <a:lnTo>
                      <a:pt x="7230" y="2988"/>
                    </a:lnTo>
                    <a:lnTo>
                      <a:pt x="7423" y="3130"/>
                    </a:lnTo>
                    <a:lnTo>
                      <a:pt x="7440" y="3139"/>
                    </a:lnTo>
                    <a:lnTo>
                      <a:pt x="7473" y="3155"/>
                    </a:lnTo>
                    <a:lnTo>
                      <a:pt x="7515" y="3164"/>
                    </a:lnTo>
                    <a:lnTo>
                      <a:pt x="7557" y="3172"/>
                    </a:lnTo>
                    <a:lnTo>
                      <a:pt x="7590" y="3164"/>
                    </a:lnTo>
                    <a:lnTo>
                      <a:pt x="7624" y="3147"/>
                    </a:lnTo>
                    <a:lnTo>
                      <a:pt x="7657" y="3130"/>
                    </a:lnTo>
                    <a:lnTo>
                      <a:pt x="7682" y="3105"/>
                    </a:lnTo>
                    <a:lnTo>
                      <a:pt x="7699" y="3080"/>
                    </a:lnTo>
                    <a:lnTo>
                      <a:pt x="7716" y="3046"/>
                    </a:lnTo>
                    <a:lnTo>
                      <a:pt x="7724" y="3013"/>
                    </a:lnTo>
                    <a:lnTo>
                      <a:pt x="7724" y="2971"/>
                    </a:lnTo>
                    <a:lnTo>
                      <a:pt x="7716" y="2938"/>
                    </a:lnTo>
                    <a:lnTo>
                      <a:pt x="7682" y="2812"/>
                    </a:lnTo>
                    <a:lnTo>
                      <a:pt x="7632" y="2687"/>
                    </a:lnTo>
                    <a:lnTo>
                      <a:pt x="7582" y="2569"/>
                    </a:lnTo>
                    <a:lnTo>
                      <a:pt x="7532" y="2444"/>
                    </a:lnTo>
                    <a:lnTo>
                      <a:pt x="7473" y="2327"/>
                    </a:lnTo>
                    <a:lnTo>
                      <a:pt x="7406" y="2210"/>
                    </a:lnTo>
                    <a:lnTo>
                      <a:pt x="7331" y="2101"/>
                    </a:lnTo>
                    <a:lnTo>
                      <a:pt x="7255" y="1984"/>
                    </a:lnTo>
                    <a:lnTo>
                      <a:pt x="7096" y="1766"/>
                    </a:lnTo>
                    <a:lnTo>
                      <a:pt x="6921" y="1565"/>
                    </a:lnTo>
                    <a:lnTo>
                      <a:pt x="6728" y="1364"/>
                    </a:lnTo>
                    <a:lnTo>
                      <a:pt x="6519" y="1189"/>
                    </a:lnTo>
                    <a:lnTo>
                      <a:pt x="6302" y="1021"/>
                    </a:lnTo>
                    <a:lnTo>
                      <a:pt x="6067" y="871"/>
                    </a:lnTo>
                    <a:lnTo>
                      <a:pt x="5833" y="737"/>
                    </a:lnTo>
                    <a:lnTo>
                      <a:pt x="5590" y="611"/>
                    </a:lnTo>
                    <a:lnTo>
                      <a:pt x="5348" y="503"/>
                    </a:lnTo>
                    <a:lnTo>
                      <a:pt x="5096" y="402"/>
                    </a:lnTo>
                    <a:lnTo>
                      <a:pt x="4845" y="318"/>
                    </a:lnTo>
                    <a:lnTo>
                      <a:pt x="4586" y="243"/>
                    </a:lnTo>
                    <a:lnTo>
                      <a:pt x="4327" y="176"/>
                    </a:lnTo>
                    <a:lnTo>
                      <a:pt x="4076" y="118"/>
                    </a:lnTo>
                    <a:lnTo>
                      <a:pt x="3816" y="76"/>
                    </a:lnTo>
                    <a:lnTo>
                      <a:pt x="3557" y="42"/>
                    </a:lnTo>
                    <a:lnTo>
                      <a:pt x="3289" y="17"/>
                    </a:lnTo>
                    <a:lnTo>
                      <a:pt x="3030" y="9"/>
                    </a:lnTo>
                    <a:lnTo>
                      <a:pt x="2778"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1" name="Google Shape;1183;p30">
                <a:extLst>
                  <a:ext uri="{FF2B5EF4-FFF2-40B4-BE49-F238E27FC236}">
                    <a16:creationId xmlns:a16="http://schemas.microsoft.com/office/drawing/2014/main" id="{F220ACD3-CB82-97D0-0BA6-F3EA9AA5C190}"/>
                  </a:ext>
                </a:extLst>
              </p:cNvPr>
              <p:cNvSpPr/>
              <p:nvPr/>
            </p:nvSpPr>
            <p:spPr>
              <a:xfrm>
                <a:off x="1541705" y="1735314"/>
                <a:ext cx="281615" cy="115643"/>
              </a:xfrm>
              <a:custGeom>
                <a:avLst/>
                <a:gdLst/>
                <a:ahLst/>
                <a:cxnLst/>
                <a:rect l="l" t="t" r="r" b="b"/>
                <a:pathLst>
                  <a:path w="7725" h="3172" extrusionOk="0">
                    <a:moveTo>
                      <a:pt x="4946" y="0"/>
                    </a:moveTo>
                    <a:lnTo>
                      <a:pt x="4687" y="9"/>
                    </a:lnTo>
                    <a:lnTo>
                      <a:pt x="4427" y="17"/>
                    </a:lnTo>
                    <a:lnTo>
                      <a:pt x="4168" y="42"/>
                    </a:lnTo>
                    <a:lnTo>
                      <a:pt x="3909" y="76"/>
                    </a:lnTo>
                    <a:lnTo>
                      <a:pt x="3649" y="118"/>
                    </a:lnTo>
                    <a:lnTo>
                      <a:pt x="3390" y="176"/>
                    </a:lnTo>
                    <a:lnTo>
                      <a:pt x="3139" y="243"/>
                    </a:lnTo>
                    <a:lnTo>
                      <a:pt x="2879" y="318"/>
                    </a:lnTo>
                    <a:lnTo>
                      <a:pt x="2628" y="402"/>
                    </a:lnTo>
                    <a:lnTo>
                      <a:pt x="2377" y="503"/>
                    </a:lnTo>
                    <a:lnTo>
                      <a:pt x="2126" y="611"/>
                    </a:lnTo>
                    <a:lnTo>
                      <a:pt x="1892" y="737"/>
                    </a:lnTo>
                    <a:lnTo>
                      <a:pt x="1657" y="871"/>
                    </a:lnTo>
                    <a:lnTo>
                      <a:pt x="1423" y="1021"/>
                    </a:lnTo>
                    <a:lnTo>
                      <a:pt x="1206" y="1189"/>
                    </a:lnTo>
                    <a:lnTo>
                      <a:pt x="996" y="1364"/>
                    </a:lnTo>
                    <a:lnTo>
                      <a:pt x="804" y="1565"/>
                    </a:lnTo>
                    <a:lnTo>
                      <a:pt x="628" y="1766"/>
                    </a:lnTo>
                    <a:lnTo>
                      <a:pt x="461" y="1984"/>
                    </a:lnTo>
                    <a:lnTo>
                      <a:pt x="394" y="2101"/>
                    </a:lnTo>
                    <a:lnTo>
                      <a:pt x="319" y="2210"/>
                    </a:lnTo>
                    <a:lnTo>
                      <a:pt x="252" y="2327"/>
                    </a:lnTo>
                    <a:lnTo>
                      <a:pt x="193" y="2444"/>
                    </a:lnTo>
                    <a:lnTo>
                      <a:pt x="143" y="2569"/>
                    </a:lnTo>
                    <a:lnTo>
                      <a:pt x="93" y="2687"/>
                    </a:lnTo>
                    <a:lnTo>
                      <a:pt x="42" y="2812"/>
                    </a:lnTo>
                    <a:lnTo>
                      <a:pt x="9" y="2938"/>
                    </a:lnTo>
                    <a:lnTo>
                      <a:pt x="1" y="2971"/>
                    </a:lnTo>
                    <a:lnTo>
                      <a:pt x="1" y="3013"/>
                    </a:lnTo>
                    <a:lnTo>
                      <a:pt x="9" y="3046"/>
                    </a:lnTo>
                    <a:lnTo>
                      <a:pt x="26" y="3080"/>
                    </a:lnTo>
                    <a:lnTo>
                      <a:pt x="42" y="3105"/>
                    </a:lnTo>
                    <a:lnTo>
                      <a:pt x="67" y="3130"/>
                    </a:lnTo>
                    <a:lnTo>
                      <a:pt x="93" y="3147"/>
                    </a:lnTo>
                    <a:lnTo>
                      <a:pt x="134" y="3164"/>
                    </a:lnTo>
                    <a:lnTo>
                      <a:pt x="168" y="3172"/>
                    </a:lnTo>
                    <a:lnTo>
                      <a:pt x="210" y="3164"/>
                    </a:lnTo>
                    <a:lnTo>
                      <a:pt x="252" y="3155"/>
                    </a:lnTo>
                    <a:lnTo>
                      <a:pt x="285" y="3139"/>
                    </a:lnTo>
                    <a:lnTo>
                      <a:pt x="293" y="3130"/>
                    </a:lnTo>
                    <a:lnTo>
                      <a:pt x="494" y="2988"/>
                    </a:lnTo>
                    <a:lnTo>
                      <a:pt x="695" y="2862"/>
                    </a:lnTo>
                    <a:lnTo>
                      <a:pt x="888" y="2745"/>
                    </a:lnTo>
                    <a:lnTo>
                      <a:pt x="1080" y="2636"/>
                    </a:lnTo>
                    <a:lnTo>
                      <a:pt x="1273" y="2536"/>
                    </a:lnTo>
                    <a:lnTo>
                      <a:pt x="1465" y="2444"/>
                    </a:lnTo>
                    <a:lnTo>
                      <a:pt x="1657" y="2360"/>
                    </a:lnTo>
                    <a:lnTo>
                      <a:pt x="1850" y="2285"/>
                    </a:lnTo>
                    <a:lnTo>
                      <a:pt x="2051" y="2218"/>
                    </a:lnTo>
                    <a:lnTo>
                      <a:pt x="2252" y="2168"/>
                    </a:lnTo>
                    <a:lnTo>
                      <a:pt x="2662" y="2067"/>
                    </a:lnTo>
                    <a:lnTo>
                      <a:pt x="3072" y="1984"/>
                    </a:lnTo>
                    <a:lnTo>
                      <a:pt x="3482" y="1917"/>
                    </a:lnTo>
                    <a:lnTo>
                      <a:pt x="3691" y="1892"/>
                    </a:lnTo>
                    <a:lnTo>
                      <a:pt x="3909" y="1867"/>
                    </a:lnTo>
                    <a:lnTo>
                      <a:pt x="4335" y="1833"/>
                    </a:lnTo>
                    <a:lnTo>
                      <a:pt x="4770" y="1816"/>
                    </a:lnTo>
                    <a:lnTo>
                      <a:pt x="5206" y="1800"/>
                    </a:lnTo>
                    <a:lnTo>
                      <a:pt x="6963" y="1766"/>
                    </a:lnTo>
                    <a:lnTo>
                      <a:pt x="7088" y="1766"/>
                    </a:lnTo>
                    <a:lnTo>
                      <a:pt x="7155" y="1749"/>
                    </a:lnTo>
                    <a:lnTo>
                      <a:pt x="7231" y="1733"/>
                    </a:lnTo>
                    <a:lnTo>
                      <a:pt x="7298" y="1708"/>
                    </a:lnTo>
                    <a:lnTo>
                      <a:pt x="7356" y="1674"/>
                    </a:lnTo>
                    <a:lnTo>
                      <a:pt x="7415" y="1641"/>
                    </a:lnTo>
                    <a:lnTo>
                      <a:pt x="7473" y="1599"/>
                    </a:lnTo>
                    <a:lnTo>
                      <a:pt x="7524" y="1549"/>
                    </a:lnTo>
                    <a:lnTo>
                      <a:pt x="7565" y="1498"/>
                    </a:lnTo>
                    <a:lnTo>
                      <a:pt x="7607" y="1440"/>
                    </a:lnTo>
                    <a:lnTo>
                      <a:pt x="7649" y="1373"/>
                    </a:lnTo>
                    <a:lnTo>
                      <a:pt x="7674" y="1314"/>
                    </a:lnTo>
                    <a:lnTo>
                      <a:pt x="7699" y="1247"/>
                    </a:lnTo>
                    <a:lnTo>
                      <a:pt x="7716" y="1172"/>
                    </a:lnTo>
                    <a:lnTo>
                      <a:pt x="7724" y="1105"/>
                    </a:lnTo>
                    <a:lnTo>
                      <a:pt x="7724" y="1030"/>
                    </a:lnTo>
                    <a:lnTo>
                      <a:pt x="7716" y="913"/>
                    </a:lnTo>
                    <a:lnTo>
                      <a:pt x="7691" y="804"/>
                    </a:lnTo>
                    <a:lnTo>
                      <a:pt x="7649" y="703"/>
                    </a:lnTo>
                    <a:lnTo>
                      <a:pt x="7591" y="611"/>
                    </a:lnTo>
                    <a:lnTo>
                      <a:pt x="7515" y="528"/>
                    </a:lnTo>
                    <a:lnTo>
                      <a:pt x="7440" y="461"/>
                    </a:lnTo>
                    <a:lnTo>
                      <a:pt x="7348" y="402"/>
                    </a:lnTo>
                    <a:lnTo>
                      <a:pt x="7247" y="360"/>
                    </a:lnTo>
                    <a:lnTo>
                      <a:pt x="6988" y="268"/>
                    </a:lnTo>
                    <a:lnTo>
                      <a:pt x="6737" y="201"/>
                    </a:lnTo>
                    <a:lnTo>
                      <a:pt x="6478" y="143"/>
                    </a:lnTo>
                    <a:lnTo>
                      <a:pt x="6227" y="92"/>
                    </a:lnTo>
                    <a:lnTo>
                      <a:pt x="5975" y="59"/>
                    </a:lnTo>
                    <a:lnTo>
                      <a:pt x="5724" y="34"/>
                    </a:lnTo>
                    <a:lnTo>
                      <a:pt x="5465" y="9"/>
                    </a:lnTo>
                    <a:lnTo>
                      <a:pt x="520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2" name="Google Shape;1184;p30">
                <a:extLst>
                  <a:ext uri="{FF2B5EF4-FFF2-40B4-BE49-F238E27FC236}">
                    <a16:creationId xmlns:a16="http://schemas.microsoft.com/office/drawing/2014/main" id="{A8B0476A-7F1E-3C59-10EB-127E07CA8E14}"/>
                  </a:ext>
                </a:extLst>
              </p:cNvPr>
              <p:cNvSpPr/>
              <p:nvPr/>
            </p:nvSpPr>
            <p:spPr>
              <a:xfrm>
                <a:off x="1193623" y="1174875"/>
                <a:ext cx="1497899" cy="888761"/>
              </a:xfrm>
              <a:custGeom>
                <a:avLst/>
                <a:gdLst/>
                <a:ahLst/>
                <a:cxnLst/>
                <a:rect l="l" t="t" r="r" b="b"/>
                <a:pathLst>
                  <a:path w="41089" h="24378" extrusionOk="0">
                    <a:moveTo>
                      <a:pt x="22611" y="1"/>
                    </a:moveTo>
                    <a:lnTo>
                      <a:pt x="22277" y="9"/>
                    </a:lnTo>
                    <a:lnTo>
                      <a:pt x="21934" y="26"/>
                    </a:lnTo>
                    <a:lnTo>
                      <a:pt x="21607" y="51"/>
                    </a:lnTo>
                    <a:lnTo>
                      <a:pt x="21272" y="85"/>
                    </a:lnTo>
                    <a:lnTo>
                      <a:pt x="20946" y="126"/>
                    </a:lnTo>
                    <a:lnTo>
                      <a:pt x="20620" y="177"/>
                    </a:lnTo>
                    <a:lnTo>
                      <a:pt x="20302" y="235"/>
                    </a:lnTo>
                    <a:lnTo>
                      <a:pt x="19992" y="294"/>
                    </a:lnTo>
                    <a:lnTo>
                      <a:pt x="19682" y="361"/>
                    </a:lnTo>
                    <a:lnTo>
                      <a:pt x="19381" y="428"/>
                    </a:lnTo>
                    <a:lnTo>
                      <a:pt x="19088" y="503"/>
                    </a:lnTo>
                    <a:lnTo>
                      <a:pt x="18795" y="587"/>
                    </a:lnTo>
                    <a:lnTo>
                      <a:pt x="18511" y="670"/>
                    </a:lnTo>
                    <a:lnTo>
                      <a:pt x="17959" y="846"/>
                    </a:lnTo>
                    <a:lnTo>
                      <a:pt x="17440" y="1030"/>
                    </a:lnTo>
                    <a:lnTo>
                      <a:pt x="16954" y="1214"/>
                    </a:lnTo>
                    <a:lnTo>
                      <a:pt x="16503" y="1407"/>
                    </a:lnTo>
                    <a:lnTo>
                      <a:pt x="16084" y="1591"/>
                    </a:lnTo>
                    <a:lnTo>
                      <a:pt x="15716" y="1767"/>
                    </a:lnTo>
                    <a:lnTo>
                      <a:pt x="15381" y="1934"/>
                    </a:lnTo>
                    <a:lnTo>
                      <a:pt x="15088" y="2085"/>
                    </a:lnTo>
                    <a:lnTo>
                      <a:pt x="14846" y="2218"/>
                    </a:lnTo>
                    <a:lnTo>
                      <a:pt x="14511" y="2411"/>
                    </a:lnTo>
                    <a:lnTo>
                      <a:pt x="14394" y="2478"/>
                    </a:lnTo>
                    <a:lnTo>
                      <a:pt x="13883" y="2444"/>
                    </a:lnTo>
                    <a:lnTo>
                      <a:pt x="13381" y="2436"/>
                    </a:lnTo>
                    <a:lnTo>
                      <a:pt x="12896" y="2436"/>
                    </a:lnTo>
                    <a:lnTo>
                      <a:pt x="12427" y="2453"/>
                    </a:lnTo>
                    <a:lnTo>
                      <a:pt x="11975" y="2486"/>
                    </a:lnTo>
                    <a:lnTo>
                      <a:pt x="11532" y="2536"/>
                    </a:lnTo>
                    <a:lnTo>
                      <a:pt x="11105" y="2595"/>
                    </a:lnTo>
                    <a:lnTo>
                      <a:pt x="10695" y="2679"/>
                    </a:lnTo>
                    <a:lnTo>
                      <a:pt x="10293" y="2762"/>
                    </a:lnTo>
                    <a:lnTo>
                      <a:pt x="9900" y="2871"/>
                    </a:lnTo>
                    <a:lnTo>
                      <a:pt x="9532" y="2988"/>
                    </a:lnTo>
                    <a:lnTo>
                      <a:pt x="9172" y="3114"/>
                    </a:lnTo>
                    <a:lnTo>
                      <a:pt x="8821" y="3248"/>
                    </a:lnTo>
                    <a:lnTo>
                      <a:pt x="8486" y="3398"/>
                    </a:lnTo>
                    <a:lnTo>
                      <a:pt x="8159" y="3557"/>
                    </a:lnTo>
                    <a:lnTo>
                      <a:pt x="7841" y="3733"/>
                    </a:lnTo>
                    <a:lnTo>
                      <a:pt x="7540" y="3909"/>
                    </a:lnTo>
                    <a:lnTo>
                      <a:pt x="7256" y="4093"/>
                    </a:lnTo>
                    <a:lnTo>
                      <a:pt x="6971" y="4294"/>
                    </a:lnTo>
                    <a:lnTo>
                      <a:pt x="6703" y="4495"/>
                    </a:lnTo>
                    <a:lnTo>
                      <a:pt x="6452" y="4704"/>
                    </a:lnTo>
                    <a:lnTo>
                      <a:pt x="6201" y="4921"/>
                    </a:lnTo>
                    <a:lnTo>
                      <a:pt x="5967" y="5139"/>
                    </a:lnTo>
                    <a:lnTo>
                      <a:pt x="5741" y="5373"/>
                    </a:lnTo>
                    <a:lnTo>
                      <a:pt x="5523" y="5599"/>
                    </a:lnTo>
                    <a:lnTo>
                      <a:pt x="5323" y="5842"/>
                    </a:lnTo>
                    <a:lnTo>
                      <a:pt x="5122" y="6085"/>
                    </a:lnTo>
                    <a:lnTo>
                      <a:pt x="4938" y="6327"/>
                    </a:lnTo>
                    <a:lnTo>
                      <a:pt x="4754" y="6570"/>
                    </a:lnTo>
                    <a:lnTo>
                      <a:pt x="4586" y="6821"/>
                    </a:lnTo>
                    <a:lnTo>
                      <a:pt x="4427" y="7072"/>
                    </a:lnTo>
                    <a:lnTo>
                      <a:pt x="4277" y="7323"/>
                    </a:lnTo>
                    <a:lnTo>
                      <a:pt x="4126" y="7574"/>
                    </a:lnTo>
                    <a:lnTo>
                      <a:pt x="3992" y="7834"/>
                    </a:lnTo>
                    <a:lnTo>
                      <a:pt x="3867" y="8085"/>
                    </a:lnTo>
                    <a:lnTo>
                      <a:pt x="3741" y="8336"/>
                    </a:lnTo>
                    <a:lnTo>
                      <a:pt x="3624" y="8587"/>
                    </a:lnTo>
                    <a:lnTo>
                      <a:pt x="3523" y="8829"/>
                    </a:lnTo>
                    <a:lnTo>
                      <a:pt x="3423" y="9080"/>
                    </a:lnTo>
                    <a:lnTo>
                      <a:pt x="3323" y="9323"/>
                    </a:lnTo>
                    <a:lnTo>
                      <a:pt x="3155" y="9792"/>
                    </a:lnTo>
                    <a:lnTo>
                      <a:pt x="3013" y="10244"/>
                    </a:lnTo>
                    <a:lnTo>
                      <a:pt x="2887" y="10679"/>
                    </a:lnTo>
                    <a:lnTo>
                      <a:pt x="2787" y="11081"/>
                    </a:lnTo>
                    <a:lnTo>
                      <a:pt x="2703" y="11457"/>
                    </a:lnTo>
                    <a:lnTo>
                      <a:pt x="2636" y="11792"/>
                    </a:lnTo>
                    <a:lnTo>
                      <a:pt x="2586" y="12085"/>
                    </a:lnTo>
                    <a:lnTo>
                      <a:pt x="2544" y="12344"/>
                    </a:lnTo>
                    <a:lnTo>
                      <a:pt x="2502" y="12696"/>
                    </a:lnTo>
                    <a:lnTo>
                      <a:pt x="2494" y="12821"/>
                    </a:lnTo>
                    <a:lnTo>
                      <a:pt x="2302" y="13014"/>
                    </a:lnTo>
                    <a:lnTo>
                      <a:pt x="2109" y="13206"/>
                    </a:lnTo>
                    <a:lnTo>
                      <a:pt x="1933" y="13407"/>
                    </a:lnTo>
                    <a:lnTo>
                      <a:pt x="1774" y="13608"/>
                    </a:lnTo>
                    <a:lnTo>
                      <a:pt x="1615" y="13809"/>
                    </a:lnTo>
                    <a:lnTo>
                      <a:pt x="1465" y="14009"/>
                    </a:lnTo>
                    <a:lnTo>
                      <a:pt x="1323" y="14210"/>
                    </a:lnTo>
                    <a:lnTo>
                      <a:pt x="1197" y="14419"/>
                    </a:lnTo>
                    <a:lnTo>
                      <a:pt x="1072" y="14620"/>
                    </a:lnTo>
                    <a:lnTo>
                      <a:pt x="954" y="14829"/>
                    </a:lnTo>
                    <a:lnTo>
                      <a:pt x="846" y="15039"/>
                    </a:lnTo>
                    <a:lnTo>
                      <a:pt x="745" y="15248"/>
                    </a:lnTo>
                    <a:lnTo>
                      <a:pt x="653" y="15457"/>
                    </a:lnTo>
                    <a:lnTo>
                      <a:pt x="569" y="15666"/>
                    </a:lnTo>
                    <a:lnTo>
                      <a:pt x="494" y="15876"/>
                    </a:lnTo>
                    <a:lnTo>
                      <a:pt x="419" y="16085"/>
                    </a:lnTo>
                    <a:lnTo>
                      <a:pt x="352" y="16294"/>
                    </a:lnTo>
                    <a:lnTo>
                      <a:pt x="293" y="16503"/>
                    </a:lnTo>
                    <a:lnTo>
                      <a:pt x="243" y="16704"/>
                    </a:lnTo>
                    <a:lnTo>
                      <a:pt x="193" y="16913"/>
                    </a:lnTo>
                    <a:lnTo>
                      <a:pt x="151" y="17122"/>
                    </a:lnTo>
                    <a:lnTo>
                      <a:pt x="118" y="17323"/>
                    </a:lnTo>
                    <a:lnTo>
                      <a:pt x="59" y="17733"/>
                    </a:lnTo>
                    <a:lnTo>
                      <a:pt x="26" y="18127"/>
                    </a:lnTo>
                    <a:lnTo>
                      <a:pt x="9" y="18520"/>
                    </a:lnTo>
                    <a:lnTo>
                      <a:pt x="0" y="18905"/>
                    </a:lnTo>
                    <a:lnTo>
                      <a:pt x="9" y="19273"/>
                    </a:lnTo>
                    <a:lnTo>
                      <a:pt x="34" y="19633"/>
                    </a:lnTo>
                    <a:lnTo>
                      <a:pt x="67" y="19984"/>
                    </a:lnTo>
                    <a:lnTo>
                      <a:pt x="109" y="20311"/>
                    </a:lnTo>
                    <a:lnTo>
                      <a:pt x="159" y="20629"/>
                    </a:lnTo>
                    <a:lnTo>
                      <a:pt x="218" y="20930"/>
                    </a:lnTo>
                    <a:lnTo>
                      <a:pt x="277" y="21206"/>
                    </a:lnTo>
                    <a:lnTo>
                      <a:pt x="343" y="21466"/>
                    </a:lnTo>
                    <a:lnTo>
                      <a:pt x="402" y="21700"/>
                    </a:lnTo>
                    <a:lnTo>
                      <a:pt x="528" y="22110"/>
                    </a:lnTo>
                    <a:lnTo>
                      <a:pt x="628" y="22411"/>
                    </a:lnTo>
                    <a:lnTo>
                      <a:pt x="695" y="22604"/>
                    </a:lnTo>
                    <a:lnTo>
                      <a:pt x="728" y="22671"/>
                    </a:lnTo>
                    <a:lnTo>
                      <a:pt x="879" y="22486"/>
                    </a:lnTo>
                    <a:lnTo>
                      <a:pt x="1038" y="22311"/>
                    </a:lnTo>
                    <a:lnTo>
                      <a:pt x="1197" y="22152"/>
                    </a:lnTo>
                    <a:lnTo>
                      <a:pt x="1356" y="22009"/>
                    </a:lnTo>
                    <a:lnTo>
                      <a:pt x="1515" y="21876"/>
                    </a:lnTo>
                    <a:lnTo>
                      <a:pt x="1674" y="21750"/>
                    </a:lnTo>
                    <a:lnTo>
                      <a:pt x="1833" y="21641"/>
                    </a:lnTo>
                    <a:lnTo>
                      <a:pt x="2000" y="21541"/>
                    </a:lnTo>
                    <a:lnTo>
                      <a:pt x="2159" y="21449"/>
                    </a:lnTo>
                    <a:lnTo>
                      <a:pt x="2318" y="21365"/>
                    </a:lnTo>
                    <a:lnTo>
                      <a:pt x="2477" y="21298"/>
                    </a:lnTo>
                    <a:lnTo>
                      <a:pt x="2628" y="21231"/>
                    </a:lnTo>
                    <a:lnTo>
                      <a:pt x="2779" y="21181"/>
                    </a:lnTo>
                    <a:lnTo>
                      <a:pt x="2929" y="21131"/>
                    </a:lnTo>
                    <a:lnTo>
                      <a:pt x="3072" y="21089"/>
                    </a:lnTo>
                    <a:lnTo>
                      <a:pt x="3214" y="21055"/>
                    </a:lnTo>
                    <a:lnTo>
                      <a:pt x="3482" y="21005"/>
                    </a:lnTo>
                    <a:lnTo>
                      <a:pt x="3724" y="20980"/>
                    </a:lnTo>
                    <a:lnTo>
                      <a:pt x="3942" y="20963"/>
                    </a:lnTo>
                    <a:lnTo>
                      <a:pt x="4285" y="20963"/>
                    </a:lnTo>
                    <a:lnTo>
                      <a:pt x="4394" y="20980"/>
                    </a:lnTo>
                    <a:lnTo>
                      <a:pt x="4494" y="20989"/>
                    </a:lnTo>
                    <a:lnTo>
                      <a:pt x="7013" y="24378"/>
                    </a:lnTo>
                    <a:lnTo>
                      <a:pt x="7356" y="17951"/>
                    </a:lnTo>
                    <a:lnTo>
                      <a:pt x="7875" y="17901"/>
                    </a:lnTo>
                    <a:lnTo>
                      <a:pt x="8385" y="17850"/>
                    </a:lnTo>
                    <a:lnTo>
                      <a:pt x="8871" y="17792"/>
                    </a:lnTo>
                    <a:lnTo>
                      <a:pt x="9339" y="17725"/>
                    </a:lnTo>
                    <a:lnTo>
                      <a:pt x="9791" y="17658"/>
                    </a:lnTo>
                    <a:lnTo>
                      <a:pt x="10226" y="17574"/>
                    </a:lnTo>
                    <a:lnTo>
                      <a:pt x="10645" y="17491"/>
                    </a:lnTo>
                    <a:lnTo>
                      <a:pt x="11046" y="17399"/>
                    </a:lnTo>
                    <a:lnTo>
                      <a:pt x="11440" y="17307"/>
                    </a:lnTo>
                    <a:lnTo>
                      <a:pt x="11808" y="17206"/>
                    </a:lnTo>
                    <a:lnTo>
                      <a:pt x="12168" y="17097"/>
                    </a:lnTo>
                    <a:lnTo>
                      <a:pt x="12519" y="16989"/>
                    </a:lnTo>
                    <a:lnTo>
                      <a:pt x="12846" y="16880"/>
                    </a:lnTo>
                    <a:lnTo>
                      <a:pt x="13164" y="16754"/>
                    </a:lnTo>
                    <a:lnTo>
                      <a:pt x="13465" y="16637"/>
                    </a:lnTo>
                    <a:lnTo>
                      <a:pt x="13749" y="16512"/>
                    </a:lnTo>
                    <a:lnTo>
                      <a:pt x="14026" y="16378"/>
                    </a:lnTo>
                    <a:lnTo>
                      <a:pt x="14293" y="16244"/>
                    </a:lnTo>
                    <a:lnTo>
                      <a:pt x="14544" y="16110"/>
                    </a:lnTo>
                    <a:lnTo>
                      <a:pt x="14779" y="15968"/>
                    </a:lnTo>
                    <a:lnTo>
                      <a:pt x="15013" y="15825"/>
                    </a:lnTo>
                    <a:lnTo>
                      <a:pt x="15222" y="15683"/>
                    </a:lnTo>
                    <a:lnTo>
                      <a:pt x="15431" y="15541"/>
                    </a:lnTo>
                    <a:lnTo>
                      <a:pt x="15624" y="15390"/>
                    </a:lnTo>
                    <a:lnTo>
                      <a:pt x="15808" y="15248"/>
                    </a:lnTo>
                    <a:lnTo>
                      <a:pt x="15975" y="15097"/>
                    </a:lnTo>
                    <a:lnTo>
                      <a:pt x="16134" y="14947"/>
                    </a:lnTo>
                    <a:lnTo>
                      <a:pt x="16293" y="14796"/>
                    </a:lnTo>
                    <a:lnTo>
                      <a:pt x="16436" y="14645"/>
                    </a:lnTo>
                    <a:lnTo>
                      <a:pt x="16569" y="14495"/>
                    </a:lnTo>
                    <a:lnTo>
                      <a:pt x="16695" y="14336"/>
                    </a:lnTo>
                    <a:lnTo>
                      <a:pt x="16804" y="14185"/>
                    </a:lnTo>
                    <a:lnTo>
                      <a:pt x="16913" y="14035"/>
                    </a:lnTo>
                    <a:lnTo>
                      <a:pt x="17013" y="13892"/>
                    </a:lnTo>
                    <a:lnTo>
                      <a:pt x="17105" y="13742"/>
                    </a:lnTo>
                    <a:lnTo>
                      <a:pt x="17189" y="13591"/>
                    </a:lnTo>
                    <a:lnTo>
                      <a:pt x="17272" y="13449"/>
                    </a:lnTo>
                    <a:lnTo>
                      <a:pt x="17339" y="13306"/>
                    </a:lnTo>
                    <a:lnTo>
                      <a:pt x="17465" y="13022"/>
                    </a:lnTo>
                    <a:lnTo>
                      <a:pt x="17565" y="12754"/>
                    </a:lnTo>
                    <a:lnTo>
                      <a:pt x="17641" y="12503"/>
                    </a:lnTo>
                    <a:lnTo>
                      <a:pt x="17699" y="12260"/>
                    </a:lnTo>
                    <a:lnTo>
                      <a:pt x="17741" y="12034"/>
                    </a:lnTo>
                    <a:lnTo>
                      <a:pt x="17775" y="11825"/>
                    </a:lnTo>
                    <a:lnTo>
                      <a:pt x="17791" y="11641"/>
                    </a:lnTo>
                    <a:lnTo>
                      <a:pt x="17800" y="11482"/>
                    </a:lnTo>
                    <a:lnTo>
                      <a:pt x="17800" y="11340"/>
                    </a:lnTo>
                    <a:lnTo>
                      <a:pt x="17791" y="11147"/>
                    </a:lnTo>
                    <a:lnTo>
                      <a:pt x="17783" y="11081"/>
                    </a:lnTo>
                    <a:lnTo>
                      <a:pt x="17783" y="11081"/>
                    </a:lnTo>
                    <a:lnTo>
                      <a:pt x="17975" y="11206"/>
                    </a:lnTo>
                    <a:lnTo>
                      <a:pt x="18168" y="11332"/>
                    </a:lnTo>
                    <a:lnTo>
                      <a:pt x="18360" y="11440"/>
                    </a:lnTo>
                    <a:lnTo>
                      <a:pt x="18553" y="11549"/>
                    </a:lnTo>
                    <a:lnTo>
                      <a:pt x="18737" y="11650"/>
                    </a:lnTo>
                    <a:lnTo>
                      <a:pt x="18929" y="11742"/>
                    </a:lnTo>
                    <a:lnTo>
                      <a:pt x="19122" y="11825"/>
                    </a:lnTo>
                    <a:lnTo>
                      <a:pt x="19306" y="11909"/>
                    </a:lnTo>
                    <a:lnTo>
                      <a:pt x="19498" y="11984"/>
                    </a:lnTo>
                    <a:lnTo>
                      <a:pt x="19682" y="12051"/>
                    </a:lnTo>
                    <a:lnTo>
                      <a:pt x="20059" y="12168"/>
                    </a:lnTo>
                    <a:lnTo>
                      <a:pt x="20419" y="12269"/>
                    </a:lnTo>
                    <a:lnTo>
                      <a:pt x="20787" y="12352"/>
                    </a:lnTo>
                    <a:lnTo>
                      <a:pt x="21139" y="12411"/>
                    </a:lnTo>
                    <a:lnTo>
                      <a:pt x="21490" y="12453"/>
                    </a:lnTo>
                    <a:lnTo>
                      <a:pt x="21833" y="12486"/>
                    </a:lnTo>
                    <a:lnTo>
                      <a:pt x="22168" y="12495"/>
                    </a:lnTo>
                    <a:lnTo>
                      <a:pt x="22486" y="12495"/>
                    </a:lnTo>
                    <a:lnTo>
                      <a:pt x="22804" y="12486"/>
                    </a:lnTo>
                    <a:lnTo>
                      <a:pt x="23105" y="12461"/>
                    </a:lnTo>
                    <a:lnTo>
                      <a:pt x="23398" y="12428"/>
                    </a:lnTo>
                    <a:lnTo>
                      <a:pt x="23682" y="12386"/>
                    </a:lnTo>
                    <a:lnTo>
                      <a:pt x="23950" y="12344"/>
                    </a:lnTo>
                    <a:lnTo>
                      <a:pt x="24201" y="12286"/>
                    </a:lnTo>
                    <a:lnTo>
                      <a:pt x="24444" y="12235"/>
                    </a:lnTo>
                    <a:lnTo>
                      <a:pt x="24670" y="12168"/>
                    </a:lnTo>
                    <a:lnTo>
                      <a:pt x="24879" y="12110"/>
                    </a:lnTo>
                    <a:lnTo>
                      <a:pt x="25247" y="11984"/>
                    </a:lnTo>
                    <a:lnTo>
                      <a:pt x="25549" y="11875"/>
                    </a:lnTo>
                    <a:lnTo>
                      <a:pt x="25766" y="11775"/>
                    </a:lnTo>
                    <a:lnTo>
                      <a:pt x="25950" y="11691"/>
                    </a:lnTo>
                    <a:lnTo>
                      <a:pt x="26042" y="11901"/>
                    </a:lnTo>
                    <a:lnTo>
                      <a:pt x="26134" y="12110"/>
                    </a:lnTo>
                    <a:lnTo>
                      <a:pt x="26235" y="12302"/>
                    </a:lnTo>
                    <a:lnTo>
                      <a:pt x="26335" y="12503"/>
                    </a:lnTo>
                    <a:lnTo>
                      <a:pt x="26444" y="12687"/>
                    </a:lnTo>
                    <a:lnTo>
                      <a:pt x="26553" y="12871"/>
                    </a:lnTo>
                    <a:lnTo>
                      <a:pt x="26670" y="13047"/>
                    </a:lnTo>
                    <a:lnTo>
                      <a:pt x="26787" y="13223"/>
                    </a:lnTo>
                    <a:lnTo>
                      <a:pt x="26904" y="13382"/>
                    </a:lnTo>
                    <a:lnTo>
                      <a:pt x="27030" y="13549"/>
                    </a:lnTo>
                    <a:lnTo>
                      <a:pt x="27164" y="13700"/>
                    </a:lnTo>
                    <a:lnTo>
                      <a:pt x="27289" y="13850"/>
                    </a:lnTo>
                    <a:lnTo>
                      <a:pt x="27423" y="14001"/>
                    </a:lnTo>
                    <a:lnTo>
                      <a:pt x="27565" y="14143"/>
                    </a:lnTo>
                    <a:lnTo>
                      <a:pt x="27842" y="14411"/>
                    </a:lnTo>
                    <a:lnTo>
                      <a:pt x="28134" y="14662"/>
                    </a:lnTo>
                    <a:lnTo>
                      <a:pt x="28427" y="14888"/>
                    </a:lnTo>
                    <a:lnTo>
                      <a:pt x="28720" y="15106"/>
                    </a:lnTo>
                    <a:lnTo>
                      <a:pt x="29021" y="15306"/>
                    </a:lnTo>
                    <a:lnTo>
                      <a:pt x="29323" y="15482"/>
                    </a:lnTo>
                    <a:lnTo>
                      <a:pt x="29624" y="15650"/>
                    </a:lnTo>
                    <a:lnTo>
                      <a:pt x="29925" y="15809"/>
                    </a:lnTo>
                    <a:lnTo>
                      <a:pt x="30218" y="15942"/>
                    </a:lnTo>
                    <a:lnTo>
                      <a:pt x="30511" y="16068"/>
                    </a:lnTo>
                    <a:lnTo>
                      <a:pt x="30795" y="16177"/>
                    </a:lnTo>
                    <a:lnTo>
                      <a:pt x="31072" y="16277"/>
                    </a:lnTo>
                    <a:lnTo>
                      <a:pt x="31331" y="16369"/>
                    </a:lnTo>
                    <a:lnTo>
                      <a:pt x="31590" y="16445"/>
                    </a:lnTo>
                    <a:lnTo>
                      <a:pt x="31825" y="16512"/>
                    </a:lnTo>
                    <a:lnTo>
                      <a:pt x="32260" y="16620"/>
                    </a:lnTo>
                    <a:lnTo>
                      <a:pt x="32620" y="16696"/>
                    </a:lnTo>
                    <a:lnTo>
                      <a:pt x="32888" y="16746"/>
                    </a:lnTo>
                    <a:lnTo>
                      <a:pt x="33122" y="16771"/>
                    </a:lnTo>
                    <a:lnTo>
                      <a:pt x="33515" y="23507"/>
                    </a:lnTo>
                    <a:lnTo>
                      <a:pt x="36210" y="21030"/>
                    </a:lnTo>
                    <a:lnTo>
                      <a:pt x="36486" y="21014"/>
                    </a:lnTo>
                    <a:lnTo>
                      <a:pt x="36754" y="21005"/>
                    </a:lnTo>
                    <a:lnTo>
                      <a:pt x="37013" y="21014"/>
                    </a:lnTo>
                    <a:lnTo>
                      <a:pt x="37256" y="21039"/>
                    </a:lnTo>
                    <a:lnTo>
                      <a:pt x="37498" y="21072"/>
                    </a:lnTo>
                    <a:lnTo>
                      <a:pt x="37724" y="21114"/>
                    </a:lnTo>
                    <a:lnTo>
                      <a:pt x="37934" y="21173"/>
                    </a:lnTo>
                    <a:lnTo>
                      <a:pt x="38143" y="21240"/>
                    </a:lnTo>
                    <a:lnTo>
                      <a:pt x="38335" y="21307"/>
                    </a:lnTo>
                    <a:lnTo>
                      <a:pt x="38519" y="21390"/>
                    </a:lnTo>
                    <a:lnTo>
                      <a:pt x="38695" y="21482"/>
                    </a:lnTo>
                    <a:lnTo>
                      <a:pt x="38862" y="21574"/>
                    </a:lnTo>
                    <a:lnTo>
                      <a:pt x="39021" y="21666"/>
                    </a:lnTo>
                    <a:lnTo>
                      <a:pt x="39164" y="21775"/>
                    </a:lnTo>
                    <a:lnTo>
                      <a:pt x="39306" y="21876"/>
                    </a:lnTo>
                    <a:lnTo>
                      <a:pt x="39432" y="21984"/>
                    </a:lnTo>
                    <a:lnTo>
                      <a:pt x="39549" y="22093"/>
                    </a:lnTo>
                    <a:lnTo>
                      <a:pt x="39666" y="22194"/>
                    </a:lnTo>
                    <a:lnTo>
                      <a:pt x="39766" y="22302"/>
                    </a:lnTo>
                    <a:lnTo>
                      <a:pt x="39858" y="22403"/>
                    </a:lnTo>
                    <a:lnTo>
                      <a:pt x="40026" y="22604"/>
                    </a:lnTo>
                    <a:lnTo>
                      <a:pt x="40151" y="22788"/>
                    </a:lnTo>
                    <a:lnTo>
                      <a:pt x="40252" y="22938"/>
                    </a:lnTo>
                    <a:lnTo>
                      <a:pt x="40319" y="23056"/>
                    </a:lnTo>
                    <a:lnTo>
                      <a:pt x="40377" y="23164"/>
                    </a:lnTo>
                    <a:lnTo>
                      <a:pt x="40478" y="22913"/>
                    </a:lnTo>
                    <a:lnTo>
                      <a:pt x="40561" y="22662"/>
                    </a:lnTo>
                    <a:lnTo>
                      <a:pt x="40645" y="22428"/>
                    </a:lnTo>
                    <a:lnTo>
                      <a:pt x="40720" y="22185"/>
                    </a:lnTo>
                    <a:lnTo>
                      <a:pt x="40787" y="21959"/>
                    </a:lnTo>
                    <a:lnTo>
                      <a:pt x="40846" y="21733"/>
                    </a:lnTo>
                    <a:lnTo>
                      <a:pt x="40896" y="21507"/>
                    </a:lnTo>
                    <a:lnTo>
                      <a:pt x="40946" y="21290"/>
                    </a:lnTo>
                    <a:lnTo>
                      <a:pt x="40988" y="21072"/>
                    </a:lnTo>
                    <a:lnTo>
                      <a:pt x="41013" y="20863"/>
                    </a:lnTo>
                    <a:lnTo>
                      <a:pt x="41047" y="20662"/>
                    </a:lnTo>
                    <a:lnTo>
                      <a:pt x="41063" y="20461"/>
                    </a:lnTo>
                    <a:lnTo>
                      <a:pt x="41080" y="20269"/>
                    </a:lnTo>
                    <a:lnTo>
                      <a:pt x="41088" y="20076"/>
                    </a:lnTo>
                    <a:lnTo>
                      <a:pt x="41088" y="19892"/>
                    </a:lnTo>
                    <a:lnTo>
                      <a:pt x="41088" y="19708"/>
                    </a:lnTo>
                    <a:lnTo>
                      <a:pt x="41072" y="19357"/>
                    </a:lnTo>
                    <a:lnTo>
                      <a:pt x="41038" y="19022"/>
                    </a:lnTo>
                    <a:lnTo>
                      <a:pt x="40988" y="18704"/>
                    </a:lnTo>
                    <a:lnTo>
                      <a:pt x="40921" y="18403"/>
                    </a:lnTo>
                    <a:lnTo>
                      <a:pt x="40837" y="18118"/>
                    </a:lnTo>
                    <a:lnTo>
                      <a:pt x="40745" y="17850"/>
                    </a:lnTo>
                    <a:lnTo>
                      <a:pt x="40645" y="17599"/>
                    </a:lnTo>
                    <a:lnTo>
                      <a:pt x="40536" y="17357"/>
                    </a:lnTo>
                    <a:lnTo>
                      <a:pt x="40427" y="17139"/>
                    </a:lnTo>
                    <a:lnTo>
                      <a:pt x="40302" y="16938"/>
                    </a:lnTo>
                    <a:lnTo>
                      <a:pt x="40185" y="16746"/>
                    </a:lnTo>
                    <a:lnTo>
                      <a:pt x="40059" y="16570"/>
                    </a:lnTo>
                    <a:lnTo>
                      <a:pt x="39934" y="16411"/>
                    </a:lnTo>
                    <a:lnTo>
                      <a:pt x="39816" y="16269"/>
                    </a:lnTo>
                    <a:lnTo>
                      <a:pt x="39699" y="16143"/>
                    </a:lnTo>
                    <a:lnTo>
                      <a:pt x="39582" y="16026"/>
                    </a:lnTo>
                    <a:lnTo>
                      <a:pt x="39381" y="15834"/>
                    </a:lnTo>
                    <a:lnTo>
                      <a:pt x="39222" y="15708"/>
                    </a:lnTo>
                    <a:lnTo>
                      <a:pt x="39114" y="15624"/>
                    </a:lnTo>
                    <a:lnTo>
                      <a:pt x="39072" y="15599"/>
                    </a:lnTo>
                    <a:lnTo>
                      <a:pt x="39063" y="15181"/>
                    </a:lnTo>
                    <a:lnTo>
                      <a:pt x="39047" y="14763"/>
                    </a:lnTo>
                    <a:lnTo>
                      <a:pt x="39013" y="14361"/>
                    </a:lnTo>
                    <a:lnTo>
                      <a:pt x="38971" y="13968"/>
                    </a:lnTo>
                    <a:lnTo>
                      <a:pt x="38921" y="13583"/>
                    </a:lnTo>
                    <a:lnTo>
                      <a:pt x="38854" y="13206"/>
                    </a:lnTo>
                    <a:lnTo>
                      <a:pt x="38787" y="12838"/>
                    </a:lnTo>
                    <a:lnTo>
                      <a:pt x="38712" y="12486"/>
                    </a:lnTo>
                    <a:lnTo>
                      <a:pt x="38620" y="12135"/>
                    </a:lnTo>
                    <a:lnTo>
                      <a:pt x="38528" y="11800"/>
                    </a:lnTo>
                    <a:lnTo>
                      <a:pt x="38419" y="11465"/>
                    </a:lnTo>
                    <a:lnTo>
                      <a:pt x="38310" y="11147"/>
                    </a:lnTo>
                    <a:lnTo>
                      <a:pt x="38193" y="10838"/>
                    </a:lnTo>
                    <a:lnTo>
                      <a:pt x="38067" y="10528"/>
                    </a:lnTo>
                    <a:lnTo>
                      <a:pt x="37942" y="10235"/>
                    </a:lnTo>
                    <a:lnTo>
                      <a:pt x="37800" y="9942"/>
                    </a:lnTo>
                    <a:lnTo>
                      <a:pt x="37657" y="9666"/>
                    </a:lnTo>
                    <a:lnTo>
                      <a:pt x="37515" y="9398"/>
                    </a:lnTo>
                    <a:lnTo>
                      <a:pt x="37356" y="9131"/>
                    </a:lnTo>
                    <a:lnTo>
                      <a:pt x="37197" y="8880"/>
                    </a:lnTo>
                    <a:lnTo>
                      <a:pt x="37038" y="8629"/>
                    </a:lnTo>
                    <a:lnTo>
                      <a:pt x="36871" y="8394"/>
                    </a:lnTo>
                    <a:lnTo>
                      <a:pt x="36703" y="8160"/>
                    </a:lnTo>
                    <a:lnTo>
                      <a:pt x="36536" y="7934"/>
                    </a:lnTo>
                    <a:lnTo>
                      <a:pt x="36360" y="7716"/>
                    </a:lnTo>
                    <a:lnTo>
                      <a:pt x="36185" y="7507"/>
                    </a:lnTo>
                    <a:lnTo>
                      <a:pt x="36001" y="7306"/>
                    </a:lnTo>
                    <a:lnTo>
                      <a:pt x="35825" y="7114"/>
                    </a:lnTo>
                    <a:lnTo>
                      <a:pt x="35641" y="6921"/>
                    </a:lnTo>
                    <a:lnTo>
                      <a:pt x="35457" y="6746"/>
                    </a:lnTo>
                    <a:lnTo>
                      <a:pt x="35272" y="6570"/>
                    </a:lnTo>
                    <a:lnTo>
                      <a:pt x="35088" y="6403"/>
                    </a:lnTo>
                    <a:lnTo>
                      <a:pt x="34720" y="6085"/>
                    </a:lnTo>
                    <a:lnTo>
                      <a:pt x="34352" y="5800"/>
                    </a:lnTo>
                    <a:lnTo>
                      <a:pt x="33992" y="5532"/>
                    </a:lnTo>
                    <a:lnTo>
                      <a:pt x="33649" y="5298"/>
                    </a:lnTo>
                    <a:lnTo>
                      <a:pt x="33306" y="5080"/>
                    </a:lnTo>
                    <a:lnTo>
                      <a:pt x="32980" y="4888"/>
                    </a:lnTo>
                    <a:lnTo>
                      <a:pt x="32678" y="4712"/>
                    </a:lnTo>
                    <a:lnTo>
                      <a:pt x="32394" y="4570"/>
                    </a:lnTo>
                    <a:lnTo>
                      <a:pt x="32126" y="4436"/>
                    </a:lnTo>
                    <a:lnTo>
                      <a:pt x="31892" y="4327"/>
                    </a:lnTo>
                    <a:lnTo>
                      <a:pt x="31683" y="4235"/>
                    </a:lnTo>
                    <a:lnTo>
                      <a:pt x="31507" y="4168"/>
                    </a:lnTo>
                    <a:lnTo>
                      <a:pt x="31256" y="4076"/>
                    </a:lnTo>
                    <a:lnTo>
                      <a:pt x="31164" y="4043"/>
                    </a:lnTo>
                    <a:lnTo>
                      <a:pt x="30854" y="3675"/>
                    </a:lnTo>
                    <a:lnTo>
                      <a:pt x="30536" y="3331"/>
                    </a:lnTo>
                    <a:lnTo>
                      <a:pt x="30218" y="3005"/>
                    </a:lnTo>
                    <a:lnTo>
                      <a:pt x="29892" y="2695"/>
                    </a:lnTo>
                    <a:lnTo>
                      <a:pt x="29557" y="2411"/>
                    </a:lnTo>
                    <a:lnTo>
                      <a:pt x="29231" y="2135"/>
                    </a:lnTo>
                    <a:lnTo>
                      <a:pt x="28888" y="1892"/>
                    </a:lnTo>
                    <a:lnTo>
                      <a:pt x="28553" y="1658"/>
                    </a:lnTo>
                    <a:lnTo>
                      <a:pt x="28210" y="1440"/>
                    </a:lnTo>
                    <a:lnTo>
                      <a:pt x="27867" y="1248"/>
                    </a:lnTo>
                    <a:lnTo>
                      <a:pt x="27515" y="1064"/>
                    </a:lnTo>
                    <a:lnTo>
                      <a:pt x="27164" y="896"/>
                    </a:lnTo>
                    <a:lnTo>
                      <a:pt x="26821" y="754"/>
                    </a:lnTo>
                    <a:lnTo>
                      <a:pt x="26469" y="612"/>
                    </a:lnTo>
                    <a:lnTo>
                      <a:pt x="26109" y="495"/>
                    </a:lnTo>
                    <a:lnTo>
                      <a:pt x="25758" y="394"/>
                    </a:lnTo>
                    <a:lnTo>
                      <a:pt x="25406" y="302"/>
                    </a:lnTo>
                    <a:lnTo>
                      <a:pt x="25055" y="218"/>
                    </a:lnTo>
                    <a:lnTo>
                      <a:pt x="24703" y="152"/>
                    </a:lnTo>
                    <a:lnTo>
                      <a:pt x="24352" y="101"/>
                    </a:lnTo>
                    <a:lnTo>
                      <a:pt x="24000" y="59"/>
                    </a:lnTo>
                    <a:lnTo>
                      <a:pt x="23649" y="26"/>
                    </a:lnTo>
                    <a:lnTo>
                      <a:pt x="23306" y="9"/>
                    </a:lnTo>
                    <a:lnTo>
                      <a:pt x="2295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4" name="Google Shape;1185;p30">
              <a:extLst>
                <a:ext uri="{FF2B5EF4-FFF2-40B4-BE49-F238E27FC236}">
                  <a16:creationId xmlns:a16="http://schemas.microsoft.com/office/drawing/2014/main" id="{F2294CB2-BA4C-30DE-47E9-615A5BBB05C6}"/>
                </a:ext>
              </a:extLst>
            </p:cNvPr>
            <p:cNvSpPr/>
            <p:nvPr/>
          </p:nvSpPr>
          <p:spPr>
            <a:xfrm>
              <a:off x="6876601" y="2173494"/>
              <a:ext cx="285900" cy="285900"/>
            </a:xfrm>
            <a:prstGeom prst="ellipse">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47508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par>
                                <p:cTn id="42" presetID="22" presetClass="entr" presetSubtype="4"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par>
                                <p:cTn id="45" presetID="22" presetClass="entr" presetSubtype="4"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8" grpId="0" animBg="1"/>
      <p:bldP spid="19" grpId="0"/>
      <p:bldP spid="20"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000">
                <a:solidFill>
                  <a:schemeClr val="accent4">
                    <a:lumMod val="75000"/>
                  </a:schemeClr>
                </a:solidFill>
                <a:latin typeface="Times New Roman" panose="02020603050405020304" pitchFamily="18" charset="0"/>
                <a:cs typeface="Times New Roman" panose="02020603050405020304" pitchFamily="18" charset="0"/>
              </a:rPr>
              <a:t>1. Nội dung</a:t>
            </a:r>
            <a:endParaRPr sz="400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组合 5">
            <a:extLst>
              <a:ext uri="{FF2B5EF4-FFF2-40B4-BE49-F238E27FC236}">
                <a16:creationId xmlns:a16="http://schemas.microsoft.com/office/drawing/2014/main" id="{7C6E0A60-3C8C-6BEA-C373-811805D324E2}"/>
              </a:ext>
            </a:extLst>
          </p:cNvPr>
          <p:cNvGrpSpPr>
            <a:grpSpLocks/>
          </p:cNvGrpSpPr>
          <p:nvPr/>
        </p:nvGrpSpPr>
        <p:grpSpPr bwMode="auto">
          <a:xfrm>
            <a:off x="1223109" y="1051184"/>
            <a:ext cx="6122860" cy="3069946"/>
            <a:chOff x="5664" y="1533"/>
            <a:chExt cx="9739" cy="7724"/>
          </a:xfrm>
        </p:grpSpPr>
        <p:pic>
          <p:nvPicPr>
            <p:cNvPr id="3" name="图片 3">
              <a:extLst>
                <a:ext uri="{FF2B5EF4-FFF2-40B4-BE49-F238E27FC236}">
                  <a16:creationId xmlns:a16="http://schemas.microsoft.com/office/drawing/2014/main" id="{823B3B7C-A334-C438-C20F-66687EE36F3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64" y="1533"/>
              <a:ext cx="9739" cy="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4">
              <a:extLst>
                <a:ext uri="{FF2B5EF4-FFF2-40B4-BE49-F238E27FC236}">
                  <a16:creationId xmlns:a16="http://schemas.microsoft.com/office/drawing/2014/main" id="{ADBBF485-6146-D619-61CC-2F2BEC1408CD}"/>
                </a:ext>
              </a:extLst>
            </p:cNvPr>
            <p:cNvSpPr txBox="1"/>
            <p:nvPr/>
          </p:nvSpPr>
          <p:spPr>
            <a:xfrm>
              <a:off x="6478" y="3137"/>
              <a:ext cx="7952" cy="580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Văn bản đã cung cấp cho người đọc thông tin đầy đủ, rõ ràng về phong tục rửa làng của người Lô Lô để thấy được nét đẹp về văn hóa và tinh thần của người dân nơi đây.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042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000">
                <a:solidFill>
                  <a:schemeClr val="accent4">
                    <a:lumMod val="75000"/>
                  </a:schemeClr>
                </a:solidFill>
                <a:latin typeface="Times New Roman" panose="02020603050405020304" pitchFamily="18" charset="0"/>
                <a:cs typeface="Times New Roman" panose="02020603050405020304" pitchFamily="18" charset="0"/>
              </a:rPr>
              <a:t>2. Nghệ thuật</a:t>
            </a:r>
            <a:endParaRPr sz="400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367;p42">
            <a:extLst>
              <a:ext uri="{FF2B5EF4-FFF2-40B4-BE49-F238E27FC236}">
                <a16:creationId xmlns:a16="http://schemas.microsoft.com/office/drawing/2014/main" id="{A639F653-5546-7D33-7415-C025A676B7DF}"/>
              </a:ext>
            </a:extLst>
          </p:cNvPr>
          <p:cNvSpPr/>
          <p:nvPr/>
        </p:nvSpPr>
        <p:spPr>
          <a:xfrm>
            <a:off x="1483993" y="1471497"/>
            <a:ext cx="239268" cy="402845"/>
          </a:xfrm>
          <a:custGeom>
            <a:avLst/>
            <a:gdLst/>
            <a:ahLst/>
            <a:cxnLst/>
            <a:rect l="l" t="t" r="r" b="b"/>
            <a:pathLst>
              <a:path w="17051" h="28708" extrusionOk="0">
                <a:moveTo>
                  <a:pt x="8597" y="1"/>
                </a:moveTo>
                <a:cubicBezTo>
                  <a:pt x="7966" y="549"/>
                  <a:pt x="8120" y="1251"/>
                  <a:pt x="8097" y="1894"/>
                </a:cubicBezTo>
                <a:cubicBezTo>
                  <a:pt x="7978" y="4073"/>
                  <a:pt x="7561" y="6192"/>
                  <a:pt x="6894" y="8276"/>
                </a:cubicBezTo>
                <a:cubicBezTo>
                  <a:pt x="6084" y="10716"/>
                  <a:pt x="4691" y="11907"/>
                  <a:pt x="2143" y="11931"/>
                </a:cubicBezTo>
                <a:cubicBezTo>
                  <a:pt x="1203" y="11955"/>
                  <a:pt x="727" y="12371"/>
                  <a:pt x="0" y="13062"/>
                </a:cubicBezTo>
                <a:cubicBezTo>
                  <a:pt x="715" y="13407"/>
                  <a:pt x="1310" y="13455"/>
                  <a:pt x="1858" y="13610"/>
                </a:cubicBezTo>
                <a:cubicBezTo>
                  <a:pt x="3060" y="14015"/>
                  <a:pt x="4513" y="14074"/>
                  <a:pt x="5287" y="15253"/>
                </a:cubicBezTo>
                <a:cubicBezTo>
                  <a:pt x="6001" y="16336"/>
                  <a:pt x="6608" y="17527"/>
                  <a:pt x="6799" y="18872"/>
                </a:cubicBezTo>
                <a:cubicBezTo>
                  <a:pt x="7037" y="20563"/>
                  <a:pt x="7335" y="22242"/>
                  <a:pt x="7608" y="23944"/>
                </a:cubicBezTo>
                <a:cubicBezTo>
                  <a:pt x="7811" y="25314"/>
                  <a:pt x="8025" y="26671"/>
                  <a:pt x="8239" y="28040"/>
                </a:cubicBezTo>
                <a:cubicBezTo>
                  <a:pt x="8299" y="28362"/>
                  <a:pt x="8454" y="28695"/>
                  <a:pt x="8859" y="28707"/>
                </a:cubicBezTo>
                <a:cubicBezTo>
                  <a:pt x="8866" y="28707"/>
                  <a:pt x="8874" y="28707"/>
                  <a:pt x="8881" y="28707"/>
                </a:cubicBezTo>
                <a:cubicBezTo>
                  <a:pt x="9257" y="28707"/>
                  <a:pt x="9396" y="28414"/>
                  <a:pt x="9478" y="28076"/>
                </a:cubicBezTo>
                <a:cubicBezTo>
                  <a:pt x="9716" y="27183"/>
                  <a:pt x="9930" y="26314"/>
                  <a:pt x="9930" y="25373"/>
                </a:cubicBezTo>
                <a:cubicBezTo>
                  <a:pt x="9942" y="22123"/>
                  <a:pt x="10716" y="18991"/>
                  <a:pt x="11430" y="15848"/>
                </a:cubicBezTo>
                <a:cubicBezTo>
                  <a:pt x="11820" y="14144"/>
                  <a:pt x="12908" y="13336"/>
                  <a:pt x="14557" y="13336"/>
                </a:cubicBezTo>
                <a:cubicBezTo>
                  <a:pt x="14671" y="13336"/>
                  <a:pt x="14788" y="13340"/>
                  <a:pt x="14907" y="13348"/>
                </a:cubicBezTo>
                <a:cubicBezTo>
                  <a:pt x="15431" y="13372"/>
                  <a:pt x="15955" y="13491"/>
                  <a:pt x="16479" y="13526"/>
                </a:cubicBezTo>
                <a:cubicBezTo>
                  <a:pt x="16498" y="13527"/>
                  <a:pt x="16518" y="13528"/>
                  <a:pt x="16537" y="13528"/>
                </a:cubicBezTo>
                <a:cubicBezTo>
                  <a:pt x="16782" y="13528"/>
                  <a:pt x="17027" y="13452"/>
                  <a:pt x="17038" y="13122"/>
                </a:cubicBezTo>
                <a:cubicBezTo>
                  <a:pt x="17050" y="12800"/>
                  <a:pt x="16800" y="12645"/>
                  <a:pt x="16550" y="12621"/>
                </a:cubicBezTo>
                <a:cubicBezTo>
                  <a:pt x="16026" y="12562"/>
                  <a:pt x="15490" y="12562"/>
                  <a:pt x="14966" y="12502"/>
                </a:cubicBezTo>
                <a:cubicBezTo>
                  <a:pt x="13169" y="12288"/>
                  <a:pt x="11954" y="11478"/>
                  <a:pt x="11418" y="9609"/>
                </a:cubicBezTo>
                <a:cubicBezTo>
                  <a:pt x="10668" y="7026"/>
                  <a:pt x="9692" y="4501"/>
                  <a:pt x="9513" y="1763"/>
                </a:cubicBezTo>
                <a:cubicBezTo>
                  <a:pt x="9466" y="1096"/>
                  <a:pt x="9418" y="310"/>
                  <a:pt x="8597" y="1"/>
                </a:cubicBezTo>
                <a:close/>
              </a:path>
            </a:pathLst>
          </a:custGeom>
          <a:solidFill>
            <a:srgbClr val="DC8A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3" name="Picture 22">
            <a:extLst>
              <a:ext uri="{FF2B5EF4-FFF2-40B4-BE49-F238E27FC236}">
                <a16:creationId xmlns:a16="http://schemas.microsoft.com/office/drawing/2014/main" id="{E1C867F9-8B6F-BB8E-11A8-F5C0782DFC75}"/>
              </a:ext>
            </a:extLst>
          </p:cNvPr>
          <p:cNvPicPr>
            <a:picLocks noChangeAspect="1"/>
          </p:cNvPicPr>
          <p:nvPr/>
        </p:nvPicPr>
        <p:blipFill>
          <a:blip r:embed="rId3"/>
          <a:stretch>
            <a:fillRect/>
          </a:stretch>
        </p:blipFill>
        <p:spPr>
          <a:xfrm>
            <a:off x="651025" y="1903606"/>
            <a:ext cx="1742698" cy="3055381"/>
          </a:xfrm>
          <a:prstGeom prst="rect">
            <a:avLst/>
          </a:prstGeom>
        </p:spPr>
      </p:pic>
      <p:sp>
        <p:nvSpPr>
          <p:cNvPr id="24" name="Google Shape;2239;p65">
            <a:extLst>
              <a:ext uri="{FF2B5EF4-FFF2-40B4-BE49-F238E27FC236}">
                <a16:creationId xmlns:a16="http://schemas.microsoft.com/office/drawing/2014/main" id="{BBB04659-391D-A63F-D333-C9543D0464E3}"/>
              </a:ext>
            </a:extLst>
          </p:cNvPr>
          <p:cNvSpPr/>
          <p:nvPr/>
        </p:nvSpPr>
        <p:spPr>
          <a:xfrm rot="10716260">
            <a:off x="2789792" y="3112415"/>
            <a:ext cx="811887" cy="696126"/>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endParaRPr>
          </a:p>
        </p:txBody>
      </p:sp>
      <p:sp>
        <p:nvSpPr>
          <p:cNvPr id="25" name="Google Shape;2240;p65">
            <a:extLst>
              <a:ext uri="{FF2B5EF4-FFF2-40B4-BE49-F238E27FC236}">
                <a16:creationId xmlns:a16="http://schemas.microsoft.com/office/drawing/2014/main" id="{3994F6C6-019B-62FF-3D55-51DEBDF41DE0}"/>
              </a:ext>
            </a:extLst>
          </p:cNvPr>
          <p:cNvSpPr/>
          <p:nvPr/>
        </p:nvSpPr>
        <p:spPr>
          <a:xfrm rot="-504209">
            <a:off x="3016543" y="1502549"/>
            <a:ext cx="811866" cy="696144"/>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endParaRPr>
          </a:p>
        </p:txBody>
      </p:sp>
      <p:sp>
        <p:nvSpPr>
          <p:cNvPr id="47" name="Google Shape;2242;p65">
            <a:extLst>
              <a:ext uri="{FF2B5EF4-FFF2-40B4-BE49-F238E27FC236}">
                <a16:creationId xmlns:a16="http://schemas.microsoft.com/office/drawing/2014/main" id="{B1C33BFB-02D3-161B-D1EB-8FED03718024}"/>
              </a:ext>
            </a:extLst>
          </p:cNvPr>
          <p:cNvSpPr txBox="1">
            <a:spLocks/>
          </p:cNvSpPr>
          <p:nvPr/>
        </p:nvSpPr>
        <p:spPr>
          <a:xfrm>
            <a:off x="4105088" y="1402281"/>
            <a:ext cx="4331902"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r>
              <a:rPr lang="vi-VN">
                <a:latin typeface="+mj-lt"/>
              </a:rPr>
              <a:t>Lời văn nhẹ nhàng, giàu hình ảnh.</a:t>
            </a:r>
            <a:endParaRPr lang="en-US">
              <a:latin typeface="+mj-lt"/>
            </a:endParaRPr>
          </a:p>
        </p:txBody>
      </p:sp>
      <p:sp>
        <p:nvSpPr>
          <p:cNvPr id="48" name="Google Shape;2246;p65">
            <a:extLst>
              <a:ext uri="{FF2B5EF4-FFF2-40B4-BE49-F238E27FC236}">
                <a16:creationId xmlns:a16="http://schemas.microsoft.com/office/drawing/2014/main" id="{80AC9909-F786-D2A5-BA70-BC5ED68DC744}"/>
              </a:ext>
            </a:extLst>
          </p:cNvPr>
          <p:cNvSpPr txBox="1">
            <a:spLocks/>
          </p:cNvSpPr>
          <p:nvPr/>
        </p:nvSpPr>
        <p:spPr>
          <a:xfrm>
            <a:off x="3807437" y="2985096"/>
            <a:ext cx="4346217"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r>
              <a:rPr lang="vi-VN">
                <a:latin typeface="+mj-lt"/>
              </a:rPr>
              <a:t>Câu văn ngắn gọn, đơn giản nhưng giàu sức gợi, cuốn hút người đọc.</a:t>
            </a:r>
            <a:endParaRPr lang="en-US">
              <a:latin typeface="+mj-lt"/>
            </a:endParaRPr>
          </a:p>
        </p:txBody>
      </p:sp>
      <p:sp>
        <p:nvSpPr>
          <p:cNvPr id="49" name="Google Shape;2339;p65">
            <a:extLst>
              <a:ext uri="{FF2B5EF4-FFF2-40B4-BE49-F238E27FC236}">
                <a16:creationId xmlns:a16="http://schemas.microsoft.com/office/drawing/2014/main" id="{3B8514A1-80A5-CADE-03EA-BDF0E19F613F}"/>
              </a:ext>
            </a:extLst>
          </p:cNvPr>
          <p:cNvSpPr txBox="1">
            <a:spLocks/>
          </p:cNvSpPr>
          <p:nvPr/>
        </p:nvSpPr>
        <p:spPr>
          <a:xfrm>
            <a:off x="3014642" y="1492053"/>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ts val="0"/>
              </a:spcBef>
              <a:spcAft>
                <a:spcPts val="0"/>
              </a:spcAft>
              <a:buClr>
                <a:srgbClr val="E32747"/>
              </a:buClr>
              <a:buSzPts val="8000"/>
              <a:buFont typeface="Ranchers"/>
              <a:buNone/>
              <a:tabLst/>
              <a:defRPr/>
            </a:pPr>
            <a:r>
              <a:rPr kumimoji="0" lang="en" sz="4400" b="0" i="0" u="none" strike="noStrike" kern="0" cap="none" spc="0" normalizeH="0" baseline="0" noProof="0">
                <a:ln>
                  <a:noFill/>
                </a:ln>
                <a:solidFill>
                  <a:srgbClr val="79BEE0"/>
                </a:solidFill>
                <a:effectLst/>
                <a:uLnTx/>
                <a:uFillTx/>
                <a:latin typeface="Ranchers"/>
                <a:sym typeface="Ranchers"/>
              </a:rPr>
              <a:t>01</a:t>
            </a:r>
          </a:p>
        </p:txBody>
      </p:sp>
      <p:sp>
        <p:nvSpPr>
          <p:cNvPr id="50" name="Google Shape;2340;p65">
            <a:extLst>
              <a:ext uri="{FF2B5EF4-FFF2-40B4-BE49-F238E27FC236}">
                <a16:creationId xmlns:a16="http://schemas.microsoft.com/office/drawing/2014/main" id="{E66D08FA-847B-E5F6-E852-4637DA3F99C7}"/>
              </a:ext>
            </a:extLst>
          </p:cNvPr>
          <p:cNvSpPr txBox="1">
            <a:spLocks/>
          </p:cNvSpPr>
          <p:nvPr/>
        </p:nvSpPr>
        <p:spPr>
          <a:xfrm>
            <a:off x="2766594" y="3154338"/>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ts val="0"/>
              </a:spcBef>
              <a:spcAft>
                <a:spcPts val="0"/>
              </a:spcAft>
              <a:buClr>
                <a:srgbClr val="E32747"/>
              </a:buClr>
              <a:buSzPts val="8000"/>
              <a:buFont typeface="Ranchers"/>
              <a:buNone/>
              <a:tabLst/>
              <a:defRPr/>
            </a:pPr>
            <a:r>
              <a:rPr kumimoji="0" lang="en" sz="4400" b="0" i="0" u="none" strike="noStrike" kern="0" cap="none" spc="0" normalizeH="0" baseline="0" noProof="0">
                <a:ln>
                  <a:noFill/>
                </a:ln>
                <a:solidFill>
                  <a:srgbClr val="FF785D"/>
                </a:solidFill>
                <a:effectLst/>
                <a:uLnTx/>
                <a:uFillTx/>
                <a:latin typeface="Ranchers"/>
                <a:sym typeface="Ranchers"/>
              </a:rPr>
              <a:t>02</a:t>
            </a:r>
          </a:p>
        </p:txBody>
      </p:sp>
    </p:spTree>
    <p:extLst>
      <p:ext uri="{BB962C8B-B14F-4D97-AF65-F5344CB8AC3E}">
        <p14:creationId xmlns:p14="http://schemas.microsoft.com/office/powerpoint/2010/main" val="163436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additive="base">
                                        <p:cTn id="20" dur="500" fill="hold"/>
                                        <p:tgtEl>
                                          <p:spTgt spid="49"/>
                                        </p:tgtEl>
                                        <p:attrNameLst>
                                          <p:attrName>ppt_x</p:attrName>
                                        </p:attrNameLst>
                                      </p:cBhvr>
                                      <p:tavLst>
                                        <p:tav tm="0">
                                          <p:val>
                                            <p:strVal val="#ppt_x"/>
                                          </p:val>
                                        </p:tav>
                                        <p:tav tm="100000">
                                          <p:val>
                                            <p:strVal val="#ppt_x"/>
                                          </p:val>
                                        </p:tav>
                                      </p:tavLst>
                                    </p:anim>
                                    <p:anim calcmode="lin" valueType="num">
                                      <p:cBhvr additive="base">
                                        <p:cTn id="2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ppt_x"/>
                                          </p:val>
                                        </p:tav>
                                        <p:tav tm="100000">
                                          <p:val>
                                            <p:strVal val="#ppt_x"/>
                                          </p:val>
                                        </p:tav>
                                      </p:tavLst>
                                    </p:anim>
                                    <p:anim calcmode="lin" valueType="num">
                                      <p:cBhvr additive="base">
                                        <p:cTn id="31" dur="500" fill="hold"/>
                                        <p:tgtEl>
                                          <p:spTgt spid="5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47" grpId="0"/>
      <p:bldP spid="48" grpId="0"/>
      <p:bldP spid="49" grpId="0"/>
      <p:bldP spid="5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42"/>
          <p:cNvSpPr txBox="1">
            <a:spLocks noGrp="1"/>
          </p:cNvSpPr>
          <p:nvPr>
            <p:ph type="title"/>
          </p:nvPr>
        </p:nvSpPr>
        <p:spPr>
          <a:xfrm>
            <a:off x="2489973" y="991184"/>
            <a:ext cx="3919798" cy="114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sz="4800">
                <a:latin typeface="Times New Roman" panose="02020603050405020304" pitchFamily="18" charset="0"/>
                <a:cs typeface="Times New Roman" panose="02020603050405020304" pitchFamily="18" charset="0"/>
              </a:rPr>
              <a:t>Hoạt động luyện tập</a:t>
            </a:r>
            <a:endParaRPr sz="4800">
              <a:latin typeface="Times New Roman" panose="02020603050405020304" pitchFamily="18" charset="0"/>
              <a:cs typeface="Times New Roman" panose="02020603050405020304" pitchFamily="18" charset="0"/>
            </a:endParaRPr>
          </a:p>
        </p:txBody>
      </p:sp>
      <p:grpSp>
        <p:nvGrpSpPr>
          <p:cNvPr id="2298" name="Google Shape;2298;p42"/>
          <p:cNvGrpSpPr/>
          <p:nvPr/>
        </p:nvGrpSpPr>
        <p:grpSpPr>
          <a:xfrm rot="-900018" flipH="1">
            <a:off x="7752302" y="1748246"/>
            <a:ext cx="1140065" cy="2251567"/>
            <a:chOff x="6118750" y="720925"/>
            <a:chExt cx="386175" cy="762650"/>
          </a:xfrm>
        </p:grpSpPr>
        <p:sp>
          <p:nvSpPr>
            <p:cNvPr id="2299" name="Google Shape;2299;p42"/>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2"/>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2"/>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2"/>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2"/>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2"/>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2"/>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2"/>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2"/>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2"/>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2"/>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2"/>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2"/>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2"/>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2"/>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2"/>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2"/>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2"/>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2"/>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2"/>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2"/>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2"/>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2"/>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2"/>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2"/>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2"/>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5" name="Google Shape;2325;p42"/>
          <p:cNvSpPr/>
          <p:nvPr/>
        </p:nvSpPr>
        <p:spPr>
          <a:xfrm>
            <a:off x="502275" y="2647075"/>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2"/>
          <p:cNvSpPr/>
          <p:nvPr/>
        </p:nvSpPr>
        <p:spPr>
          <a:xfrm>
            <a:off x="885875" y="3055700"/>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2"/>
          <p:cNvSpPr/>
          <p:nvPr/>
        </p:nvSpPr>
        <p:spPr>
          <a:xfrm>
            <a:off x="8687825" y="3187138"/>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2"/>
          <p:cNvSpPr/>
          <p:nvPr/>
        </p:nvSpPr>
        <p:spPr>
          <a:xfrm>
            <a:off x="7572875" y="340300"/>
            <a:ext cx="1364991" cy="550443"/>
          </a:xfrm>
          <a:custGeom>
            <a:avLst/>
            <a:gdLst/>
            <a:ahLst/>
            <a:cxnLst/>
            <a:rect l="l" t="t" r="r" b="b"/>
            <a:pathLst>
              <a:path w="26524" h="10696" extrusionOk="0">
                <a:moveTo>
                  <a:pt x="9988" y="1"/>
                </a:moveTo>
                <a:cubicBezTo>
                  <a:pt x="9362" y="1"/>
                  <a:pt x="8738" y="95"/>
                  <a:pt x="8138" y="295"/>
                </a:cubicBezTo>
                <a:cubicBezTo>
                  <a:pt x="5125" y="1301"/>
                  <a:pt x="3005" y="4960"/>
                  <a:pt x="3787" y="8039"/>
                </a:cubicBezTo>
                <a:cubicBezTo>
                  <a:pt x="3342" y="7665"/>
                  <a:pt x="2759" y="7473"/>
                  <a:pt x="2178" y="7473"/>
                </a:cubicBezTo>
                <a:cubicBezTo>
                  <a:pt x="1728" y="7473"/>
                  <a:pt x="1278" y="7588"/>
                  <a:pt x="894" y="7824"/>
                </a:cubicBezTo>
                <a:cubicBezTo>
                  <a:pt x="15" y="8367"/>
                  <a:pt x="0" y="9691"/>
                  <a:pt x="239" y="10696"/>
                </a:cubicBezTo>
                <a:cubicBezTo>
                  <a:pt x="8279" y="10214"/>
                  <a:pt x="16321" y="9973"/>
                  <a:pt x="24369" y="9973"/>
                </a:cubicBezTo>
                <a:cubicBezTo>
                  <a:pt x="24971" y="9973"/>
                  <a:pt x="25573" y="9974"/>
                  <a:pt x="26175" y="9977"/>
                </a:cubicBezTo>
                <a:cubicBezTo>
                  <a:pt x="26459" y="9124"/>
                  <a:pt x="26523" y="7897"/>
                  <a:pt x="26295" y="7028"/>
                </a:cubicBezTo>
                <a:cubicBezTo>
                  <a:pt x="26067" y="6158"/>
                  <a:pt x="25499" y="5360"/>
                  <a:pt x="24694" y="4957"/>
                </a:cubicBezTo>
                <a:cubicBezTo>
                  <a:pt x="24333" y="4776"/>
                  <a:pt x="23926" y="4681"/>
                  <a:pt x="23524" y="4681"/>
                </a:cubicBezTo>
                <a:cubicBezTo>
                  <a:pt x="23031" y="4681"/>
                  <a:pt x="22543" y="4824"/>
                  <a:pt x="22151" y="5126"/>
                </a:cubicBezTo>
                <a:cubicBezTo>
                  <a:pt x="21847" y="3944"/>
                  <a:pt x="20835" y="2974"/>
                  <a:pt x="19642" y="2721"/>
                </a:cubicBezTo>
                <a:cubicBezTo>
                  <a:pt x="19424" y="2675"/>
                  <a:pt x="19189" y="2652"/>
                  <a:pt x="18948" y="2652"/>
                </a:cubicBezTo>
                <a:cubicBezTo>
                  <a:pt x="17870" y="2652"/>
                  <a:pt x="16647" y="3102"/>
                  <a:pt x="16028" y="3882"/>
                </a:cubicBezTo>
                <a:cubicBezTo>
                  <a:pt x="15047" y="1533"/>
                  <a:pt x="12509" y="1"/>
                  <a:pt x="99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2"/>
          <p:cNvSpPr/>
          <p:nvPr/>
        </p:nvSpPr>
        <p:spPr>
          <a:xfrm>
            <a:off x="7530575" y="1698338"/>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group of cupcakes with faces&#10;&#10;Description automatically generated with low confidence">
            <a:extLst>
              <a:ext uri="{FF2B5EF4-FFF2-40B4-BE49-F238E27FC236}">
                <a16:creationId xmlns:a16="http://schemas.microsoft.com/office/drawing/2014/main" id="{92A263AA-8C18-37D5-6382-F821B0287480}"/>
              </a:ext>
            </a:extLst>
          </p:cNvPr>
          <p:cNvPicPr>
            <a:picLocks noChangeAspect="1"/>
          </p:cNvPicPr>
          <p:nvPr/>
        </p:nvPicPr>
        <p:blipFill>
          <a:blip r:embed="rId3"/>
          <a:stretch>
            <a:fillRect/>
          </a:stretch>
        </p:blipFill>
        <p:spPr>
          <a:xfrm>
            <a:off x="1895023" y="2380305"/>
            <a:ext cx="4680481" cy="2783654"/>
          </a:xfrm>
          <a:prstGeom prst="rect">
            <a:avLst/>
          </a:prstGeom>
        </p:spPr>
      </p:pic>
      <p:grpSp>
        <p:nvGrpSpPr>
          <p:cNvPr id="5" name="Google Shape;1167;p26">
            <a:extLst>
              <a:ext uri="{FF2B5EF4-FFF2-40B4-BE49-F238E27FC236}">
                <a16:creationId xmlns:a16="http://schemas.microsoft.com/office/drawing/2014/main" id="{54E33490-94AC-F68B-576A-DCE0563EA9AC}"/>
              </a:ext>
            </a:extLst>
          </p:cNvPr>
          <p:cNvGrpSpPr/>
          <p:nvPr/>
        </p:nvGrpSpPr>
        <p:grpSpPr>
          <a:xfrm>
            <a:off x="6504150" y="1420816"/>
            <a:ext cx="654195" cy="635660"/>
            <a:chOff x="1860550" y="3536650"/>
            <a:chExt cx="477375" cy="463850"/>
          </a:xfrm>
        </p:grpSpPr>
        <p:sp>
          <p:nvSpPr>
            <p:cNvPr id="6" name="Google Shape;1168;p26">
              <a:extLst>
                <a:ext uri="{FF2B5EF4-FFF2-40B4-BE49-F238E27FC236}">
                  <a16:creationId xmlns:a16="http://schemas.microsoft.com/office/drawing/2014/main" id="{6019897B-6E3B-008E-D768-F340A35AA81D}"/>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69;p26">
              <a:extLst>
                <a:ext uri="{FF2B5EF4-FFF2-40B4-BE49-F238E27FC236}">
                  <a16:creationId xmlns:a16="http://schemas.microsoft.com/office/drawing/2014/main" id="{EB218155-7767-6E36-FC85-E80F6B7EAB6E}"/>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70;p26">
              <a:extLst>
                <a:ext uri="{FF2B5EF4-FFF2-40B4-BE49-F238E27FC236}">
                  <a16:creationId xmlns:a16="http://schemas.microsoft.com/office/drawing/2014/main" id="{9CE9EE0A-68E4-5ABB-68BC-7DBA07568C0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71;p26">
              <a:extLst>
                <a:ext uri="{FF2B5EF4-FFF2-40B4-BE49-F238E27FC236}">
                  <a16:creationId xmlns:a16="http://schemas.microsoft.com/office/drawing/2014/main" id="{68461F77-53FF-3DDF-CB77-090CDC217A8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72;p26">
              <a:extLst>
                <a:ext uri="{FF2B5EF4-FFF2-40B4-BE49-F238E27FC236}">
                  <a16:creationId xmlns:a16="http://schemas.microsoft.com/office/drawing/2014/main" id="{4145E1FB-5D7C-6707-BD32-C53F38E678D4}"/>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73;p26">
              <a:extLst>
                <a:ext uri="{FF2B5EF4-FFF2-40B4-BE49-F238E27FC236}">
                  <a16:creationId xmlns:a16="http://schemas.microsoft.com/office/drawing/2014/main" id="{77493AF8-BBD3-34F0-952B-4C6B1ED291B4}"/>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74;p26">
              <a:extLst>
                <a:ext uri="{FF2B5EF4-FFF2-40B4-BE49-F238E27FC236}">
                  <a16:creationId xmlns:a16="http://schemas.microsoft.com/office/drawing/2014/main" id="{FFBAED56-A39F-76A3-A828-61CF83DE7525}"/>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75;p26">
              <a:extLst>
                <a:ext uri="{FF2B5EF4-FFF2-40B4-BE49-F238E27FC236}">
                  <a16:creationId xmlns:a16="http://schemas.microsoft.com/office/drawing/2014/main" id="{7BC19078-4DC3-8C5B-7D9E-B74E21620504}"/>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67;p26">
            <a:extLst>
              <a:ext uri="{FF2B5EF4-FFF2-40B4-BE49-F238E27FC236}">
                <a16:creationId xmlns:a16="http://schemas.microsoft.com/office/drawing/2014/main" id="{FAF76491-A7F6-4826-D1E4-663396725D3B}"/>
              </a:ext>
            </a:extLst>
          </p:cNvPr>
          <p:cNvGrpSpPr/>
          <p:nvPr/>
        </p:nvGrpSpPr>
        <p:grpSpPr>
          <a:xfrm>
            <a:off x="829388" y="155083"/>
            <a:ext cx="654195" cy="635660"/>
            <a:chOff x="1860550" y="3536650"/>
            <a:chExt cx="477375" cy="463850"/>
          </a:xfrm>
        </p:grpSpPr>
        <p:sp>
          <p:nvSpPr>
            <p:cNvPr id="15" name="Google Shape;1168;p26">
              <a:extLst>
                <a:ext uri="{FF2B5EF4-FFF2-40B4-BE49-F238E27FC236}">
                  <a16:creationId xmlns:a16="http://schemas.microsoft.com/office/drawing/2014/main" id="{7F8D2764-6092-EE58-424E-EB3330771F68}"/>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69;p26">
              <a:extLst>
                <a:ext uri="{FF2B5EF4-FFF2-40B4-BE49-F238E27FC236}">
                  <a16:creationId xmlns:a16="http://schemas.microsoft.com/office/drawing/2014/main" id="{01CCD0E8-493E-80C3-E6FE-48F2A473A9D7}"/>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70;p26">
              <a:extLst>
                <a:ext uri="{FF2B5EF4-FFF2-40B4-BE49-F238E27FC236}">
                  <a16:creationId xmlns:a16="http://schemas.microsoft.com/office/drawing/2014/main" id="{EC4EE7D8-1B9A-AF2B-0030-DCA488F168FB}"/>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71;p26">
              <a:extLst>
                <a:ext uri="{FF2B5EF4-FFF2-40B4-BE49-F238E27FC236}">
                  <a16:creationId xmlns:a16="http://schemas.microsoft.com/office/drawing/2014/main" id="{99AE8E76-CAD0-B0AA-6720-D5ECFF7C35E4}"/>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72;p26">
              <a:extLst>
                <a:ext uri="{FF2B5EF4-FFF2-40B4-BE49-F238E27FC236}">
                  <a16:creationId xmlns:a16="http://schemas.microsoft.com/office/drawing/2014/main" id="{FF16EA1C-4DE8-BCAF-8D40-054588B0D29F}"/>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73;p26">
              <a:extLst>
                <a:ext uri="{FF2B5EF4-FFF2-40B4-BE49-F238E27FC236}">
                  <a16:creationId xmlns:a16="http://schemas.microsoft.com/office/drawing/2014/main" id="{E47D239C-9002-B45B-D9B5-16467212F224}"/>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74;p26">
              <a:extLst>
                <a:ext uri="{FF2B5EF4-FFF2-40B4-BE49-F238E27FC236}">
                  <a16:creationId xmlns:a16="http://schemas.microsoft.com/office/drawing/2014/main" id="{BC6F677C-AEB2-13A0-119E-0EBCE8F7C893}"/>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75;p26">
              <a:extLst>
                <a:ext uri="{FF2B5EF4-FFF2-40B4-BE49-F238E27FC236}">
                  <a16:creationId xmlns:a16="http://schemas.microsoft.com/office/drawing/2014/main" id="{0FA9A603-1D6A-A7FA-A241-1FC4071D34A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167;p26">
            <a:extLst>
              <a:ext uri="{FF2B5EF4-FFF2-40B4-BE49-F238E27FC236}">
                <a16:creationId xmlns:a16="http://schemas.microsoft.com/office/drawing/2014/main" id="{472B95D1-F6B0-3A9B-F726-21520E50C3FF}"/>
              </a:ext>
            </a:extLst>
          </p:cNvPr>
          <p:cNvGrpSpPr/>
          <p:nvPr/>
        </p:nvGrpSpPr>
        <p:grpSpPr>
          <a:xfrm>
            <a:off x="1686787" y="2581653"/>
            <a:ext cx="654195" cy="635660"/>
            <a:chOff x="1860550" y="3536650"/>
            <a:chExt cx="477375" cy="463850"/>
          </a:xfrm>
        </p:grpSpPr>
        <p:sp>
          <p:nvSpPr>
            <p:cNvPr id="24" name="Google Shape;1168;p26">
              <a:extLst>
                <a:ext uri="{FF2B5EF4-FFF2-40B4-BE49-F238E27FC236}">
                  <a16:creationId xmlns:a16="http://schemas.microsoft.com/office/drawing/2014/main" id="{0C5A4FB2-E3C5-ED31-A050-D3E57FC6073C}"/>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69;p26">
              <a:extLst>
                <a:ext uri="{FF2B5EF4-FFF2-40B4-BE49-F238E27FC236}">
                  <a16:creationId xmlns:a16="http://schemas.microsoft.com/office/drawing/2014/main" id="{B006DF9C-0EAD-C32A-5A8E-4E9683395050}"/>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0;p26">
              <a:extLst>
                <a:ext uri="{FF2B5EF4-FFF2-40B4-BE49-F238E27FC236}">
                  <a16:creationId xmlns:a16="http://schemas.microsoft.com/office/drawing/2014/main" id="{DC7251AD-0241-677E-EC22-A70E0122AA11}"/>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71;p26">
              <a:extLst>
                <a:ext uri="{FF2B5EF4-FFF2-40B4-BE49-F238E27FC236}">
                  <a16:creationId xmlns:a16="http://schemas.microsoft.com/office/drawing/2014/main" id="{C4FD9477-9F5B-7641-6B46-BFBA2A652535}"/>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72;p26">
              <a:extLst>
                <a:ext uri="{FF2B5EF4-FFF2-40B4-BE49-F238E27FC236}">
                  <a16:creationId xmlns:a16="http://schemas.microsoft.com/office/drawing/2014/main" id="{DAF3B7F1-9B93-96A9-ED30-A2E97F320382}"/>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73;p26">
              <a:extLst>
                <a:ext uri="{FF2B5EF4-FFF2-40B4-BE49-F238E27FC236}">
                  <a16:creationId xmlns:a16="http://schemas.microsoft.com/office/drawing/2014/main" id="{9A2639A0-163D-08BB-218A-A25E0C113F1C}"/>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74;p26">
              <a:extLst>
                <a:ext uri="{FF2B5EF4-FFF2-40B4-BE49-F238E27FC236}">
                  <a16:creationId xmlns:a16="http://schemas.microsoft.com/office/drawing/2014/main" id="{AC2345D7-A74C-F2D0-1B44-638C3579C19F}"/>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75;p26">
              <a:extLst>
                <a:ext uri="{FF2B5EF4-FFF2-40B4-BE49-F238E27FC236}">
                  <a16:creationId xmlns:a16="http://schemas.microsoft.com/office/drawing/2014/main" id="{33E41B02-6504-43DC-2F8B-7BA67F562704}"/>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348;p29">
            <a:extLst>
              <a:ext uri="{FF2B5EF4-FFF2-40B4-BE49-F238E27FC236}">
                <a16:creationId xmlns:a16="http://schemas.microsoft.com/office/drawing/2014/main" id="{C64D4CAC-98F3-031E-91C8-EFDEA342501E}"/>
              </a:ext>
            </a:extLst>
          </p:cNvPr>
          <p:cNvGrpSpPr/>
          <p:nvPr/>
        </p:nvGrpSpPr>
        <p:grpSpPr>
          <a:xfrm rot="897555">
            <a:off x="382537" y="1544270"/>
            <a:ext cx="1607641" cy="3174901"/>
            <a:chOff x="6118750" y="720925"/>
            <a:chExt cx="386175" cy="762650"/>
          </a:xfrm>
        </p:grpSpPr>
        <p:sp>
          <p:nvSpPr>
            <p:cNvPr id="34" name="Google Shape;1349;p29">
              <a:extLst>
                <a:ext uri="{FF2B5EF4-FFF2-40B4-BE49-F238E27FC236}">
                  <a16:creationId xmlns:a16="http://schemas.microsoft.com/office/drawing/2014/main" id="{1A329E3F-E936-295B-13D3-907190F351BA}"/>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50;p29">
              <a:extLst>
                <a:ext uri="{FF2B5EF4-FFF2-40B4-BE49-F238E27FC236}">
                  <a16:creationId xmlns:a16="http://schemas.microsoft.com/office/drawing/2014/main" id="{E37E2DEE-35B7-D1B0-508B-064701314877}"/>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51;p29">
              <a:extLst>
                <a:ext uri="{FF2B5EF4-FFF2-40B4-BE49-F238E27FC236}">
                  <a16:creationId xmlns:a16="http://schemas.microsoft.com/office/drawing/2014/main" id="{9A332C18-A435-8008-720D-84A900D73450}"/>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52;p29">
              <a:extLst>
                <a:ext uri="{FF2B5EF4-FFF2-40B4-BE49-F238E27FC236}">
                  <a16:creationId xmlns:a16="http://schemas.microsoft.com/office/drawing/2014/main" id="{5BD81582-F036-49D4-4C8B-9AE4F27DFA99}"/>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53;p29">
              <a:extLst>
                <a:ext uri="{FF2B5EF4-FFF2-40B4-BE49-F238E27FC236}">
                  <a16:creationId xmlns:a16="http://schemas.microsoft.com/office/drawing/2014/main" id="{B2CC0E99-8B0C-4F3D-3435-5FC2664ED195}"/>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54;p29">
              <a:extLst>
                <a:ext uri="{FF2B5EF4-FFF2-40B4-BE49-F238E27FC236}">
                  <a16:creationId xmlns:a16="http://schemas.microsoft.com/office/drawing/2014/main" id="{A20F1211-CCBE-002F-301B-078CF9E8247F}"/>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55;p29">
              <a:extLst>
                <a:ext uri="{FF2B5EF4-FFF2-40B4-BE49-F238E27FC236}">
                  <a16:creationId xmlns:a16="http://schemas.microsoft.com/office/drawing/2014/main" id="{DAF96827-16DA-875C-6F74-67B2CD7B40A2}"/>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56;p29">
              <a:extLst>
                <a:ext uri="{FF2B5EF4-FFF2-40B4-BE49-F238E27FC236}">
                  <a16:creationId xmlns:a16="http://schemas.microsoft.com/office/drawing/2014/main" id="{BF812051-9881-6FFC-FFF3-6CC9C0FECF5D}"/>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57;p29">
              <a:extLst>
                <a:ext uri="{FF2B5EF4-FFF2-40B4-BE49-F238E27FC236}">
                  <a16:creationId xmlns:a16="http://schemas.microsoft.com/office/drawing/2014/main" id="{8DCED144-6797-975A-DFDC-FD508C168E3B}"/>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58;p29">
              <a:extLst>
                <a:ext uri="{FF2B5EF4-FFF2-40B4-BE49-F238E27FC236}">
                  <a16:creationId xmlns:a16="http://schemas.microsoft.com/office/drawing/2014/main" id="{F17C780E-4BA7-5B9F-E92F-693660F6656D}"/>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59;p29">
              <a:extLst>
                <a:ext uri="{FF2B5EF4-FFF2-40B4-BE49-F238E27FC236}">
                  <a16:creationId xmlns:a16="http://schemas.microsoft.com/office/drawing/2014/main" id="{48F1D971-23BD-C842-0490-EE3DC15540E0}"/>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60;p29">
              <a:extLst>
                <a:ext uri="{FF2B5EF4-FFF2-40B4-BE49-F238E27FC236}">
                  <a16:creationId xmlns:a16="http://schemas.microsoft.com/office/drawing/2014/main" id="{030E032E-8E40-6D2E-0882-91D65D6CCCB6}"/>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61;p29">
              <a:extLst>
                <a:ext uri="{FF2B5EF4-FFF2-40B4-BE49-F238E27FC236}">
                  <a16:creationId xmlns:a16="http://schemas.microsoft.com/office/drawing/2014/main" id="{C1C63E7A-93A8-9418-6D69-985F7B168A60}"/>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62;p29">
              <a:extLst>
                <a:ext uri="{FF2B5EF4-FFF2-40B4-BE49-F238E27FC236}">
                  <a16:creationId xmlns:a16="http://schemas.microsoft.com/office/drawing/2014/main" id="{910A29B4-4A38-E0F3-96F1-D35CE82B6428}"/>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63;p29">
              <a:extLst>
                <a:ext uri="{FF2B5EF4-FFF2-40B4-BE49-F238E27FC236}">
                  <a16:creationId xmlns:a16="http://schemas.microsoft.com/office/drawing/2014/main" id="{58AEF95C-EA41-E05C-9D81-AE162E03E955}"/>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64;p29">
              <a:extLst>
                <a:ext uri="{FF2B5EF4-FFF2-40B4-BE49-F238E27FC236}">
                  <a16:creationId xmlns:a16="http://schemas.microsoft.com/office/drawing/2014/main" id="{E95C7E3C-B979-5A3A-89F5-64915C0C2E42}"/>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65;p29">
              <a:extLst>
                <a:ext uri="{FF2B5EF4-FFF2-40B4-BE49-F238E27FC236}">
                  <a16:creationId xmlns:a16="http://schemas.microsoft.com/office/drawing/2014/main" id="{2EEF1CDD-5D64-3862-A464-5328E283AA3E}"/>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66;p29">
              <a:extLst>
                <a:ext uri="{FF2B5EF4-FFF2-40B4-BE49-F238E27FC236}">
                  <a16:creationId xmlns:a16="http://schemas.microsoft.com/office/drawing/2014/main" id="{B116C219-463B-3E3B-B2D1-6212DE695CB1}"/>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67;p29">
              <a:extLst>
                <a:ext uri="{FF2B5EF4-FFF2-40B4-BE49-F238E27FC236}">
                  <a16:creationId xmlns:a16="http://schemas.microsoft.com/office/drawing/2014/main" id="{8E96476A-8A44-95C7-54D5-22FE648A14B2}"/>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68;p29">
              <a:extLst>
                <a:ext uri="{FF2B5EF4-FFF2-40B4-BE49-F238E27FC236}">
                  <a16:creationId xmlns:a16="http://schemas.microsoft.com/office/drawing/2014/main" id="{068916C3-F1E9-6CEF-5502-014C9CD7058F}"/>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69;p29">
              <a:extLst>
                <a:ext uri="{FF2B5EF4-FFF2-40B4-BE49-F238E27FC236}">
                  <a16:creationId xmlns:a16="http://schemas.microsoft.com/office/drawing/2014/main" id="{39257D87-C233-2CDC-D999-495ED7A996D5}"/>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70;p29">
              <a:extLst>
                <a:ext uri="{FF2B5EF4-FFF2-40B4-BE49-F238E27FC236}">
                  <a16:creationId xmlns:a16="http://schemas.microsoft.com/office/drawing/2014/main" id="{6A45F782-89D8-59CD-33B1-7B1EFF812A5C}"/>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71;p29">
              <a:extLst>
                <a:ext uri="{FF2B5EF4-FFF2-40B4-BE49-F238E27FC236}">
                  <a16:creationId xmlns:a16="http://schemas.microsoft.com/office/drawing/2014/main" id="{005F9CFF-5442-0715-5DE9-085E3E2DC7F5}"/>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72;p29">
              <a:extLst>
                <a:ext uri="{FF2B5EF4-FFF2-40B4-BE49-F238E27FC236}">
                  <a16:creationId xmlns:a16="http://schemas.microsoft.com/office/drawing/2014/main" id="{287B03BB-F1AE-9D39-A9E5-34D09D3795E3}"/>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73;p29">
              <a:extLst>
                <a:ext uri="{FF2B5EF4-FFF2-40B4-BE49-F238E27FC236}">
                  <a16:creationId xmlns:a16="http://schemas.microsoft.com/office/drawing/2014/main" id="{ACCC0ECB-F608-E49F-C355-B9DB07B478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74;p29">
              <a:extLst>
                <a:ext uri="{FF2B5EF4-FFF2-40B4-BE49-F238E27FC236}">
                  <a16:creationId xmlns:a16="http://schemas.microsoft.com/office/drawing/2014/main" id="{A6D986DD-ECC2-6D0B-700F-A1555704539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44637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77"/>
                                        </p:tgtEl>
                                        <p:attrNameLst>
                                          <p:attrName>style.visibility</p:attrName>
                                        </p:attrNameLst>
                                      </p:cBhvr>
                                      <p:to>
                                        <p:strVal val="visible"/>
                                      </p:to>
                                    </p:set>
                                    <p:animEffect transition="in" filter="fade">
                                      <p:cBhvr>
                                        <p:cTn id="7" dur="1000"/>
                                        <p:tgtEl>
                                          <p:spTgt spid="2277"/>
                                        </p:tgtEl>
                                      </p:cBhvr>
                                    </p:animEffect>
                                    <p:anim calcmode="lin" valueType="num">
                                      <p:cBhvr>
                                        <p:cTn id="8" dur="1000" fill="hold"/>
                                        <p:tgtEl>
                                          <p:spTgt spid="2277"/>
                                        </p:tgtEl>
                                        <p:attrNameLst>
                                          <p:attrName>ppt_x</p:attrName>
                                        </p:attrNameLst>
                                      </p:cBhvr>
                                      <p:tavLst>
                                        <p:tav tm="0">
                                          <p:val>
                                            <p:strVal val="#ppt_x"/>
                                          </p:val>
                                        </p:tav>
                                        <p:tav tm="100000">
                                          <p:val>
                                            <p:strVal val="#ppt_x"/>
                                          </p:val>
                                        </p:tav>
                                      </p:tavLst>
                                    </p:anim>
                                    <p:anim calcmode="lin" valueType="num">
                                      <p:cBhvr>
                                        <p:cTn id="9" dur="1000" fill="hold"/>
                                        <p:tgtEl>
                                          <p:spTgt spid="227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98"/>
                                        </p:tgtEl>
                                        <p:attrNameLst>
                                          <p:attrName>style.visibility</p:attrName>
                                        </p:attrNameLst>
                                      </p:cBhvr>
                                      <p:to>
                                        <p:strVal val="visible"/>
                                      </p:to>
                                    </p:set>
                                    <p:animEffect transition="in" filter="fade">
                                      <p:cBhvr>
                                        <p:cTn id="12" dur="1000"/>
                                        <p:tgtEl>
                                          <p:spTgt spid="2298"/>
                                        </p:tgtEl>
                                      </p:cBhvr>
                                    </p:animEffect>
                                    <p:anim calcmode="lin" valueType="num">
                                      <p:cBhvr>
                                        <p:cTn id="13" dur="1000" fill="hold"/>
                                        <p:tgtEl>
                                          <p:spTgt spid="2298"/>
                                        </p:tgtEl>
                                        <p:attrNameLst>
                                          <p:attrName>ppt_x</p:attrName>
                                        </p:attrNameLst>
                                      </p:cBhvr>
                                      <p:tavLst>
                                        <p:tav tm="0">
                                          <p:val>
                                            <p:strVal val="#ppt_x"/>
                                          </p:val>
                                        </p:tav>
                                        <p:tav tm="100000">
                                          <p:val>
                                            <p:strVal val="#ppt_x"/>
                                          </p:val>
                                        </p:tav>
                                      </p:tavLst>
                                    </p:anim>
                                    <p:anim calcmode="lin" valueType="num">
                                      <p:cBhvr>
                                        <p:cTn id="14" dur="1000" fill="hold"/>
                                        <p:tgtEl>
                                          <p:spTgt spid="229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25"/>
                                        </p:tgtEl>
                                        <p:attrNameLst>
                                          <p:attrName>style.visibility</p:attrName>
                                        </p:attrNameLst>
                                      </p:cBhvr>
                                      <p:to>
                                        <p:strVal val="visible"/>
                                      </p:to>
                                    </p:set>
                                    <p:animEffect transition="in" filter="fade">
                                      <p:cBhvr>
                                        <p:cTn id="17" dur="1000"/>
                                        <p:tgtEl>
                                          <p:spTgt spid="2325"/>
                                        </p:tgtEl>
                                      </p:cBhvr>
                                    </p:animEffect>
                                    <p:anim calcmode="lin" valueType="num">
                                      <p:cBhvr>
                                        <p:cTn id="18" dur="1000" fill="hold"/>
                                        <p:tgtEl>
                                          <p:spTgt spid="2325"/>
                                        </p:tgtEl>
                                        <p:attrNameLst>
                                          <p:attrName>ppt_x</p:attrName>
                                        </p:attrNameLst>
                                      </p:cBhvr>
                                      <p:tavLst>
                                        <p:tav tm="0">
                                          <p:val>
                                            <p:strVal val="#ppt_x"/>
                                          </p:val>
                                        </p:tav>
                                        <p:tav tm="100000">
                                          <p:val>
                                            <p:strVal val="#ppt_x"/>
                                          </p:val>
                                        </p:tav>
                                      </p:tavLst>
                                    </p:anim>
                                    <p:anim calcmode="lin" valueType="num">
                                      <p:cBhvr>
                                        <p:cTn id="19" dur="1000" fill="hold"/>
                                        <p:tgtEl>
                                          <p:spTgt spid="23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26"/>
                                        </p:tgtEl>
                                        <p:attrNameLst>
                                          <p:attrName>style.visibility</p:attrName>
                                        </p:attrNameLst>
                                      </p:cBhvr>
                                      <p:to>
                                        <p:strVal val="visible"/>
                                      </p:to>
                                    </p:set>
                                    <p:animEffect transition="in" filter="fade">
                                      <p:cBhvr>
                                        <p:cTn id="22" dur="1000"/>
                                        <p:tgtEl>
                                          <p:spTgt spid="2326"/>
                                        </p:tgtEl>
                                      </p:cBhvr>
                                    </p:animEffect>
                                    <p:anim calcmode="lin" valueType="num">
                                      <p:cBhvr>
                                        <p:cTn id="23" dur="1000" fill="hold"/>
                                        <p:tgtEl>
                                          <p:spTgt spid="2326"/>
                                        </p:tgtEl>
                                        <p:attrNameLst>
                                          <p:attrName>ppt_x</p:attrName>
                                        </p:attrNameLst>
                                      </p:cBhvr>
                                      <p:tavLst>
                                        <p:tav tm="0">
                                          <p:val>
                                            <p:strVal val="#ppt_x"/>
                                          </p:val>
                                        </p:tav>
                                        <p:tav tm="100000">
                                          <p:val>
                                            <p:strVal val="#ppt_x"/>
                                          </p:val>
                                        </p:tav>
                                      </p:tavLst>
                                    </p:anim>
                                    <p:anim calcmode="lin" valueType="num">
                                      <p:cBhvr>
                                        <p:cTn id="24" dur="1000" fill="hold"/>
                                        <p:tgtEl>
                                          <p:spTgt spid="23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27"/>
                                        </p:tgtEl>
                                        <p:attrNameLst>
                                          <p:attrName>style.visibility</p:attrName>
                                        </p:attrNameLst>
                                      </p:cBhvr>
                                      <p:to>
                                        <p:strVal val="visible"/>
                                      </p:to>
                                    </p:set>
                                    <p:animEffect transition="in" filter="fade">
                                      <p:cBhvr>
                                        <p:cTn id="27" dur="1000"/>
                                        <p:tgtEl>
                                          <p:spTgt spid="2327"/>
                                        </p:tgtEl>
                                      </p:cBhvr>
                                    </p:animEffect>
                                    <p:anim calcmode="lin" valueType="num">
                                      <p:cBhvr>
                                        <p:cTn id="28" dur="1000" fill="hold"/>
                                        <p:tgtEl>
                                          <p:spTgt spid="2327"/>
                                        </p:tgtEl>
                                        <p:attrNameLst>
                                          <p:attrName>ppt_x</p:attrName>
                                        </p:attrNameLst>
                                      </p:cBhvr>
                                      <p:tavLst>
                                        <p:tav tm="0">
                                          <p:val>
                                            <p:strVal val="#ppt_x"/>
                                          </p:val>
                                        </p:tav>
                                        <p:tav tm="100000">
                                          <p:val>
                                            <p:strVal val="#ppt_x"/>
                                          </p:val>
                                        </p:tav>
                                      </p:tavLst>
                                    </p:anim>
                                    <p:anim calcmode="lin" valueType="num">
                                      <p:cBhvr>
                                        <p:cTn id="29" dur="1000" fill="hold"/>
                                        <p:tgtEl>
                                          <p:spTgt spid="232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28"/>
                                        </p:tgtEl>
                                        <p:attrNameLst>
                                          <p:attrName>style.visibility</p:attrName>
                                        </p:attrNameLst>
                                      </p:cBhvr>
                                      <p:to>
                                        <p:strVal val="visible"/>
                                      </p:to>
                                    </p:set>
                                    <p:animEffect transition="in" filter="fade">
                                      <p:cBhvr>
                                        <p:cTn id="32" dur="1000"/>
                                        <p:tgtEl>
                                          <p:spTgt spid="2328"/>
                                        </p:tgtEl>
                                      </p:cBhvr>
                                    </p:animEffect>
                                    <p:anim calcmode="lin" valueType="num">
                                      <p:cBhvr>
                                        <p:cTn id="33" dur="1000" fill="hold"/>
                                        <p:tgtEl>
                                          <p:spTgt spid="2328"/>
                                        </p:tgtEl>
                                        <p:attrNameLst>
                                          <p:attrName>ppt_x</p:attrName>
                                        </p:attrNameLst>
                                      </p:cBhvr>
                                      <p:tavLst>
                                        <p:tav tm="0">
                                          <p:val>
                                            <p:strVal val="#ppt_x"/>
                                          </p:val>
                                        </p:tav>
                                        <p:tav tm="100000">
                                          <p:val>
                                            <p:strVal val="#ppt_x"/>
                                          </p:val>
                                        </p:tav>
                                      </p:tavLst>
                                    </p:anim>
                                    <p:anim calcmode="lin" valueType="num">
                                      <p:cBhvr>
                                        <p:cTn id="34" dur="1000" fill="hold"/>
                                        <p:tgtEl>
                                          <p:spTgt spid="232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29"/>
                                        </p:tgtEl>
                                        <p:attrNameLst>
                                          <p:attrName>style.visibility</p:attrName>
                                        </p:attrNameLst>
                                      </p:cBhvr>
                                      <p:to>
                                        <p:strVal val="visible"/>
                                      </p:to>
                                    </p:set>
                                    <p:animEffect transition="in" filter="fade">
                                      <p:cBhvr>
                                        <p:cTn id="37" dur="1000"/>
                                        <p:tgtEl>
                                          <p:spTgt spid="2329"/>
                                        </p:tgtEl>
                                      </p:cBhvr>
                                    </p:animEffect>
                                    <p:anim calcmode="lin" valueType="num">
                                      <p:cBhvr>
                                        <p:cTn id="38" dur="1000" fill="hold"/>
                                        <p:tgtEl>
                                          <p:spTgt spid="2329"/>
                                        </p:tgtEl>
                                        <p:attrNameLst>
                                          <p:attrName>ppt_x</p:attrName>
                                        </p:attrNameLst>
                                      </p:cBhvr>
                                      <p:tavLst>
                                        <p:tav tm="0">
                                          <p:val>
                                            <p:strVal val="#ppt_x"/>
                                          </p:val>
                                        </p:tav>
                                        <p:tav tm="100000">
                                          <p:val>
                                            <p:strVal val="#ppt_x"/>
                                          </p:val>
                                        </p:tav>
                                      </p:tavLst>
                                    </p:anim>
                                    <p:anim calcmode="lin" valueType="num">
                                      <p:cBhvr>
                                        <p:cTn id="39" dur="1000" fill="hold"/>
                                        <p:tgtEl>
                                          <p:spTgt spid="232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1000"/>
                                        <p:tgtEl>
                                          <p:spTgt spid="33"/>
                                        </p:tgtEl>
                                      </p:cBhvr>
                                    </p:animEffect>
                                    <p:anim calcmode="lin" valueType="num">
                                      <p:cBhvr>
                                        <p:cTn id="63" dur="1000" fill="hold"/>
                                        <p:tgtEl>
                                          <p:spTgt spid="33"/>
                                        </p:tgtEl>
                                        <p:attrNameLst>
                                          <p:attrName>ppt_x</p:attrName>
                                        </p:attrNameLst>
                                      </p:cBhvr>
                                      <p:tavLst>
                                        <p:tav tm="0">
                                          <p:val>
                                            <p:strVal val="#ppt_x"/>
                                          </p:val>
                                        </p:tav>
                                        <p:tav tm="100000">
                                          <p:val>
                                            <p:strVal val="#ppt_x"/>
                                          </p:val>
                                        </p:tav>
                                      </p:tavLst>
                                    </p:anim>
                                    <p:anim calcmode="lin" valueType="num">
                                      <p:cBhvr>
                                        <p:cTn id="6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7" grpId="0"/>
      <p:bldP spid="2325" grpId="0" animBg="1"/>
      <p:bldP spid="2326" grpId="0" animBg="1"/>
      <p:bldP spid="2327" grpId="0" animBg="1"/>
      <p:bldP spid="2328" grpId="0" animBg="1"/>
      <p:bldP spid="23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D1AF85-DF9D-AED1-E6AF-7A918E8ACEA0}"/>
              </a:ext>
            </a:extLst>
          </p:cNvPr>
          <p:cNvPicPr>
            <a:picLocks noChangeAspect="1"/>
          </p:cNvPicPr>
          <p:nvPr/>
        </p:nvPicPr>
        <p:blipFill>
          <a:blip r:embed="rId3"/>
          <a:stretch>
            <a:fillRect/>
          </a:stretch>
        </p:blipFill>
        <p:spPr>
          <a:xfrm>
            <a:off x="-11494" y="1255"/>
            <a:ext cx="9144000" cy="5140990"/>
          </a:xfrm>
          <a:prstGeom prst="rect">
            <a:avLst/>
          </a:prstGeom>
        </p:spPr>
      </p:pic>
      <p:sp>
        <p:nvSpPr>
          <p:cNvPr id="29" name="TextBox 28"/>
          <p:cNvSpPr txBox="1"/>
          <p:nvPr/>
        </p:nvSpPr>
        <p:spPr>
          <a:xfrm>
            <a:off x="1033130" y="352765"/>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a:sym typeface="Arial"/>
              </a:rPr>
              <a:t>1</a:t>
            </a:r>
          </a:p>
        </p:txBody>
      </p:sp>
      <p:sp>
        <p:nvSpPr>
          <p:cNvPr id="51" name="5-Point Star 50">
            <a:hlinkClick r:id="rId4" action="ppaction://hlinksldjump"/>
          </p:cNvPr>
          <p:cNvSpPr/>
          <p:nvPr/>
        </p:nvSpPr>
        <p:spPr>
          <a:xfrm>
            <a:off x="978006" y="839743"/>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2" name="TextBox 51"/>
          <p:cNvSpPr txBox="1"/>
          <p:nvPr/>
        </p:nvSpPr>
        <p:spPr>
          <a:xfrm>
            <a:off x="2155944" y="1009309"/>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a:sym typeface="Arial"/>
              </a:rPr>
              <a:t>2</a:t>
            </a:r>
          </a:p>
        </p:txBody>
      </p:sp>
      <p:sp>
        <p:nvSpPr>
          <p:cNvPr id="53" name="5-Point Star 52">
            <a:hlinkClick r:id="rId5" action="ppaction://hlinksldjump"/>
          </p:cNvPr>
          <p:cNvSpPr/>
          <p:nvPr/>
        </p:nvSpPr>
        <p:spPr>
          <a:xfrm>
            <a:off x="2018918" y="1458630"/>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4" name="TextBox 53"/>
          <p:cNvSpPr txBox="1"/>
          <p:nvPr/>
        </p:nvSpPr>
        <p:spPr>
          <a:xfrm>
            <a:off x="5419813" y="244691"/>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a:sym typeface="Arial"/>
              </a:rPr>
              <a:t>5</a:t>
            </a:r>
          </a:p>
        </p:txBody>
      </p:sp>
      <p:sp>
        <p:nvSpPr>
          <p:cNvPr id="55" name="5-Point Star 54">
            <a:hlinkClick r:id="rId6" action="ppaction://hlinksldjump"/>
          </p:cNvPr>
          <p:cNvSpPr/>
          <p:nvPr/>
        </p:nvSpPr>
        <p:spPr>
          <a:xfrm>
            <a:off x="5267714" y="655055"/>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6" name="TextBox 55"/>
          <p:cNvSpPr txBox="1"/>
          <p:nvPr/>
        </p:nvSpPr>
        <p:spPr>
          <a:xfrm>
            <a:off x="6846449" y="1299411"/>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a:sym typeface="Arial"/>
              </a:rPr>
              <a:t>6</a:t>
            </a:r>
          </a:p>
        </p:txBody>
      </p:sp>
      <p:sp>
        <p:nvSpPr>
          <p:cNvPr id="57" name="5-Point Star 56">
            <a:hlinkClick r:id="rId7" action="ppaction://hlinksldjump"/>
          </p:cNvPr>
          <p:cNvSpPr/>
          <p:nvPr/>
        </p:nvSpPr>
        <p:spPr>
          <a:xfrm>
            <a:off x="6694350" y="1687610"/>
            <a:ext cx="644356"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8" name="TextBox 57"/>
          <p:cNvSpPr txBox="1"/>
          <p:nvPr/>
        </p:nvSpPr>
        <p:spPr>
          <a:xfrm>
            <a:off x="6383349" y="2512355"/>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a:sym typeface="Arial"/>
              </a:rPr>
              <a:t>4</a:t>
            </a:r>
          </a:p>
        </p:txBody>
      </p:sp>
      <p:sp>
        <p:nvSpPr>
          <p:cNvPr id="59" name="5-Point Star 58">
            <a:hlinkClick r:id="rId8" action="ppaction://hlinksldjump"/>
          </p:cNvPr>
          <p:cNvSpPr/>
          <p:nvPr/>
        </p:nvSpPr>
        <p:spPr>
          <a:xfrm>
            <a:off x="6267912" y="2949425"/>
            <a:ext cx="557337" cy="644355"/>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TextBox 61"/>
          <p:cNvSpPr txBox="1"/>
          <p:nvPr/>
        </p:nvSpPr>
        <p:spPr>
          <a:xfrm>
            <a:off x="1243984" y="2361188"/>
            <a:ext cx="340158"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Arial"/>
                <a:sym typeface="Arial"/>
              </a:rPr>
              <a:t>3</a:t>
            </a:r>
          </a:p>
        </p:txBody>
      </p:sp>
      <p:sp>
        <p:nvSpPr>
          <p:cNvPr id="63" name="5-Point Star 62">
            <a:hlinkClick r:id="rId9" action="ppaction://hlinksldjump"/>
          </p:cNvPr>
          <p:cNvSpPr/>
          <p:nvPr/>
        </p:nvSpPr>
        <p:spPr>
          <a:xfrm>
            <a:off x="994037" y="2798831"/>
            <a:ext cx="815833" cy="88414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0" name="Pentagon 69">
            <a:hlinkClick r:id="" action="ppaction://noaction"/>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pipi</a:t>
            </a:r>
          </a:p>
        </p:txBody>
      </p:sp>
      <p:sp>
        <p:nvSpPr>
          <p:cNvPr id="71" name="Rectangle 70"/>
          <p:cNvSpPr/>
          <p:nvPr/>
        </p:nvSpPr>
        <p:spPr>
          <a:xfrm>
            <a:off x="940347" y="4017335"/>
            <a:ext cx="6591100" cy="1084912"/>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Arial"/>
                <a:sym typeface="Arial"/>
              </a:rPr>
              <a:t>Ngôi sao may mắn</a:t>
            </a: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
        <p:nvSpPr>
          <p:cNvPr id="2" name="Rectangle: Rounded Corners 1">
            <a:hlinkClick r:id="rId11" action="ppaction://hlinksldjump"/>
            <a:extLst>
              <a:ext uri="{FF2B5EF4-FFF2-40B4-BE49-F238E27FC236}">
                <a16:creationId xmlns:a16="http://schemas.microsoft.com/office/drawing/2014/main" id="{0480B393-4988-4D76-866F-5168E707A428}"/>
              </a:ext>
            </a:extLst>
          </p:cNvPr>
          <p:cNvSpPr/>
          <p:nvPr/>
        </p:nvSpPr>
        <p:spPr>
          <a:xfrm>
            <a:off x="7755002" y="96704"/>
            <a:ext cx="1269943"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sym typeface="Arial"/>
              </a:rPr>
              <a:t>Vận dụng</a:t>
            </a:r>
          </a:p>
        </p:txBody>
      </p:sp>
      <p:sp>
        <p:nvSpPr>
          <p:cNvPr id="3" name="5-Point Star 56">
            <a:hlinkClick r:id="rId12" action="ppaction://hlinksldjump"/>
            <a:extLst>
              <a:ext uri="{FF2B5EF4-FFF2-40B4-BE49-F238E27FC236}">
                <a16:creationId xmlns:a16="http://schemas.microsoft.com/office/drawing/2014/main" id="{A3AEF18F-190B-893D-5362-F080CD0FB1E8}"/>
              </a:ext>
            </a:extLst>
          </p:cNvPr>
          <p:cNvSpPr/>
          <p:nvPr/>
        </p:nvSpPr>
        <p:spPr>
          <a:xfrm>
            <a:off x="7885991" y="1299411"/>
            <a:ext cx="819552" cy="803575"/>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TextBox 10">
            <a:extLst>
              <a:ext uri="{FF2B5EF4-FFF2-40B4-BE49-F238E27FC236}">
                <a16:creationId xmlns:a16="http://schemas.microsoft.com/office/drawing/2014/main" id="{AFBDBE27-01E3-22E5-DAD4-9EF71BA02790}"/>
              </a:ext>
            </a:extLst>
          </p:cNvPr>
          <p:cNvSpPr txBox="1"/>
          <p:nvPr/>
        </p:nvSpPr>
        <p:spPr>
          <a:xfrm>
            <a:off x="8145560" y="809254"/>
            <a:ext cx="3273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prstClr val="white"/>
                </a:solidFill>
                <a:effectLst/>
                <a:uLnTx/>
                <a:uFillTx/>
                <a:latin typeface="Arial"/>
                <a:cs typeface="Arial"/>
                <a:sym typeface="Arial"/>
              </a:rPr>
              <a:t>7</a:t>
            </a:r>
          </a:p>
        </p:txBody>
      </p:sp>
      <p:pic>
        <p:nvPicPr>
          <p:cNvPr id="10" name="Picture 9">
            <a:extLst>
              <a:ext uri="{FF2B5EF4-FFF2-40B4-BE49-F238E27FC236}">
                <a16:creationId xmlns:a16="http://schemas.microsoft.com/office/drawing/2014/main" id="{33FDFEE7-6796-0E4B-6B72-8D96B92E6D11}"/>
              </a:ext>
            </a:extLst>
          </p:cNvPr>
          <p:cNvPicPr>
            <a:picLocks noChangeAspect="1"/>
          </p:cNvPicPr>
          <p:nvPr/>
        </p:nvPicPr>
        <p:blipFill>
          <a:blip r:embed="rId13"/>
          <a:stretch>
            <a:fillRect/>
          </a:stretch>
        </p:blipFill>
        <p:spPr>
          <a:xfrm>
            <a:off x="2741229" y="1845268"/>
            <a:ext cx="2806709" cy="2469194"/>
          </a:xfrm>
          <a:prstGeom prst="rect">
            <a:avLst/>
          </a:prstGeom>
        </p:spPr>
      </p:pic>
    </p:spTree>
    <p:extLst>
      <p:ext uri="{BB962C8B-B14F-4D97-AF65-F5344CB8AC3E}">
        <p14:creationId xmlns:p14="http://schemas.microsoft.com/office/powerpoint/2010/main" val="1729097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44444E-6 2.46914E-7 L -4.44444E-6 -0.07222 " pathEditMode="relative" rAng="0" ptsTypes="AA">
                                      <p:cBhvr>
                                        <p:cTn id="6" dur="250" accel="50000" decel="50000" autoRev="1" fill="hold">
                                          <p:stCondLst>
                                            <p:cond delay="0"/>
                                          </p:stCondLst>
                                        </p:cTn>
                                        <p:tgtEl>
                                          <p:spTgt spid="71"/>
                                        </p:tgtEl>
                                        <p:attrNameLst>
                                          <p:attrName>ppt_x</p:attrName>
                                          <p:attrName>ppt_y</p:attrName>
                                        </p:attrNameLst>
                                      </p:cBhvr>
                                      <p:rCtr x="0" y="-3611"/>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1"/>
                    </p:tgtEl>
                  </p:cond>
                </p:stCondLst>
                <p:endSync evt="end" delay="0">
                  <p:rtn val="all"/>
                </p:endSync>
                <p:childTnLst>
                  <p:par>
                    <p:cTn id="26" fill="hold">
                      <p:stCondLst>
                        <p:cond delay="0"/>
                      </p:stCondLst>
                      <p:childTnLst>
                        <p:par>
                          <p:cTn id="27" fill="hold">
                            <p:stCondLst>
                              <p:cond delay="0"/>
                            </p:stCondLst>
                            <p:childTnLst>
                              <p:par>
                                <p:cTn id="28" presetID="23" presetClass="exit" presetSubtype="544" fill="hold" grpId="0" nodeType="clickEffect">
                                  <p:stCondLst>
                                    <p:cond delay="0"/>
                                  </p:stCondLst>
                                  <p:childTnLst>
                                    <p:anim calcmode="lin" valueType="num">
                                      <p:cBhvr>
                                        <p:cTn id="29" dur="500"/>
                                        <p:tgtEl>
                                          <p:spTgt spid="51"/>
                                        </p:tgtEl>
                                        <p:attrNameLst>
                                          <p:attrName>ppt_w</p:attrName>
                                        </p:attrNameLst>
                                      </p:cBhvr>
                                      <p:tavLst>
                                        <p:tav tm="0">
                                          <p:val>
                                            <p:strVal val="ppt_w"/>
                                          </p:val>
                                        </p:tav>
                                        <p:tav tm="100000">
                                          <p:val>
                                            <p:fltVal val="0"/>
                                          </p:val>
                                        </p:tav>
                                      </p:tavLst>
                                    </p:anim>
                                    <p:anim calcmode="lin" valueType="num">
                                      <p:cBhvr>
                                        <p:cTn id="30" dur="500"/>
                                        <p:tgtEl>
                                          <p:spTgt spid="51"/>
                                        </p:tgtEl>
                                        <p:attrNameLst>
                                          <p:attrName>ppt_h</p:attrName>
                                        </p:attrNameLst>
                                      </p:cBhvr>
                                      <p:tavLst>
                                        <p:tav tm="0">
                                          <p:val>
                                            <p:strVal val="ppt_h"/>
                                          </p:val>
                                        </p:tav>
                                        <p:tav tm="100000">
                                          <p:val>
                                            <p:fltVal val="0"/>
                                          </p:val>
                                        </p:tav>
                                      </p:tavLst>
                                    </p:anim>
                                    <p:anim calcmode="lin" valueType="num">
                                      <p:cBhvr>
                                        <p:cTn id="31" dur="500"/>
                                        <p:tgtEl>
                                          <p:spTgt spid="51"/>
                                        </p:tgtEl>
                                        <p:attrNameLst>
                                          <p:attrName>ppt_x</p:attrName>
                                        </p:attrNameLst>
                                      </p:cBhvr>
                                      <p:tavLst>
                                        <p:tav tm="0">
                                          <p:val>
                                            <p:strVal val="ppt_x"/>
                                          </p:val>
                                        </p:tav>
                                        <p:tav tm="100000">
                                          <p:val>
                                            <p:fltVal val="0.5"/>
                                          </p:val>
                                        </p:tav>
                                      </p:tavLst>
                                    </p:anim>
                                    <p:anim calcmode="lin" valueType="num">
                                      <p:cBhvr>
                                        <p:cTn id="32" dur="500"/>
                                        <p:tgtEl>
                                          <p:spTgt spid="51"/>
                                        </p:tgtEl>
                                        <p:attrNameLst>
                                          <p:attrName>ppt_y</p:attrName>
                                        </p:attrNameLst>
                                      </p:cBhvr>
                                      <p:tavLst>
                                        <p:tav tm="0">
                                          <p:val>
                                            <p:strVal val="ppt_y"/>
                                          </p:val>
                                        </p:tav>
                                        <p:tav tm="100000">
                                          <p:val>
                                            <p:fltVal val="0.5"/>
                                          </p:val>
                                        </p:tav>
                                      </p:tavLst>
                                    </p:anim>
                                    <p:set>
                                      <p:cBhvr>
                                        <p:cTn id="33" dur="1" fill="hold">
                                          <p:stCondLst>
                                            <p:cond delay="499"/>
                                          </p:stCondLst>
                                        </p:cTn>
                                        <p:tgtEl>
                                          <p:spTgt spid="5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
                                        <p:tgtEl>
                                          <p:spTgt spid="29"/>
                                        </p:tgtEl>
                                      </p:cBhvr>
                                    </p:animEffect>
                                    <p:set>
                                      <p:cBhvr>
                                        <p:cTn id="36"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 restart="whenNotActive" fill="hold" evtFilter="cancelBubble" nodeType="interactiveSeq">
                <p:stCondLst>
                  <p:cond evt="onClick" delay="0">
                    <p:tgtEl>
                      <p:spTgt spid="53"/>
                    </p:tgtEl>
                  </p:cond>
                </p:stCondLst>
                <p:endSync evt="end" delay="0">
                  <p:rtn val="all"/>
                </p:endSync>
                <p:childTnLst>
                  <p:par>
                    <p:cTn id="38" fill="hold">
                      <p:stCondLst>
                        <p:cond delay="0"/>
                      </p:stCondLst>
                      <p:childTnLst>
                        <p:par>
                          <p:cTn id="39" fill="hold">
                            <p:stCondLst>
                              <p:cond delay="0"/>
                            </p:stCondLst>
                            <p:childTnLst>
                              <p:par>
                                <p:cTn id="40" presetID="23" presetClass="exit" presetSubtype="544" fill="hold" grpId="0" nodeType="clickEffect">
                                  <p:stCondLst>
                                    <p:cond delay="0"/>
                                  </p:stCondLst>
                                  <p:childTnLst>
                                    <p:anim calcmode="lin" valueType="num">
                                      <p:cBhvr>
                                        <p:cTn id="41" dur="500"/>
                                        <p:tgtEl>
                                          <p:spTgt spid="53"/>
                                        </p:tgtEl>
                                        <p:attrNameLst>
                                          <p:attrName>ppt_w</p:attrName>
                                        </p:attrNameLst>
                                      </p:cBhvr>
                                      <p:tavLst>
                                        <p:tav tm="0">
                                          <p:val>
                                            <p:strVal val="ppt_w"/>
                                          </p:val>
                                        </p:tav>
                                        <p:tav tm="100000">
                                          <p:val>
                                            <p:fltVal val="0"/>
                                          </p:val>
                                        </p:tav>
                                      </p:tavLst>
                                    </p:anim>
                                    <p:anim calcmode="lin" valueType="num">
                                      <p:cBhvr>
                                        <p:cTn id="42" dur="500"/>
                                        <p:tgtEl>
                                          <p:spTgt spid="53"/>
                                        </p:tgtEl>
                                        <p:attrNameLst>
                                          <p:attrName>ppt_h</p:attrName>
                                        </p:attrNameLst>
                                      </p:cBhvr>
                                      <p:tavLst>
                                        <p:tav tm="0">
                                          <p:val>
                                            <p:strVal val="ppt_h"/>
                                          </p:val>
                                        </p:tav>
                                        <p:tav tm="100000">
                                          <p:val>
                                            <p:fltVal val="0"/>
                                          </p:val>
                                        </p:tav>
                                      </p:tavLst>
                                    </p:anim>
                                    <p:anim calcmode="lin" valueType="num">
                                      <p:cBhvr>
                                        <p:cTn id="43" dur="500"/>
                                        <p:tgtEl>
                                          <p:spTgt spid="53"/>
                                        </p:tgtEl>
                                        <p:attrNameLst>
                                          <p:attrName>ppt_x</p:attrName>
                                        </p:attrNameLst>
                                      </p:cBhvr>
                                      <p:tavLst>
                                        <p:tav tm="0">
                                          <p:val>
                                            <p:strVal val="ppt_x"/>
                                          </p:val>
                                        </p:tav>
                                        <p:tav tm="100000">
                                          <p:val>
                                            <p:fltVal val="0.5"/>
                                          </p:val>
                                        </p:tav>
                                      </p:tavLst>
                                    </p:anim>
                                    <p:anim calcmode="lin" valueType="num">
                                      <p:cBhvr>
                                        <p:cTn id="44" dur="500"/>
                                        <p:tgtEl>
                                          <p:spTgt spid="53"/>
                                        </p:tgtEl>
                                        <p:attrNameLst>
                                          <p:attrName>ppt_y</p:attrName>
                                        </p:attrNameLst>
                                      </p:cBhvr>
                                      <p:tavLst>
                                        <p:tav tm="0">
                                          <p:val>
                                            <p:strVal val="ppt_y"/>
                                          </p:val>
                                        </p:tav>
                                        <p:tav tm="100000">
                                          <p:val>
                                            <p:fltVal val="0.5"/>
                                          </p:val>
                                        </p:tav>
                                      </p:tavLst>
                                    </p:anim>
                                    <p:set>
                                      <p:cBhvr>
                                        <p:cTn id="45" dur="1" fill="hold">
                                          <p:stCondLst>
                                            <p:cond delay="499"/>
                                          </p:stCondLst>
                                        </p:cTn>
                                        <p:tgtEl>
                                          <p:spTgt spid="53"/>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
                                        <p:tgtEl>
                                          <p:spTgt spid="52"/>
                                        </p:tgtEl>
                                      </p:cBhvr>
                                    </p:animEffect>
                                    <p:set>
                                      <p:cBhvr>
                                        <p:cTn id="48"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9" restart="whenNotActive" fill="hold" evtFilter="cancelBubble" nodeType="interactiveSeq">
                <p:stCondLst>
                  <p:cond evt="onClick" delay="0">
                    <p:tgtEl>
                      <p:spTgt spid="55"/>
                    </p:tgtEl>
                  </p:cond>
                </p:stCondLst>
                <p:endSync evt="end" delay="0">
                  <p:rtn val="all"/>
                </p:endSync>
                <p:childTnLst>
                  <p:par>
                    <p:cTn id="50" fill="hold">
                      <p:stCondLst>
                        <p:cond delay="0"/>
                      </p:stCondLst>
                      <p:childTnLst>
                        <p:par>
                          <p:cTn id="51" fill="hold">
                            <p:stCondLst>
                              <p:cond delay="0"/>
                            </p:stCondLst>
                            <p:childTnLst>
                              <p:par>
                                <p:cTn id="52" presetID="23" presetClass="exit" presetSubtype="544" fill="hold" grpId="0" nodeType="clickEffect">
                                  <p:stCondLst>
                                    <p:cond delay="0"/>
                                  </p:stCondLst>
                                  <p:childTnLst>
                                    <p:anim calcmode="lin" valueType="num">
                                      <p:cBhvr>
                                        <p:cTn id="53" dur="500"/>
                                        <p:tgtEl>
                                          <p:spTgt spid="55"/>
                                        </p:tgtEl>
                                        <p:attrNameLst>
                                          <p:attrName>ppt_w</p:attrName>
                                        </p:attrNameLst>
                                      </p:cBhvr>
                                      <p:tavLst>
                                        <p:tav tm="0">
                                          <p:val>
                                            <p:strVal val="ppt_w"/>
                                          </p:val>
                                        </p:tav>
                                        <p:tav tm="100000">
                                          <p:val>
                                            <p:fltVal val="0"/>
                                          </p:val>
                                        </p:tav>
                                      </p:tavLst>
                                    </p:anim>
                                    <p:anim calcmode="lin" valueType="num">
                                      <p:cBhvr>
                                        <p:cTn id="54" dur="500"/>
                                        <p:tgtEl>
                                          <p:spTgt spid="55"/>
                                        </p:tgtEl>
                                        <p:attrNameLst>
                                          <p:attrName>ppt_h</p:attrName>
                                        </p:attrNameLst>
                                      </p:cBhvr>
                                      <p:tavLst>
                                        <p:tav tm="0">
                                          <p:val>
                                            <p:strVal val="ppt_h"/>
                                          </p:val>
                                        </p:tav>
                                        <p:tav tm="100000">
                                          <p:val>
                                            <p:fltVal val="0"/>
                                          </p:val>
                                        </p:tav>
                                      </p:tavLst>
                                    </p:anim>
                                    <p:anim calcmode="lin" valueType="num">
                                      <p:cBhvr>
                                        <p:cTn id="55" dur="500"/>
                                        <p:tgtEl>
                                          <p:spTgt spid="55"/>
                                        </p:tgtEl>
                                        <p:attrNameLst>
                                          <p:attrName>ppt_x</p:attrName>
                                        </p:attrNameLst>
                                      </p:cBhvr>
                                      <p:tavLst>
                                        <p:tav tm="0">
                                          <p:val>
                                            <p:strVal val="ppt_x"/>
                                          </p:val>
                                        </p:tav>
                                        <p:tav tm="100000">
                                          <p:val>
                                            <p:fltVal val="0.5"/>
                                          </p:val>
                                        </p:tav>
                                      </p:tavLst>
                                    </p:anim>
                                    <p:anim calcmode="lin" valueType="num">
                                      <p:cBhvr>
                                        <p:cTn id="56" dur="500"/>
                                        <p:tgtEl>
                                          <p:spTgt spid="55"/>
                                        </p:tgtEl>
                                        <p:attrNameLst>
                                          <p:attrName>ppt_y</p:attrName>
                                        </p:attrNameLst>
                                      </p:cBhvr>
                                      <p:tavLst>
                                        <p:tav tm="0">
                                          <p:val>
                                            <p:strVal val="ppt_y"/>
                                          </p:val>
                                        </p:tav>
                                        <p:tav tm="100000">
                                          <p:val>
                                            <p:fltVal val="0.5"/>
                                          </p:val>
                                        </p:tav>
                                      </p:tavLst>
                                    </p:anim>
                                    <p:set>
                                      <p:cBhvr>
                                        <p:cTn id="57" dur="1" fill="hold">
                                          <p:stCondLst>
                                            <p:cond delay="499"/>
                                          </p:stCondLst>
                                        </p:cTn>
                                        <p:tgtEl>
                                          <p:spTgt spid="55"/>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
                                        <p:tgtEl>
                                          <p:spTgt spid="54"/>
                                        </p:tgtEl>
                                      </p:cBhvr>
                                    </p:animEffect>
                                    <p:set>
                                      <p:cBhvr>
                                        <p:cTn id="60"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1" restart="whenNotActive" fill="hold" evtFilter="cancelBubble" nodeType="interactiveSeq">
                <p:stCondLst>
                  <p:cond evt="onClick" delay="0">
                    <p:tgtEl>
                      <p:spTgt spid="57"/>
                    </p:tgtEl>
                  </p:cond>
                </p:stCondLst>
                <p:endSync evt="end" delay="0">
                  <p:rtn val="all"/>
                </p:endSync>
                <p:childTnLst>
                  <p:par>
                    <p:cTn id="62" fill="hold">
                      <p:stCondLst>
                        <p:cond delay="0"/>
                      </p:stCondLst>
                      <p:childTnLst>
                        <p:par>
                          <p:cTn id="63" fill="hold">
                            <p:stCondLst>
                              <p:cond delay="0"/>
                            </p:stCondLst>
                            <p:childTnLst>
                              <p:par>
                                <p:cTn id="64" presetID="23" presetClass="exit" presetSubtype="544" fill="hold" grpId="0" nodeType="clickEffect">
                                  <p:stCondLst>
                                    <p:cond delay="0"/>
                                  </p:stCondLst>
                                  <p:childTnLst>
                                    <p:anim calcmode="lin" valueType="num">
                                      <p:cBhvr>
                                        <p:cTn id="65" dur="500"/>
                                        <p:tgtEl>
                                          <p:spTgt spid="57"/>
                                        </p:tgtEl>
                                        <p:attrNameLst>
                                          <p:attrName>ppt_w</p:attrName>
                                        </p:attrNameLst>
                                      </p:cBhvr>
                                      <p:tavLst>
                                        <p:tav tm="0">
                                          <p:val>
                                            <p:strVal val="ppt_w"/>
                                          </p:val>
                                        </p:tav>
                                        <p:tav tm="100000">
                                          <p:val>
                                            <p:fltVal val="0"/>
                                          </p:val>
                                        </p:tav>
                                      </p:tavLst>
                                    </p:anim>
                                    <p:anim calcmode="lin" valueType="num">
                                      <p:cBhvr>
                                        <p:cTn id="66" dur="500"/>
                                        <p:tgtEl>
                                          <p:spTgt spid="57"/>
                                        </p:tgtEl>
                                        <p:attrNameLst>
                                          <p:attrName>ppt_h</p:attrName>
                                        </p:attrNameLst>
                                      </p:cBhvr>
                                      <p:tavLst>
                                        <p:tav tm="0">
                                          <p:val>
                                            <p:strVal val="ppt_h"/>
                                          </p:val>
                                        </p:tav>
                                        <p:tav tm="100000">
                                          <p:val>
                                            <p:fltVal val="0"/>
                                          </p:val>
                                        </p:tav>
                                      </p:tavLst>
                                    </p:anim>
                                    <p:anim calcmode="lin" valueType="num">
                                      <p:cBhvr>
                                        <p:cTn id="67" dur="500"/>
                                        <p:tgtEl>
                                          <p:spTgt spid="57"/>
                                        </p:tgtEl>
                                        <p:attrNameLst>
                                          <p:attrName>ppt_x</p:attrName>
                                        </p:attrNameLst>
                                      </p:cBhvr>
                                      <p:tavLst>
                                        <p:tav tm="0">
                                          <p:val>
                                            <p:strVal val="ppt_x"/>
                                          </p:val>
                                        </p:tav>
                                        <p:tav tm="100000">
                                          <p:val>
                                            <p:fltVal val="0.5"/>
                                          </p:val>
                                        </p:tav>
                                      </p:tavLst>
                                    </p:anim>
                                    <p:anim calcmode="lin" valueType="num">
                                      <p:cBhvr>
                                        <p:cTn id="68" dur="500"/>
                                        <p:tgtEl>
                                          <p:spTgt spid="57"/>
                                        </p:tgtEl>
                                        <p:attrNameLst>
                                          <p:attrName>ppt_y</p:attrName>
                                        </p:attrNameLst>
                                      </p:cBhvr>
                                      <p:tavLst>
                                        <p:tav tm="0">
                                          <p:val>
                                            <p:strVal val="ppt_y"/>
                                          </p:val>
                                        </p:tav>
                                        <p:tav tm="100000">
                                          <p:val>
                                            <p:fltVal val="0.5"/>
                                          </p:val>
                                        </p:tav>
                                      </p:tavLst>
                                    </p:anim>
                                    <p:set>
                                      <p:cBhvr>
                                        <p:cTn id="69" dur="1" fill="hold">
                                          <p:stCondLst>
                                            <p:cond delay="499"/>
                                          </p:stCondLst>
                                        </p:cTn>
                                        <p:tgtEl>
                                          <p:spTgt spid="57"/>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
                                        <p:tgtEl>
                                          <p:spTgt spid="56"/>
                                        </p:tgtEl>
                                      </p:cBhvr>
                                    </p:animEffect>
                                    <p:set>
                                      <p:cBhvr>
                                        <p:cTn id="72"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3" restart="whenNotActive" fill="hold" evtFilter="cancelBubble" nodeType="interactiveSeq">
                <p:stCondLst>
                  <p:cond evt="onClick" delay="0">
                    <p:tgtEl>
                      <p:spTgt spid="59"/>
                    </p:tgtEl>
                  </p:cond>
                </p:stCondLst>
                <p:endSync evt="end" delay="0">
                  <p:rtn val="all"/>
                </p:endSync>
                <p:childTnLst>
                  <p:par>
                    <p:cTn id="74" fill="hold">
                      <p:stCondLst>
                        <p:cond delay="0"/>
                      </p:stCondLst>
                      <p:childTnLst>
                        <p:par>
                          <p:cTn id="75" fill="hold">
                            <p:stCondLst>
                              <p:cond delay="0"/>
                            </p:stCondLst>
                            <p:childTnLst>
                              <p:par>
                                <p:cTn id="76" presetID="23" presetClass="exit" presetSubtype="544" fill="hold" grpId="0" nodeType="clickEffect">
                                  <p:stCondLst>
                                    <p:cond delay="0"/>
                                  </p:stCondLst>
                                  <p:childTnLst>
                                    <p:anim calcmode="lin" valueType="num">
                                      <p:cBhvr>
                                        <p:cTn id="77" dur="500"/>
                                        <p:tgtEl>
                                          <p:spTgt spid="59"/>
                                        </p:tgtEl>
                                        <p:attrNameLst>
                                          <p:attrName>ppt_w</p:attrName>
                                        </p:attrNameLst>
                                      </p:cBhvr>
                                      <p:tavLst>
                                        <p:tav tm="0">
                                          <p:val>
                                            <p:strVal val="ppt_w"/>
                                          </p:val>
                                        </p:tav>
                                        <p:tav tm="100000">
                                          <p:val>
                                            <p:fltVal val="0"/>
                                          </p:val>
                                        </p:tav>
                                      </p:tavLst>
                                    </p:anim>
                                    <p:anim calcmode="lin" valueType="num">
                                      <p:cBhvr>
                                        <p:cTn id="78" dur="500"/>
                                        <p:tgtEl>
                                          <p:spTgt spid="59"/>
                                        </p:tgtEl>
                                        <p:attrNameLst>
                                          <p:attrName>ppt_h</p:attrName>
                                        </p:attrNameLst>
                                      </p:cBhvr>
                                      <p:tavLst>
                                        <p:tav tm="0">
                                          <p:val>
                                            <p:strVal val="ppt_h"/>
                                          </p:val>
                                        </p:tav>
                                        <p:tav tm="100000">
                                          <p:val>
                                            <p:fltVal val="0"/>
                                          </p:val>
                                        </p:tav>
                                      </p:tavLst>
                                    </p:anim>
                                    <p:anim calcmode="lin" valueType="num">
                                      <p:cBhvr>
                                        <p:cTn id="79" dur="500"/>
                                        <p:tgtEl>
                                          <p:spTgt spid="59"/>
                                        </p:tgtEl>
                                        <p:attrNameLst>
                                          <p:attrName>ppt_x</p:attrName>
                                        </p:attrNameLst>
                                      </p:cBhvr>
                                      <p:tavLst>
                                        <p:tav tm="0">
                                          <p:val>
                                            <p:strVal val="ppt_x"/>
                                          </p:val>
                                        </p:tav>
                                        <p:tav tm="100000">
                                          <p:val>
                                            <p:fltVal val="0.5"/>
                                          </p:val>
                                        </p:tav>
                                      </p:tavLst>
                                    </p:anim>
                                    <p:anim calcmode="lin" valueType="num">
                                      <p:cBhvr>
                                        <p:cTn id="80" dur="500"/>
                                        <p:tgtEl>
                                          <p:spTgt spid="59"/>
                                        </p:tgtEl>
                                        <p:attrNameLst>
                                          <p:attrName>ppt_y</p:attrName>
                                        </p:attrNameLst>
                                      </p:cBhvr>
                                      <p:tavLst>
                                        <p:tav tm="0">
                                          <p:val>
                                            <p:strVal val="ppt_y"/>
                                          </p:val>
                                        </p:tav>
                                        <p:tav tm="100000">
                                          <p:val>
                                            <p:fltVal val="0.5"/>
                                          </p:val>
                                        </p:tav>
                                      </p:tavLst>
                                    </p:anim>
                                    <p:set>
                                      <p:cBhvr>
                                        <p:cTn id="81" dur="1" fill="hold">
                                          <p:stCondLst>
                                            <p:cond delay="499"/>
                                          </p:stCondLst>
                                        </p:cTn>
                                        <p:tgtEl>
                                          <p:spTgt spid="59"/>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
                                        <p:tgtEl>
                                          <p:spTgt spid="58"/>
                                        </p:tgtEl>
                                      </p:cBhvr>
                                    </p:animEffect>
                                    <p:set>
                                      <p:cBhvr>
                                        <p:cTn id="84"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5" restart="whenNotActive" fill="hold" evtFilter="cancelBubble" nodeType="interactiveSeq">
                <p:stCondLst>
                  <p:cond evt="onClick" delay="0">
                    <p:tgtEl>
                      <p:spTgt spid="63"/>
                    </p:tgtEl>
                  </p:cond>
                </p:stCondLst>
                <p:endSync evt="end" delay="0">
                  <p:rtn val="all"/>
                </p:endSync>
                <p:childTnLst>
                  <p:par>
                    <p:cTn id="86" fill="hold">
                      <p:stCondLst>
                        <p:cond delay="0"/>
                      </p:stCondLst>
                      <p:childTnLst>
                        <p:par>
                          <p:cTn id="87" fill="hold">
                            <p:stCondLst>
                              <p:cond delay="0"/>
                            </p:stCondLst>
                            <p:childTnLst>
                              <p:par>
                                <p:cTn id="88" presetID="23" presetClass="exit" presetSubtype="544" fill="hold" grpId="0" nodeType="clickEffect">
                                  <p:stCondLst>
                                    <p:cond delay="0"/>
                                  </p:stCondLst>
                                  <p:childTnLst>
                                    <p:anim calcmode="lin" valueType="num">
                                      <p:cBhvr>
                                        <p:cTn id="89" dur="500"/>
                                        <p:tgtEl>
                                          <p:spTgt spid="63"/>
                                        </p:tgtEl>
                                        <p:attrNameLst>
                                          <p:attrName>ppt_w</p:attrName>
                                        </p:attrNameLst>
                                      </p:cBhvr>
                                      <p:tavLst>
                                        <p:tav tm="0">
                                          <p:val>
                                            <p:strVal val="ppt_w"/>
                                          </p:val>
                                        </p:tav>
                                        <p:tav tm="100000">
                                          <p:val>
                                            <p:fltVal val="0"/>
                                          </p:val>
                                        </p:tav>
                                      </p:tavLst>
                                    </p:anim>
                                    <p:anim calcmode="lin" valueType="num">
                                      <p:cBhvr>
                                        <p:cTn id="90" dur="500"/>
                                        <p:tgtEl>
                                          <p:spTgt spid="63"/>
                                        </p:tgtEl>
                                        <p:attrNameLst>
                                          <p:attrName>ppt_h</p:attrName>
                                        </p:attrNameLst>
                                      </p:cBhvr>
                                      <p:tavLst>
                                        <p:tav tm="0">
                                          <p:val>
                                            <p:strVal val="ppt_h"/>
                                          </p:val>
                                        </p:tav>
                                        <p:tav tm="100000">
                                          <p:val>
                                            <p:fltVal val="0"/>
                                          </p:val>
                                        </p:tav>
                                      </p:tavLst>
                                    </p:anim>
                                    <p:anim calcmode="lin" valueType="num">
                                      <p:cBhvr>
                                        <p:cTn id="91" dur="500"/>
                                        <p:tgtEl>
                                          <p:spTgt spid="63"/>
                                        </p:tgtEl>
                                        <p:attrNameLst>
                                          <p:attrName>ppt_x</p:attrName>
                                        </p:attrNameLst>
                                      </p:cBhvr>
                                      <p:tavLst>
                                        <p:tav tm="0">
                                          <p:val>
                                            <p:strVal val="ppt_x"/>
                                          </p:val>
                                        </p:tav>
                                        <p:tav tm="100000">
                                          <p:val>
                                            <p:fltVal val="0.5"/>
                                          </p:val>
                                        </p:tav>
                                      </p:tavLst>
                                    </p:anim>
                                    <p:anim calcmode="lin" valueType="num">
                                      <p:cBhvr>
                                        <p:cTn id="92" dur="500"/>
                                        <p:tgtEl>
                                          <p:spTgt spid="63"/>
                                        </p:tgtEl>
                                        <p:attrNameLst>
                                          <p:attrName>ppt_y</p:attrName>
                                        </p:attrNameLst>
                                      </p:cBhvr>
                                      <p:tavLst>
                                        <p:tav tm="0">
                                          <p:val>
                                            <p:strVal val="ppt_y"/>
                                          </p:val>
                                        </p:tav>
                                        <p:tav tm="100000">
                                          <p:val>
                                            <p:fltVal val="0.5"/>
                                          </p:val>
                                        </p:tav>
                                      </p:tavLst>
                                    </p:anim>
                                    <p:set>
                                      <p:cBhvr>
                                        <p:cTn id="93" dur="1" fill="hold">
                                          <p:stCondLst>
                                            <p:cond delay="499"/>
                                          </p:stCondLst>
                                        </p:cTn>
                                        <p:tgtEl>
                                          <p:spTgt spid="63"/>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
                                        <p:tgtEl>
                                          <p:spTgt spid="62"/>
                                        </p:tgtEl>
                                      </p:cBhvr>
                                    </p:animEffect>
                                    <p:set>
                                      <p:cBhvr>
                                        <p:cTn id="96"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97" restart="whenNotActive" fill="hold" evtFilter="cancelBubble" nodeType="interactiveSeq">
                <p:stCondLst>
                  <p:cond evt="onClick" delay="0">
                    <p:tgtEl>
                      <p:spTgt spid="3"/>
                    </p:tgtEl>
                  </p:cond>
                </p:stCondLst>
                <p:endSync evt="end" delay="0">
                  <p:rtn val="all"/>
                </p:endSync>
                <p:childTnLst>
                  <p:par>
                    <p:cTn id="98" fill="hold">
                      <p:stCondLst>
                        <p:cond delay="0"/>
                      </p:stCondLst>
                      <p:childTnLst>
                        <p:par>
                          <p:cTn id="99" fill="hold">
                            <p:stCondLst>
                              <p:cond delay="0"/>
                            </p:stCondLst>
                            <p:childTnLst>
                              <p:par>
                                <p:cTn id="100" presetID="23" presetClass="exit" presetSubtype="544" fill="hold" grpId="0" nodeType="clickEffect">
                                  <p:stCondLst>
                                    <p:cond delay="0"/>
                                  </p:stCondLst>
                                  <p:childTnLst>
                                    <p:anim calcmode="lin" valueType="num">
                                      <p:cBhvr>
                                        <p:cTn id="101" dur="500"/>
                                        <p:tgtEl>
                                          <p:spTgt spid="3"/>
                                        </p:tgtEl>
                                        <p:attrNameLst>
                                          <p:attrName>ppt_w</p:attrName>
                                        </p:attrNameLst>
                                      </p:cBhvr>
                                      <p:tavLst>
                                        <p:tav tm="0">
                                          <p:val>
                                            <p:strVal val="ppt_w"/>
                                          </p:val>
                                        </p:tav>
                                        <p:tav tm="100000">
                                          <p:val>
                                            <p:fltVal val="0"/>
                                          </p:val>
                                        </p:tav>
                                      </p:tavLst>
                                    </p:anim>
                                    <p:anim calcmode="lin" valueType="num">
                                      <p:cBhvr>
                                        <p:cTn id="102" dur="500"/>
                                        <p:tgtEl>
                                          <p:spTgt spid="3"/>
                                        </p:tgtEl>
                                        <p:attrNameLst>
                                          <p:attrName>ppt_h</p:attrName>
                                        </p:attrNameLst>
                                      </p:cBhvr>
                                      <p:tavLst>
                                        <p:tav tm="0">
                                          <p:val>
                                            <p:strVal val="ppt_h"/>
                                          </p:val>
                                        </p:tav>
                                        <p:tav tm="100000">
                                          <p:val>
                                            <p:fltVal val="0"/>
                                          </p:val>
                                        </p:tav>
                                      </p:tavLst>
                                    </p:anim>
                                    <p:anim calcmode="lin" valueType="num">
                                      <p:cBhvr>
                                        <p:cTn id="103" dur="500"/>
                                        <p:tgtEl>
                                          <p:spTgt spid="3"/>
                                        </p:tgtEl>
                                        <p:attrNameLst>
                                          <p:attrName>ppt_x</p:attrName>
                                        </p:attrNameLst>
                                      </p:cBhvr>
                                      <p:tavLst>
                                        <p:tav tm="0">
                                          <p:val>
                                            <p:strVal val="ppt_x"/>
                                          </p:val>
                                        </p:tav>
                                        <p:tav tm="100000">
                                          <p:val>
                                            <p:fltVal val="0.5"/>
                                          </p:val>
                                        </p:tav>
                                      </p:tavLst>
                                    </p:anim>
                                    <p:anim calcmode="lin" valueType="num">
                                      <p:cBhvr>
                                        <p:cTn id="104" dur="500"/>
                                        <p:tgtEl>
                                          <p:spTgt spid="3"/>
                                        </p:tgtEl>
                                        <p:attrNameLst>
                                          <p:attrName>ppt_y</p:attrName>
                                        </p:attrNameLst>
                                      </p:cBhvr>
                                      <p:tavLst>
                                        <p:tav tm="0">
                                          <p:val>
                                            <p:strVal val="ppt_y"/>
                                          </p:val>
                                        </p:tav>
                                        <p:tav tm="100000">
                                          <p:val>
                                            <p:fltVal val="0.5"/>
                                          </p:val>
                                        </p:tav>
                                      </p:tavLst>
                                    </p:anim>
                                    <p:set>
                                      <p:cBhvr>
                                        <p:cTn id="10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71" grpId="0"/>
      <p:bldP spid="3" grpId="0" animBg="1"/>
      <p:bldP spid="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127EE9-68CD-74F8-3998-DCAC49D2FC76}"/>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1217887" y="797930"/>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latin typeface="+mj-lt"/>
              </a:rPr>
              <a:t>Lễ rửa làng của người Lô Lô thuộc thể loại nào?</a:t>
            </a:r>
            <a:endParaRPr lang="en-US" sz="2800" b="1">
              <a:latin typeface="+mj-lt"/>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Vă</a:t>
            </a:r>
            <a:r>
              <a:rPr lang="en-US" sz="3200" b="1" kern="1200">
                <a:solidFill>
                  <a:srgbClr val="002060"/>
                </a:solidFill>
                <a:latin typeface="Times New Roman" panose="02020603050405020304" pitchFamily="18" charset="0"/>
                <a:cs typeface="Times New Roman" panose="02020603050405020304" pitchFamily="18" charset="0"/>
              </a:rPr>
              <a:t>n bản thông tin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3 candies</a:t>
            </a:r>
          </a:p>
        </p:txBody>
      </p:sp>
    </p:spTree>
    <p:extLst>
      <p:ext uri="{BB962C8B-B14F-4D97-AF65-F5344CB8AC3E}">
        <p14:creationId xmlns:p14="http://schemas.microsoft.com/office/powerpoint/2010/main" val="3244062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E3D77-9385-4DE6-EE4A-9A631BE6B3B9}"/>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latin typeface="+mj-lt"/>
              </a:rPr>
              <a:t>Phương thức biểu đạt chính trong văn bản Lễ rửa làng của ngưởi Lô Lô là gì?</a:t>
            </a:r>
            <a:endParaRPr kumimoji="0" lang="en-US" sz="5400" b="1" i="0" u="none" strike="noStrike" kern="0" cap="none" spc="0" normalizeH="0" baseline="0" noProof="0">
              <a:ln>
                <a:noFill/>
              </a:ln>
              <a:solidFill>
                <a:srgbClr val="002060"/>
              </a:solidFill>
              <a:effectLst/>
              <a:uLnTx/>
              <a:uFillTx/>
              <a:latin typeface="+mj-lt"/>
              <a:cs typeface="Times New Roman" panose="02020603050405020304" pitchFamily="18" charset="0"/>
              <a:sym typeface="Arial"/>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Thuyết</a:t>
            </a:r>
            <a:r>
              <a:rPr kumimoji="0" lang="en-US" sz="32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minh</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1 candies</a:t>
            </a:r>
          </a:p>
        </p:txBody>
      </p:sp>
    </p:spTree>
    <p:extLst>
      <p:ext uri="{BB962C8B-B14F-4D97-AF65-F5344CB8AC3E}">
        <p14:creationId xmlns:p14="http://schemas.microsoft.com/office/powerpoint/2010/main" val="150935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691087-667C-7603-16A2-5F78B471B19C}"/>
              </a:ext>
            </a:extLst>
          </p:cNvPr>
          <p:cNvPicPr>
            <a:picLocks noChangeAspect="1"/>
          </p:cNvPicPr>
          <p:nvPr/>
        </p:nvPicPr>
        <p:blipFill>
          <a:blip r:embed="rId4"/>
          <a:stretch>
            <a:fillRect/>
          </a:stretch>
        </p:blipFill>
        <p:spPr>
          <a:xfrm>
            <a:off x="0" y="1255"/>
            <a:ext cx="9144000" cy="5140990"/>
          </a:xfrm>
          <a:prstGeom prst="rect">
            <a:avLst/>
          </a:prstGeom>
        </p:spPr>
      </p:pic>
      <p:pic>
        <p:nvPicPr>
          <p:cNvPr id="3" name="Picture 2">
            <a:extLst>
              <a:ext uri="{FF2B5EF4-FFF2-40B4-BE49-F238E27FC236}">
                <a16:creationId xmlns:a16="http://schemas.microsoft.com/office/drawing/2014/main" id="{6AE37E8A-4351-89A7-5288-2248E900CEBE}"/>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latin typeface="+mj-lt"/>
              </a:rPr>
              <a:t>Thời gian diễn ra Lễ rửa làng của người Lô Lô là thời gian nào?</a:t>
            </a:r>
            <a:endParaRPr kumimoji="0" lang="en-US" sz="4800" b="1" i="0" u="none" strike="noStrike" kern="0" cap="none" spc="0" normalizeH="0" baseline="0" noProof="0">
              <a:ln>
                <a:noFill/>
              </a:ln>
              <a:solidFill>
                <a:srgbClr val="002060"/>
              </a:solidFill>
              <a:effectLst/>
              <a:uLnTx/>
              <a:uFillTx/>
              <a:latin typeface="+mj-lt"/>
              <a:cs typeface="Times New Roman" panose="02020603050405020304" pitchFamily="18" charset="0"/>
              <a:sym typeface="Arial"/>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2800" b="1">
                <a:solidFill>
                  <a:srgbClr val="002060"/>
                </a:solidFill>
                <a:latin typeface="Times New Roman" panose="02020603050405020304" pitchFamily="18" charset="0"/>
                <a:cs typeface="Times New Roman" panose="02020603050405020304" pitchFamily="18" charset="0"/>
              </a:rPr>
              <a:t>ngày 15/5 và 5/6 âm lịch</a:t>
            </a:r>
            <a:endParaRPr kumimoji="0" lang="en-US" sz="6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5 candies</a:t>
            </a:r>
          </a:p>
        </p:txBody>
      </p:sp>
    </p:spTree>
    <p:extLst>
      <p:ext uri="{BB962C8B-B14F-4D97-AF65-F5344CB8AC3E}">
        <p14:creationId xmlns:p14="http://schemas.microsoft.com/office/powerpoint/2010/main" val="3145010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C9E3F1-9438-07D8-E1D3-17DFCBD3033E}"/>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latin typeface="+mj-lt"/>
              </a:rPr>
              <a:t>Lễ rửa làng của người Lô Lô diễn ra mấy năm một lần?</a:t>
            </a:r>
            <a:endParaRPr lang="en-US" sz="3200" b="1">
              <a:latin typeface="+mj-lt"/>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3 năm</a:t>
            </a:r>
            <a:r>
              <a:rPr kumimoji="0" lang="en-US" sz="36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8 candies</a:t>
            </a:r>
          </a:p>
        </p:txBody>
      </p:sp>
    </p:spTree>
    <p:extLst>
      <p:ext uri="{BB962C8B-B14F-4D97-AF65-F5344CB8AC3E}">
        <p14:creationId xmlns:p14="http://schemas.microsoft.com/office/powerpoint/2010/main" val="2787012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000">
                <a:solidFill>
                  <a:schemeClr val="accent4">
                    <a:lumMod val="75000"/>
                  </a:schemeClr>
                </a:solidFill>
                <a:latin typeface="Times New Roman" panose="02020603050405020304" pitchFamily="18" charset="0"/>
                <a:cs typeface="Times New Roman" panose="02020603050405020304" pitchFamily="18" charset="0"/>
              </a:rPr>
              <a:t>Hoạt động khởi động</a:t>
            </a:r>
            <a:endParaRPr sz="400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1674;p50">
            <a:extLst>
              <a:ext uri="{FF2B5EF4-FFF2-40B4-BE49-F238E27FC236}">
                <a16:creationId xmlns:a16="http://schemas.microsoft.com/office/drawing/2014/main" id="{396F1EF7-AF76-DB41-7246-55CD8D152791}"/>
              </a:ext>
            </a:extLst>
          </p:cNvPr>
          <p:cNvGrpSpPr/>
          <p:nvPr/>
        </p:nvGrpSpPr>
        <p:grpSpPr>
          <a:xfrm flipH="1">
            <a:off x="945147" y="1269921"/>
            <a:ext cx="1049184" cy="323946"/>
            <a:chOff x="3365625" y="629625"/>
            <a:chExt cx="408975" cy="126275"/>
          </a:xfrm>
        </p:grpSpPr>
        <p:sp>
          <p:nvSpPr>
            <p:cNvPr id="3" name="Google Shape;1675;p50">
              <a:extLst>
                <a:ext uri="{FF2B5EF4-FFF2-40B4-BE49-F238E27FC236}">
                  <a16:creationId xmlns:a16="http://schemas.microsoft.com/office/drawing/2014/main" id="{DF4B48E3-C935-527D-41D1-1669314C6072}"/>
                </a:ext>
              </a:extLst>
            </p:cNvPr>
            <p:cNvSpPr/>
            <p:nvPr/>
          </p:nvSpPr>
          <p:spPr>
            <a:xfrm>
              <a:off x="3365625" y="629625"/>
              <a:ext cx="408975" cy="126275"/>
            </a:xfrm>
            <a:custGeom>
              <a:avLst/>
              <a:gdLst/>
              <a:ahLst/>
              <a:cxnLst/>
              <a:rect l="l" t="t" r="r" b="b"/>
              <a:pathLst>
                <a:path w="16359" h="5051" extrusionOk="0">
                  <a:moveTo>
                    <a:pt x="7322" y="0"/>
                  </a:moveTo>
                  <a:cubicBezTo>
                    <a:pt x="5555" y="0"/>
                    <a:pt x="5692" y="2248"/>
                    <a:pt x="4706" y="2248"/>
                  </a:cubicBezTo>
                  <a:cubicBezTo>
                    <a:pt x="4290" y="2248"/>
                    <a:pt x="3731" y="1990"/>
                    <a:pt x="3089" y="1990"/>
                  </a:cubicBezTo>
                  <a:cubicBezTo>
                    <a:pt x="2278" y="1990"/>
                    <a:pt x="1334" y="2400"/>
                    <a:pt x="375" y="4253"/>
                  </a:cubicBezTo>
                  <a:cubicBezTo>
                    <a:pt x="252" y="4493"/>
                    <a:pt x="125" y="4759"/>
                    <a:pt x="0" y="5051"/>
                  </a:cubicBezTo>
                  <a:lnTo>
                    <a:pt x="16358" y="5051"/>
                  </a:lnTo>
                  <a:cubicBezTo>
                    <a:pt x="16358" y="5051"/>
                    <a:pt x="15801" y="3803"/>
                    <a:pt x="14981" y="2778"/>
                  </a:cubicBezTo>
                  <a:cubicBezTo>
                    <a:pt x="14411" y="2067"/>
                    <a:pt x="13712" y="1460"/>
                    <a:pt x="12987" y="1460"/>
                  </a:cubicBezTo>
                  <a:cubicBezTo>
                    <a:pt x="12972" y="1460"/>
                    <a:pt x="12957" y="1461"/>
                    <a:pt x="12943" y="1461"/>
                  </a:cubicBezTo>
                  <a:cubicBezTo>
                    <a:pt x="11200" y="1516"/>
                    <a:pt x="11308" y="2418"/>
                    <a:pt x="10546" y="2418"/>
                  </a:cubicBezTo>
                  <a:cubicBezTo>
                    <a:pt x="10524" y="2418"/>
                    <a:pt x="10501" y="2417"/>
                    <a:pt x="10477" y="2416"/>
                  </a:cubicBezTo>
                  <a:cubicBezTo>
                    <a:pt x="9635" y="2360"/>
                    <a:pt x="9355" y="115"/>
                    <a:pt x="7450" y="4"/>
                  </a:cubicBezTo>
                  <a:cubicBezTo>
                    <a:pt x="7406" y="2"/>
                    <a:pt x="7363" y="0"/>
                    <a:pt x="7322" y="0"/>
                  </a:cubicBezTo>
                  <a:close/>
                </a:path>
              </a:pathLst>
            </a:custGeom>
            <a:solidFill>
              <a:srgbClr val="FFFFFF"/>
            </a:solidFill>
            <a:ln w="19050" cap="flat" cmpd="sng">
              <a:solidFill>
                <a:srgbClr val="FFF6E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1676;p50">
              <a:extLst>
                <a:ext uri="{FF2B5EF4-FFF2-40B4-BE49-F238E27FC236}">
                  <a16:creationId xmlns:a16="http://schemas.microsoft.com/office/drawing/2014/main" id="{CF67FEDA-C39A-CBA4-8DEB-02CC403F4B79}"/>
                </a:ext>
              </a:extLst>
            </p:cNvPr>
            <p:cNvSpPr/>
            <p:nvPr/>
          </p:nvSpPr>
          <p:spPr>
            <a:xfrm>
              <a:off x="3365625" y="699100"/>
              <a:ext cx="408975" cy="56800"/>
            </a:xfrm>
            <a:custGeom>
              <a:avLst/>
              <a:gdLst/>
              <a:ahLst/>
              <a:cxnLst/>
              <a:rect l="l" t="t" r="r" b="b"/>
              <a:pathLst>
                <a:path w="16359" h="2272" extrusionOk="0">
                  <a:moveTo>
                    <a:pt x="14981" y="0"/>
                  </a:moveTo>
                  <a:cubicBezTo>
                    <a:pt x="14088" y="892"/>
                    <a:pt x="11905" y="1822"/>
                    <a:pt x="6692" y="1822"/>
                  </a:cubicBezTo>
                  <a:cubicBezTo>
                    <a:pt x="4947" y="1822"/>
                    <a:pt x="2863" y="1718"/>
                    <a:pt x="375" y="1474"/>
                  </a:cubicBezTo>
                  <a:cubicBezTo>
                    <a:pt x="252" y="1714"/>
                    <a:pt x="125" y="1980"/>
                    <a:pt x="0" y="2272"/>
                  </a:cubicBezTo>
                  <a:lnTo>
                    <a:pt x="16358" y="2272"/>
                  </a:lnTo>
                  <a:cubicBezTo>
                    <a:pt x="16358" y="2272"/>
                    <a:pt x="15801" y="1024"/>
                    <a:pt x="14981" y="0"/>
                  </a:cubicBezTo>
                  <a:close/>
                </a:path>
              </a:pathLst>
            </a:custGeom>
            <a:solidFill>
              <a:srgbClr val="191919">
                <a:alpha val="139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020;p27">
            <a:extLst>
              <a:ext uri="{FF2B5EF4-FFF2-40B4-BE49-F238E27FC236}">
                <a16:creationId xmlns:a16="http://schemas.microsoft.com/office/drawing/2014/main" id="{CE81C516-47F2-0BF0-53AF-7E883B2AB13B}"/>
              </a:ext>
            </a:extLst>
          </p:cNvPr>
          <p:cNvSpPr/>
          <p:nvPr/>
        </p:nvSpPr>
        <p:spPr>
          <a:xfrm>
            <a:off x="1705474" y="1199515"/>
            <a:ext cx="5890825" cy="1791480"/>
          </a:xfrm>
          <a:prstGeom prst="roundRect">
            <a:avLst>
              <a:gd name="adj" fmla="val 50000"/>
            </a:avLst>
          </a:prstGeom>
          <a:solidFill>
            <a:srgbClr val="FFC365"/>
          </a:solidFill>
          <a:ln>
            <a:solidFill>
              <a:srgbClr val="ED7D31">
                <a:lumMod val="40000"/>
                <a:lumOff val="6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022;p27">
            <a:extLst>
              <a:ext uri="{FF2B5EF4-FFF2-40B4-BE49-F238E27FC236}">
                <a16:creationId xmlns:a16="http://schemas.microsoft.com/office/drawing/2014/main" id="{F8CD885A-E814-0632-4737-887DF25FCCB8}"/>
              </a:ext>
            </a:extLst>
          </p:cNvPr>
          <p:cNvSpPr txBox="1">
            <a:spLocks/>
          </p:cNvSpPr>
          <p:nvPr/>
        </p:nvSpPr>
        <p:spPr>
          <a:xfrm>
            <a:off x="1598274" y="1167864"/>
            <a:ext cx="5957184" cy="1763485"/>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Manrope"/>
              <a:buNone/>
              <a:defRPr sz="16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lt1"/>
              </a:buClr>
              <a:buSzPts val="1400"/>
              <a:buFont typeface="Manrope"/>
              <a:buNone/>
              <a:defRPr sz="1400" b="0" i="0" u="none" strike="noStrike" cap="none">
                <a:solidFill>
                  <a:schemeClr val="lt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lt1"/>
              </a:buClr>
              <a:buSzPts val="1400"/>
              <a:buFont typeface="Manrope"/>
              <a:buNone/>
              <a:defRPr sz="1400" b="0" i="0" u="none" strike="noStrike" cap="none">
                <a:solidFill>
                  <a:schemeClr val="lt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lt1"/>
              </a:buClr>
              <a:buSzPts val="1400"/>
              <a:buFont typeface="Manrope"/>
              <a:buNone/>
              <a:defRPr sz="1400" b="0" i="0" u="none" strike="noStrike" cap="none">
                <a:solidFill>
                  <a:schemeClr val="lt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lt1"/>
              </a:buClr>
              <a:buSzPts val="1400"/>
              <a:buFont typeface="Manrope"/>
              <a:buNone/>
              <a:defRPr sz="1400" b="0" i="0" u="none" strike="noStrike" cap="none">
                <a:solidFill>
                  <a:schemeClr val="lt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lt1"/>
              </a:buClr>
              <a:buSzPts val="1400"/>
              <a:buFont typeface="Manrope"/>
              <a:buNone/>
              <a:defRPr sz="1400" b="0" i="0" u="none" strike="noStrike" cap="none">
                <a:solidFill>
                  <a:schemeClr val="lt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lt1"/>
              </a:buClr>
              <a:buSzPts val="1400"/>
              <a:buFont typeface="Manrope"/>
              <a:buNone/>
              <a:defRPr sz="1400" b="0" i="0" u="none" strike="noStrike" cap="none">
                <a:solidFill>
                  <a:schemeClr val="lt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lt1"/>
              </a:buClr>
              <a:buSzPts val="1400"/>
              <a:buFont typeface="Manrope"/>
              <a:buNone/>
              <a:defRPr sz="1400" b="0" i="0" u="none" strike="noStrike" cap="none">
                <a:solidFill>
                  <a:schemeClr val="lt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lt1"/>
              </a:buClr>
              <a:buSzPts val="1400"/>
              <a:buFont typeface="Manrope"/>
              <a:buNone/>
              <a:defRPr sz="1400" b="0" i="0" u="none" strike="noStrike" cap="none">
                <a:solidFill>
                  <a:schemeClr val="lt1"/>
                </a:solidFill>
                <a:latin typeface="Manrope"/>
                <a:ea typeface="Manrope"/>
                <a:cs typeface="Manrope"/>
                <a:sym typeface="Manrope"/>
              </a:defRPr>
            </a:lvl9pPr>
          </a:lstStyle>
          <a:p>
            <a:pPr>
              <a:buClr>
                <a:prstClr val="white"/>
              </a:buClr>
            </a:pPr>
            <a:r>
              <a:rPr lang="vi-VN" sz="2400" i="1" dirty="0">
                <a:latin typeface="+mj-lt"/>
              </a:rPr>
              <a:t>Hãy kể ngắn gọn một phong tục thể hiện nếp sống gắn bó với thiên nhiên của người Việt Nam (xưa hoặc nay) mà em được biết.</a:t>
            </a:r>
            <a:endParaRPr lang="en-US" sz="3600" dirty="0">
              <a:solidFill>
                <a:prstClr val="black"/>
              </a:solidFill>
              <a:latin typeface="+mj-lt"/>
              <a:cs typeface="Times New Roman" panose="02020603050405020304" pitchFamily="18" charset="0"/>
            </a:endParaRPr>
          </a:p>
        </p:txBody>
      </p:sp>
      <p:grpSp>
        <p:nvGrpSpPr>
          <p:cNvPr id="7" name="Google Shape;1063;p27">
            <a:extLst>
              <a:ext uri="{FF2B5EF4-FFF2-40B4-BE49-F238E27FC236}">
                <a16:creationId xmlns:a16="http://schemas.microsoft.com/office/drawing/2014/main" id="{398EB2B7-762D-C63D-64C7-6B0D1FF4AF05}"/>
              </a:ext>
            </a:extLst>
          </p:cNvPr>
          <p:cNvGrpSpPr/>
          <p:nvPr/>
        </p:nvGrpSpPr>
        <p:grpSpPr>
          <a:xfrm flipH="1">
            <a:off x="244302" y="2649716"/>
            <a:ext cx="2219906" cy="2493520"/>
            <a:chOff x="1490618" y="3644399"/>
            <a:chExt cx="780671" cy="926755"/>
          </a:xfrm>
        </p:grpSpPr>
        <p:sp>
          <p:nvSpPr>
            <p:cNvPr id="8" name="Google Shape;1064;p27">
              <a:extLst>
                <a:ext uri="{FF2B5EF4-FFF2-40B4-BE49-F238E27FC236}">
                  <a16:creationId xmlns:a16="http://schemas.microsoft.com/office/drawing/2014/main" id="{42D7E9FA-EC43-4F6D-89C8-8715C6D11AE1}"/>
                </a:ext>
              </a:extLst>
            </p:cNvPr>
            <p:cNvSpPr/>
            <p:nvPr/>
          </p:nvSpPr>
          <p:spPr>
            <a:xfrm>
              <a:off x="1543218" y="3922580"/>
              <a:ext cx="15931" cy="19237"/>
            </a:xfrm>
            <a:custGeom>
              <a:avLst/>
              <a:gdLst/>
              <a:ahLst/>
              <a:cxnLst/>
              <a:rect l="l" t="t" r="r" b="b"/>
              <a:pathLst>
                <a:path w="424" h="512" extrusionOk="0">
                  <a:moveTo>
                    <a:pt x="295" y="0"/>
                  </a:moveTo>
                  <a:cubicBezTo>
                    <a:pt x="195" y="0"/>
                    <a:pt x="100" y="57"/>
                    <a:pt x="50" y="151"/>
                  </a:cubicBezTo>
                  <a:cubicBezTo>
                    <a:pt x="0" y="264"/>
                    <a:pt x="14" y="399"/>
                    <a:pt x="95" y="494"/>
                  </a:cubicBezTo>
                  <a:cubicBezTo>
                    <a:pt x="104" y="507"/>
                    <a:pt x="117" y="512"/>
                    <a:pt x="131" y="512"/>
                  </a:cubicBezTo>
                  <a:cubicBezTo>
                    <a:pt x="145" y="512"/>
                    <a:pt x="154" y="507"/>
                    <a:pt x="163" y="503"/>
                  </a:cubicBezTo>
                  <a:cubicBezTo>
                    <a:pt x="181" y="485"/>
                    <a:pt x="185" y="453"/>
                    <a:pt x="167" y="435"/>
                  </a:cubicBezTo>
                  <a:cubicBezTo>
                    <a:pt x="113" y="367"/>
                    <a:pt x="99" y="273"/>
                    <a:pt x="136" y="196"/>
                  </a:cubicBezTo>
                  <a:cubicBezTo>
                    <a:pt x="169" y="133"/>
                    <a:pt x="232" y="95"/>
                    <a:pt x="298" y="95"/>
                  </a:cubicBezTo>
                  <a:cubicBezTo>
                    <a:pt x="313" y="95"/>
                    <a:pt x="328" y="97"/>
                    <a:pt x="343" y="101"/>
                  </a:cubicBezTo>
                  <a:cubicBezTo>
                    <a:pt x="348" y="103"/>
                    <a:pt x="353" y="103"/>
                    <a:pt x="358" y="103"/>
                  </a:cubicBezTo>
                  <a:cubicBezTo>
                    <a:pt x="406" y="103"/>
                    <a:pt x="424" y="27"/>
                    <a:pt x="370" y="11"/>
                  </a:cubicBezTo>
                  <a:cubicBezTo>
                    <a:pt x="345" y="4"/>
                    <a:pt x="320" y="0"/>
                    <a:pt x="2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065;p27">
              <a:extLst>
                <a:ext uri="{FF2B5EF4-FFF2-40B4-BE49-F238E27FC236}">
                  <a16:creationId xmlns:a16="http://schemas.microsoft.com/office/drawing/2014/main" id="{5CDC677B-3A4D-A5FB-5E5D-CBC7EDEA949D}"/>
                </a:ext>
              </a:extLst>
            </p:cNvPr>
            <p:cNvSpPr/>
            <p:nvPr/>
          </p:nvSpPr>
          <p:spPr>
            <a:xfrm>
              <a:off x="1533863" y="3934378"/>
              <a:ext cx="29570" cy="27804"/>
            </a:xfrm>
            <a:custGeom>
              <a:avLst/>
              <a:gdLst/>
              <a:ahLst/>
              <a:cxnLst/>
              <a:rect l="l" t="t" r="r" b="b"/>
              <a:pathLst>
                <a:path w="787" h="740" extrusionOk="0">
                  <a:moveTo>
                    <a:pt x="249" y="0"/>
                  </a:moveTo>
                  <a:cubicBezTo>
                    <a:pt x="227" y="0"/>
                    <a:pt x="204" y="1"/>
                    <a:pt x="181" y="4"/>
                  </a:cubicBezTo>
                  <a:cubicBezTo>
                    <a:pt x="127" y="13"/>
                    <a:pt x="82" y="40"/>
                    <a:pt x="51" y="85"/>
                  </a:cubicBezTo>
                  <a:cubicBezTo>
                    <a:pt x="14" y="139"/>
                    <a:pt x="1" y="211"/>
                    <a:pt x="23" y="275"/>
                  </a:cubicBezTo>
                  <a:cubicBezTo>
                    <a:pt x="78" y="473"/>
                    <a:pt x="222" y="631"/>
                    <a:pt x="416" y="703"/>
                  </a:cubicBezTo>
                  <a:cubicBezTo>
                    <a:pt x="466" y="726"/>
                    <a:pt x="524" y="739"/>
                    <a:pt x="579" y="739"/>
                  </a:cubicBezTo>
                  <a:cubicBezTo>
                    <a:pt x="592" y="739"/>
                    <a:pt x="610" y="735"/>
                    <a:pt x="624" y="735"/>
                  </a:cubicBezTo>
                  <a:cubicBezTo>
                    <a:pt x="691" y="721"/>
                    <a:pt x="759" y="699"/>
                    <a:pt x="777" y="604"/>
                  </a:cubicBezTo>
                  <a:cubicBezTo>
                    <a:pt x="786" y="559"/>
                    <a:pt x="755" y="487"/>
                    <a:pt x="682" y="360"/>
                  </a:cubicBezTo>
                  <a:cubicBezTo>
                    <a:pt x="669" y="342"/>
                    <a:pt x="660" y="324"/>
                    <a:pt x="655" y="311"/>
                  </a:cubicBezTo>
                  <a:cubicBezTo>
                    <a:pt x="646" y="295"/>
                    <a:pt x="631" y="286"/>
                    <a:pt x="615" y="286"/>
                  </a:cubicBezTo>
                  <a:cubicBezTo>
                    <a:pt x="607" y="286"/>
                    <a:pt x="599" y="288"/>
                    <a:pt x="592" y="293"/>
                  </a:cubicBezTo>
                  <a:cubicBezTo>
                    <a:pt x="565" y="302"/>
                    <a:pt x="556" y="329"/>
                    <a:pt x="570" y="351"/>
                  </a:cubicBezTo>
                  <a:cubicBezTo>
                    <a:pt x="574" y="365"/>
                    <a:pt x="588" y="387"/>
                    <a:pt x="601" y="410"/>
                  </a:cubicBezTo>
                  <a:cubicBezTo>
                    <a:pt x="637" y="464"/>
                    <a:pt x="664" y="527"/>
                    <a:pt x="687" y="590"/>
                  </a:cubicBezTo>
                  <a:cubicBezTo>
                    <a:pt x="682" y="618"/>
                    <a:pt x="664" y="631"/>
                    <a:pt x="610" y="640"/>
                  </a:cubicBezTo>
                  <a:cubicBezTo>
                    <a:pt x="597" y="642"/>
                    <a:pt x="583" y="643"/>
                    <a:pt x="570" y="643"/>
                  </a:cubicBezTo>
                  <a:cubicBezTo>
                    <a:pt x="529" y="643"/>
                    <a:pt x="489" y="633"/>
                    <a:pt x="452" y="613"/>
                  </a:cubicBezTo>
                  <a:cubicBezTo>
                    <a:pt x="276" y="545"/>
                    <a:pt x="145" y="405"/>
                    <a:pt x="114" y="252"/>
                  </a:cubicBezTo>
                  <a:cubicBezTo>
                    <a:pt x="100" y="216"/>
                    <a:pt x="105" y="175"/>
                    <a:pt x="123" y="139"/>
                  </a:cubicBezTo>
                  <a:cubicBezTo>
                    <a:pt x="141" y="117"/>
                    <a:pt x="168" y="103"/>
                    <a:pt x="199" y="98"/>
                  </a:cubicBezTo>
                  <a:cubicBezTo>
                    <a:pt x="218" y="96"/>
                    <a:pt x="236" y="95"/>
                    <a:pt x="254" y="95"/>
                  </a:cubicBezTo>
                  <a:cubicBezTo>
                    <a:pt x="272" y="95"/>
                    <a:pt x="290" y="96"/>
                    <a:pt x="308" y="98"/>
                  </a:cubicBezTo>
                  <a:cubicBezTo>
                    <a:pt x="311" y="99"/>
                    <a:pt x="313" y="99"/>
                    <a:pt x="316" y="99"/>
                  </a:cubicBezTo>
                  <a:cubicBezTo>
                    <a:pt x="339" y="99"/>
                    <a:pt x="357" y="82"/>
                    <a:pt x="357" y="58"/>
                  </a:cubicBezTo>
                  <a:cubicBezTo>
                    <a:pt x="362" y="31"/>
                    <a:pt x="344" y="8"/>
                    <a:pt x="317" y="4"/>
                  </a:cubicBezTo>
                  <a:cubicBezTo>
                    <a:pt x="294" y="1"/>
                    <a:pt x="272" y="0"/>
                    <a:pt x="249"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Google Shape;1066;p27">
              <a:extLst>
                <a:ext uri="{FF2B5EF4-FFF2-40B4-BE49-F238E27FC236}">
                  <a16:creationId xmlns:a16="http://schemas.microsoft.com/office/drawing/2014/main" id="{F44821F2-6AE3-5F02-95F0-EDEBB8FDC09C}"/>
                </a:ext>
              </a:extLst>
            </p:cNvPr>
            <p:cNvGrpSpPr/>
            <p:nvPr/>
          </p:nvGrpSpPr>
          <p:grpSpPr>
            <a:xfrm>
              <a:off x="1490618" y="3644399"/>
              <a:ext cx="780671" cy="926755"/>
              <a:chOff x="1490618" y="3644399"/>
              <a:chExt cx="780671" cy="926755"/>
            </a:xfrm>
          </p:grpSpPr>
          <p:sp>
            <p:nvSpPr>
              <p:cNvPr id="11" name="Google Shape;1067;p27">
                <a:extLst>
                  <a:ext uri="{FF2B5EF4-FFF2-40B4-BE49-F238E27FC236}">
                    <a16:creationId xmlns:a16="http://schemas.microsoft.com/office/drawing/2014/main" id="{8A46F615-EEC7-6FA1-3676-9421AE944EB6}"/>
                  </a:ext>
                </a:extLst>
              </p:cNvPr>
              <p:cNvSpPr/>
              <p:nvPr/>
            </p:nvSpPr>
            <p:spPr>
              <a:xfrm>
                <a:off x="1609156" y="3657737"/>
                <a:ext cx="556148" cy="402176"/>
              </a:xfrm>
              <a:custGeom>
                <a:avLst/>
                <a:gdLst/>
                <a:ahLst/>
                <a:cxnLst/>
                <a:rect l="l" t="t" r="r" b="b"/>
                <a:pathLst>
                  <a:path w="14802" h="10704" extrusionOk="0">
                    <a:moveTo>
                      <a:pt x="7560" y="0"/>
                    </a:moveTo>
                    <a:cubicBezTo>
                      <a:pt x="6619" y="0"/>
                      <a:pt x="5678" y="236"/>
                      <a:pt x="4812" y="619"/>
                    </a:cubicBezTo>
                    <a:cubicBezTo>
                      <a:pt x="4262" y="863"/>
                      <a:pt x="3720" y="1183"/>
                      <a:pt x="3382" y="1684"/>
                    </a:cubicBezTo>
                    <a:cubicBezTo>
                      <a:pt x="3179" y="1986"/>
                      <a:pt x="3061" y="2343"/>
                      <a:pt x="2876" y="2659"/>
                    </a:cubicBezTo>
                    <a:cubicBezTo>
                      <a:pt x="2691" y="2979"/>
                      <a:pt x="2438" y="3255"/>
                      <a:pt x="2136" y="3471"/>
                    </a:cubicBezTo>
                    <a:cubicBezTo>
                      <a:pt x="1689" y="3787"/>
                      <a:pt x="1143" y="3963"/>
                      <a:pt x="750" y="4343"/>
                    </a:cubicBezTo>
                    <a:cubicBezTo>
                      <a:pt x="82" y="4979"/>
                      <a:pt x="1" y="6053"/>
                      <a:pt x="308" y="6929"/>
                    </a:cubicBezTo>
                    <a:cubicBezTo>
                      <a:pt x="701" y="8048"/>
                      <a:pt x="1630" y="8924"/>
                      <a:pt x="2687" y="9475"/>
                    </a:cubicBezTo>
                    <a:cubicBezTo>
                      <a:pt x="3743" y="10021"/>
                      <a:pt x="4925" y="10273"/>
                      <a:pt x="6099" y="10454"/>
                    </a:cubicBezTo>
                    <a:cubicBezTo>
                      <a:pt x="7036" y="10601"/>
                      <a:pt x="7998" y="10703"/>
                      <a:pt x="8950" y="10703"/>
                    </a:cubicBezTo>
                    <a:cubicBezTo>
                      <a:pt x="10194" y="10703"/>
                      <a:pt x="11422" y="10528"/>
                      <a:pt x="12562" y="10048"/>
                    </a:cubicBezTo>
                    <a:cubicBezTo>
                      <a:pt x="13072" y="9836"/>
                      <a:pt x="13564" y="9551"/>
                      <a:pt x="13935" y="9145"/>
                    </a:cubicBezTo>
                    <a:cubicBezTo>
                      <a:pt x="14752" y="8247"/>
                      <a:pt x="14801" y="6753"/>
                      <a:pt x="14047" y="5805"/>
                    </a:cubicBezTo>
                    <a:cubicBezTo>
                      <a:pt x="13533" y="5150"/>
                      <a:pt x="12725" y="4776"/>
                      <a:pt x="12206" y="4126"/>
                    </a:cubicBezTo>
                    <a:cubicBezTo>
                      <a:pt x="11926" y="3769"/>
                      <a:pt x="11791" y="3372"/>
                      <a:pt x="11637" y="2952"/>
                    </a:cubicBezTo>
                    <a:cubicBezTo>
                      <a:pt x="11366" y="2181"/>
                      <a:pt x="11059" y="1499"/>
                      <a:pt x="10414" y="957"/>
                    </a:cubicBezTo>
                    <a:cubicBezTo>
                      <a:pt x="9818" y="470"/>
                      <a:pt x="9096" y="154"/>
                      <a:pt x="8329" y="55"/>
                    </a:cubicBezTo>
                    <a:cubicBezTo>
                      <a:pt x="8073" y="18"/>
                      <a:pt x="7817" y="0"/>
                      <a:pt x="7560"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068;p27">
                <a:extLst>
                  <a:ext uri="{FF2B5EF4-FFF2-40B4-BE49-F238E27FC236}">
                    <a16:creationId xmlns:a16="http://schemas.microsoft.com/office/drawing/2014/main" id="{61FE4FB4-83FF-14E4-B72E-D8E84A3E6C48}"/>
                  </a:ext>
                </a:extLst>
              </p:cNvPr>
              <p:cNvSpPr/>
              <p:nvPr/>
            </p:nvSpPr>
            <p:spPr>
              <a:xfrm>
                <a:off x="1632225" y="3838532"/>
                <a:ext cx="52113" cy="50310"/>
              </a:xfrm>
              <a:custGeom>
                <a:avLst/>
                <a:gdLst/>
                <a:ahLst/>
                <a:cxnLst/>
                <a:rect l="l" t="t" r="r" b="b"/>
                <a:pathLst>
                  <a:path w="1387" h="1339" extrusionOk="0">
                    <a:moveTo>
                      <a:pt x="895" y="1"/>
                    </a:moveTo>
                    <a:cubicBezTo>
                      <a:pt x="811" y="1"/>
                      <a:pt x="728" y="6"/>
                      <a:pt x="646" y="23"/>
                    </a:cubicBezTo>
                    <a:cubicBezTo>
                      <a:pt x="542" y="36"/>
                      <a:pt x="443" y="72"/>
                      <a:pt x="357" y="131"/>
                    </a:cubicBezTo>
                    <a:cubicBezTo>
                      <a:pt x="290" y="181"/>
                      <a:pt x="226" y="248"/>
                      <a:pt x="181" y="325"/>
                    </a:cubicBezTo>
                    <a:cubicBezTo>
                      <a:pt x="64" y="515"/>
                      <a:pt x="1" y="754"/>
                      <a:pt x="64" y="970"/>
                    </a:cubicBezTo>
                    <a:cubicBezTo>
                      <a:pt x="87" y="1061"/>
                      <a:pt x="204" y="1101"/>
                      <a:pt x="272" y="1169"/>
                    </a:cubicBezTo>
                    <a:cubicBezTo>
                      <a:pt x="339" y="1237"/>
                      <a:pt x="384" y="1318"/>
                      <a:pt x="470" y="1327"/>
                    </a:cubicBezTo>
                    <a:cubicBezTo>
                      <a:pt x="519" y="1335"/>
                      <a:pt x="569" y="1338"/>
                      <a:pt x="619" y="1338"/>
                    </a:cubicBezTo>
                    <a:cubicBezTo>
                      <a:pt x="689" y="1338"/>
                      <a:pt x="760" y="1331"/>
                      <a:pt x="831" y="1318"/>
                    </a:cubicBezTo>
                    <a:cubicBezTo>
                      <a:pt x="1080" y="1259"/>
                      <a:pt x="1265" y="1029"/>
                      <a:pt x="1328" y="776"/>
                    </a:cubicBezTo>
                    <a:cubicBezTo>
                      <a:pt x="1386" y="528"/>
                      <a:pt x="1346" y="262"/>
                      <a:pt x="1274" y="18"/>
                    </a:cubicBezTo>
                    <a:cubicBezTo>
                      <a:pt x="1147" y="13"/>
                      <a:pt x="1020" y="1"/>
                      <a:pt x="895" y="1"/>
                    </a:cubicBezTo>
                    <a:close/>
                  </a:path>
                </a:pathLst>
              </a:custGeom>
              <a:solidFill>
                <a:srgbClr val="FFC3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069;p27">
                <a:extLst>
                  <a:ext uri="{FF2B5EF4-FFF2-40B4-BE49-F238E27FC236}">
                    <a16:creationId xmlns:a16="http://schemas.microsoft.com/office/drawing/2014/main" id="{A83F8623-E92F-30A3-19AC-B2CE10591593}"/>
                  </a:ext>
                </a:extLst>
              </p:cNvPr>
              <p:cNvSpPr/>
              <p:nvPr/>
            </p:nvSpPr>
            <p:spPr>
              <a:xfrm>
                <a:off x="1490618" y="3871595"/>
                <a:ext cx="161487" cy="156903"/>
              </a:xfrm>
              <a:custGeom>
                <a:avLst/>
                <a:gdLst/>
                <a:ahLst/>
                <a:cxnLst/>
                <a:rect l="l" t="t" r="r" b="b"/>
                <a:pathLst>
                  <a:path w="4298" h="4176" extrusionOk="0">
                    <a:moveTo>
                      <a:pt x="3824" y="0"/>
                    </a:moveTo>
                    <a:lnTo>
                      <a:pt x="3327" y="519"/>
                    </a:lnTo>
                    <a:lnTo>
                      <a:pt x="51" y="3977"/>
                    </a:lnTo>
                    <a:cubicBezTo>
                      <a:pt x="1" y="4022"/>
                      <a:pt x="5" y="4103"/>
                      <a:pt x="60" y="4144"/>
                    </a:cubicBezTo>
                    <a:cubicBezTo>
                      <a:pt x="85" y="4165"/>
                      <a:pt x="117" y="4175"/>
                      <a:pt x="149" y="4175"/>
                    </a:cubicBezTo>
                    <a:cubicBezTo>
                      <a:pt x="184" y="4175"/>
                      <a:pt x="219" y="4163"/>
                      <a:pt x="245" y="4139"/>
                    </a:cubicBezTo>
                    <a:lnTo>
                      <a:pt x="3725" y="962"/>
                    </a:lnTo>
                    <a:lnTo>
                      <a:pt x="4298" y="442"/>
                    </a:lnTo>
                    <a:lnTo>
                      <a:pt x="3824" y="0"/>
                    </a:lnTo>
                    <a:close/>
                  </a:path>
                </a:pathLst>
              </a:custGeom>
              <a:solidFill>
                <a:srgbClr val="96C7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070;p27">
                <a:extLst>
                  <a:ext uri="{FF2B5EF4-FFF2-40B4-BE49-F238E27FC236}">
                    <a16:creationId xmlns:a16="http://schemas.microsoft.com/office/drawing/2014/main" id="{80806A67-E56F-1AB8-DEA1-AF68E40B50CC}"/>
                  </a:ext>
                </a:extLst>
              </p:cNvPr>
              <p:cNvSpPr/>
              <p:nvPr/>
            </p:nvSpPr>
            <p:spPr>
              <a:xfrm>
                <a:off x="1615619" y="3871595"/>
                <a:ext cx="36483" cy="36145"/>
              </a:xfrm>
              <a:custGeom>
                <a:avLst/>
                <a:gdLst/>
                <a:ahLst/>
                <a:cxnLst/>
                <a:rect l="l" t="t" r="r" b="b"/>
                <a:pathLst>
                  <a:path w="971" h="962" extrusionOk="0">
                    <a:moveTo>
                      <a:pt x="497" y="0"/>
                    </a:moveTo>
                    <a:lnTo>
                      <a:pt x="0" y="519"/>
                    </a:lnTo>
                    <a:lnTo>
                      <a:pt x="398" y="962"/>
                    </a:lnTo>
                    <a:lnTo>
                      <a:pt x="971" y="442"/>
                    </a:lnTo>
                    <a:lnTo>
                      <a:pt x="497" y="0"/>
                    </a:lnTo>
                    <a:close/>
                  </a:path>
                </a:pathLst>
              </a:custGeom>
              <a:solidFill>
                <a:srgbClr val="9DC2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071;p27">
                <a:extLst>
                  <a:ext uri="{FF2B5EF4-FFF2-40B4-BE49-F238E27FC236}">
                    <a16:creationId xmlns:a16="http://schemas.microsoft.com/office/drawing/2014/main" id="{CD09DD08-1109-B092-D666-9F89C08F4032}"/>
                  </a:ext>
                </a:extLst>
              </p:cNvPr>
              <p:cNvSpPr/>
              <p:nvPr/>
            </p:nvSpPr>
            <p:spPr>
              <a:xfrm>
                <a:off x="1534501" y="3914878"/>
                <a:ext cx="255643" cy="189441"/>
              </a:xfrm>
              <a:custGeom>
                <a:avLst/>
                <a:gdLst/>
                <a:ahLst/>
                <a:cxnLst/>
                <a:rect l="l" t="t" r="r" b="b"/>
                <a:pathLst>
                  <a:path w="6804" h="5042" extrusionOk="0">
                    <a:moveTo>
                      <a:pt x="747" y="1"/>
                    </a:moveTo>
                    <a:cubicBezTo>
                      <a:pt x="740" y="1"/>
                      <a:pt x="734" y="2"/>
                      <a:pt x="729" y="4"/>
                    </a:cubicBezTo>
                    <a:cubicBezTo>
                      <a:pt x="580" y="49"/>
                      <a:pt x="611" y="256"/>
                      <a:pt x="611" y="256"/>
                    </a:cubicBezTo>
                    <a:cubicBezTo>
                      <a:pt x="611" y="256"/>
                      <a:pt x="331" y="256"/>
                      <a:pt x="300" y="383"/>
                    </a:cubicBezTo>
                    <a:cubicBezTo>
                      <a:pt x="282" y="446"/>
                      <a:pt x="273" y="509"/>
                      <a:pt x="277" y="577"/>
                    </a:cubicBezTo>
                    <a:cubicBezTo>
                      <a:pt x="277" y="577"/>
                      <a:pt x="6" y="590"/>
                      <a:pt x="6" y="712"/>
                    </a:cubicBezTo>
                    <a:cubicBezTo>
                      <a:pt x="6" y="830"/>
                      <a:pt x="119" y="1037"/>
                      <a:pt x="119" y="1037"/>
                    </a:cubicBezTo>
                    <a:cubicBezTo>
                      <a:pt x="119" y="1037"/>
                      <a:pt x="105" y="1034"/>
                      <a:pt x="87" y="1034"/>
                    </a:cubicBezTo>
                    <a:cubicBezTo>
                      <a:pt x="52" y="1034"/>
                      <a:pt x="0" y="1048"/>
                      <a:pt x="15" y="1132"/>
                    </a:cubicBezTo>
                    <a:cubicBezTo>
                      <a:pt x="36" y="1249"/>
                      <a:pt x="270" y="1494"/>
                      <a:pt x="380" y="1494"/>
                    </a:cubicBezTo>
                    <a:cubicBezTo>
                      <a:pt x="389" y="1494"/>
                      <a:pt x="397" y="1492"/>
                      <a:pt x="404" y="1489"/>
                    </a:cubicBezTo>
                    <a:cubicBezTo>
                      <a:pt x="498" y="1439"/>
                      <a:pt x="413" y="1177"/>
                      <a:pt x="413" y="1177"/>
                    </a:cubicBezTo>
                    <a:lnTo>
                      <a:pt x="413" y="1177"/>
                    </a:lnTo>
                    <a:cubicBezTo>
                      <a:pt x="413" y="1177"/>
                      <a:pt x="473" y="1234"/>
                      <a:pt x="564" y="1234"/>
                    </a:cubicBezTo>
                    <a:cubicBezTo>
                      <a:pt x="614" y="1234"/>
                      <a:pt x="674" y="1216"/>
                      <a:pt x="738" y="1164"/>
                    </a:cubicBezTo>
                    <a:lnTo>
                      <a:pt x="1054" y="1177"/>
                    </a:lnTo>
                    <a:lnTo>
                      <a:pt x="643" y="1552"/>
                    </a:lnTo>
                    <a:lnTo>
                      <a:pt x="1008" y="1926"/>
                    </a:lnTo>
                    <a:lnTo>
                      <a:pt x="1004" y="1926"/>
                    </a:lnTo>
                    <a:cubicBezTo>
                      <a:pt x="1004" y="1926"/>
                      <a:pt x="3637" y="5042"/>
                      <a:pt x="4250" y="5042"/>
                    </a:cubicBezTo>
                    <a:cubicBezTo>
                      <a:pt x="4256" y="5042"/>
                      <a:pt x="4262" y="5041"/>
                      <a:pt x="4267" y="5041"/>
                    </a:cubicBezTo>
                    <a:cubicBezTo>
                      <a:pt x="4845" y="4978"/>
                      <a:pt x="6804" y="3448"/>
                      <a:pt x="6804" y="3448"/>
                    </a:cubicBezTo>
                    <a:lnTo>
                      <a:pt x="6249" y="1606"/>
                    </a:lnTo>
                    <a:lnTo>
                      <a:pt x="4236" y="3470"/>
                    </a:lnTo>
                    <a:lnTo>
                      <a:pt x="4222" y="3457"/>
                    </a:lnTo>
                    <a:lnTo>
                      <a:pt x="3924" y="3181"/>
                    </a:lnTo>
                    <a:lnTo>
                      <a:pt x="3414" y="2707"/>
                    </a:lnTo>
                    <a:lnTo>
                      <a:pt x="2904" y="2233"/>
                    </a:lnTo>
                    <a:cubicBezTo>
                      <a:pt x="2787" y="2130"/>
                      <a:pt x="2674" y="2017"/>
                      <a:pt x="2561" y="1904"/>
                    </a:cubicBezTo>
                    <a:cubicBezTo>
                      <a:pt x="2462" y="1800"/>
                      <a:pt x="2345" y="1710"/>
                      <a:pt x="2254" y="1597"/>
                    </a:cubicBezTo>
                    <a:cubicBezTo>
                      <a:pt x="2155" y="1466"/>
                      <a:pt x="2069" y="1331"/>
                      <a:pt x="1992" y="1186"/>
                    </a:cubicBezTo>
                    <a:lnTo>
                      <a:pt x="1654" y="640"/>
                    </a:lnTo>
                    <a:lnTo>
                      <a:pt x="1424" y="613"/>
                    </a:lnTo>
                    <a:cubicBezTo>
                      <a:pt x="1424" y="613"/>
                      <a:pt x="921" y="1"/>
                      <a:pt x="747" y="1"/>
                    </a:cubicBezTo>
                    <a:close/>
                  </a:path>
                </a:pathLst>
              </a:custGeom>
              <a:solidFill>
                <a:srgbClr val="FF96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072;p27">
                <a:extLst>
                  <a:ext uri="{FF2B5EF4-FFF2-40B4-BE49-F238E27FC236}">
                    <a16:creationId xmlns:a16="http://schemas.microsoft.com/office/drawing/2014/main" id="{82DDB207-9AA7-165A-1235-240A004DDA59}"/>
                  </a:ext>
                </a:extLst>
              </p:cNvPr>
              <p:cNvSpPr/>
              <p:nvPr/>
            </p:nvSpPr>
            <p:spPr>
              <a:xfrm>
                <a:off x="1546261" y="3935956"/>
                <a:ext cx="52714" cy="25023"/>
              </a:xfrm>
              <a:custGeom>
                <a:avLst/>
                <a:gdLst/>
                <a:ahLst/>
                <a:cxnLst/>
                <a:rect l="l" t="t" r="r" b="b"/>
                <a:pathLst>
                  <a:path w="1403" h="666" extrusionOk="0">
                    <a:moveTo>
                      <a:pt x="595" y="1"/>
                    </a:moveTo>
                    <a:cubicBezTo>
                      <a:pt x="58" y="1"/>
                      <a:pt x="39" y="70"/>
                      <a:pt x="32" y="97"/>
                    </a:cubicBezTo>
                    <a:cubicBezTo>
                      <a:pt x="0" y="196"/>
                      <a:pt x="222" y="336"/>
                      <a:pt x="677" y="512"/>
                    </a:cubicBezTo>
                    <a:lnTo>
                      <a:pt x="691" y="625"/>
                    </a:lnTo>
                    <a:cubicBezTo>
                      <a:pt x="695" y="648"/>
                      <a:pt x="718" y="666"/>
                      <a:pt x="741" y="666"/>
                    </a:cubicBezTo>
                    <a:lnTo>
                      <a:pt x="745" y="666"/>
                    </a:lnTo>
                    <a:cubicBezTo>
                      <a:pt x="772" y="661"/>
                      <a:pt x="790" y="634"/>
                      <a:pt x="786" y="607"/>
                    </a:cubicBezTo>
                    <a:lnTo>
                      <a:pt x="763" y="467"/>
                    </a:lnTo>
                    <a:cubicBezTo>
                      <a:pt x="763" y="454"/>
                      <a:pt x="750" y="440"/>
                      <a:pt x="736" y="431"/>
                    </a:cubicBezTo>
                    <a:cubicBezTo>
                      <a:pt x="438" y="318"/>
                      <a:pt x="176" y="187"/>
                      <a:pt x="127" y="124"/>
                    </a:cubicBezTo>
                    <a:cubicBezTo>
                      <a:pt x="180" y="105"/>
                      <a:pt x="335" y="97"/>
                      <a:pt x="538" y="97"/>
                    </a:cubicBezTo>
                    <a:cubicBezTo>
                      <a:pt x="769" y="97"/>
                      <a:pt x="1061" y="107"/>
                      <a:pt x="1336" y="124"/>
                    </a:cubicBezTo>
                    <a:cubicBezTo>
                      <a:pt x="1338" y="124"/>
                      <a:pt x="1339" y="124"/>
                      <a:pt x="1341" y="124"/>
                    </a:cubicBezTo>
                    <a:cubicBezTo>
                      <a:pt x="1400" y="124"/>
                      <a:pt x="1403" y="34"/>
                      <a:pt x="1345" y="29"/>
                    </a:cubicBezTo>
                    <a:cubicBezTo>
                      <a:pt x="1022" y="9"/>
                      <a:pt x="778" y="1"/>
                      <a:pt x="59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073;p27">
                <a:extLst>
                  <a:ext uri="{FF2B5EF4-FFF2-40B4-BE49-F238E27FC236}">
                    <a16:creationId xmlns:a16="http://schemas.microsoft.com/office/drawing/2014/main" id="{ED30E117-AC82-222F-E276-33834F110F8A}"/>
                  </a:ext>
                </a:extLst>
              </p:cNvPr>
              <p:cNvSpPr/>
              <p:nvPr/>
            </p:nvSpPr>
            <p:spPr>
              <a:xfrm>
                <a:off x="1553700" y="3912924"/>
                <a:ext cx="35468" cy="26376"/>
              </a:xfrm>
              <a:custGeom>
                <a:avLst/>
                <a:gdLst/>
                <a:ahLst/>
                <a:cxnLst/>
                <a:rect l="l" t="t" r="r" b="b"/>
                <a:pathLst>
                  <a:path w="944" h="702" extrusionOk="0">
                    <a:moveTo>
                      <a:pt x="250" y="1"/>
                    </a:moveTo>
                    <a:cubicBezTo>
                      <a:pt x="230" y="1"/>
                      <a:pt x="212" y="5"/>
                      <a:pt x="195" y="15"/>
                    </a:cubicBezTo>
                    <a:cubicBezTo>
                      <a:pt x="1" y="137"/>
                      <a:pt x="51" y="335"/>
                      <a:pt x="69" y="403"/>
                    </a:cubicBezTo>
                    <a:cubicBezTo>
                      <a:pt x="105" y="502"/>
                      <a:pt x="154" y="593"/>
                      <a:pt x="213" y="678"/>
                    </a:cubicBezTo>
                    <a:cubicBezTo>
                      <a:pt x="222" y="692"/>
                      <a:pt x="236" y="701"/>
                      <a:pt x="254" y="701"/>
                    </a:cubicBezTo>
                    <a:cubicBezTo>
                      <a:pt x="263" y="701"/>
                      <a:pt x="272" y="697"/>
                      <a:pt x="276" y="692"/>
                    </a:cubicBezTo>
                    <a:cubicBezTo>
                      <a:pt x="299" y="674"/>
                      <a:pt x="308" y="647"/>
                      <a:pt x="290" y="624"/>
                    </a:cubicBezTo>
                    <a:cubicBezTo>
                      <a:pt x="240" y="548"/>
                      <a:pt x="195" y="466"/>
                      <a:pt x="159" y="376"/>
                    </a:cubicBezTo>
                    <a:cubicBezTo>
                      <a:pt x="132" y="286"/>
                      <a:pt x="123" y="168"/>
                      <a:pt x="245" y="96"/>
                    </a:cubicBezTo>
                    <a:cubicBezTo>
                      <a:pt x="249" y="94"/>
                      <a:pt x="254" y="92"/>
                      <a:pt x="260" y="92"/>
                    </a:cubicBezTo>
                    <a:cubicBezTo>
                      <a:pt x="345" y="92"/>
                      <a:pt x="605" y="349"/>
                      <a:pt x="841" y="669"/>
                    </a:cubicBezTo>
                    <a:cubicBezTo>
                      <a:pt x="851" y="685"/>
                      <a:pt x="864" y="691"/>
                      <a:pt x="877" y="691"/>
                    </a:cubicBezTo>
                    <a:cubicBezTo>
                      <a:pt x="911" y="691"/>
                      <a:pt x="943" y="651"/>
                      <a:pt x="917" y="615"/>
                    </a:cubicBezTo>
                    <a:cubicBezTo>
                      <a:pt x="774" y="419"/>
                      <a:pt x="442" y="1"/>
                      <a:pt x="250"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074;p27">
                <a:extLst>
                  <a:ext uri="{FF2B5EF4-FFF2-40B4-BE49-F238E27FC236}">
                    <a16:creationId xmlns:a16="http://schemas.microsoft.com/office/drawing/2014/main" id="{887066E9-6C49-79ED-A994-4514427BD414}"/>
                  </a:ext>
                </a:extLst>
              </p:cNvPr>
              <p:cNvSpPr/>
              <p:nvPr/>
            </p:nvSpPr>
            <p:spPr>
              <a:xfrm>
                <a:off x="1560388" y="3951285"/>
                <a:ext cx="12812" cy="6988"/>
              </a:xfrm>
              <a:custGeom>
                <a:avLst/>
                <a:gdLst/>
                <a:ahLst/>
                <a:cxnLst/>
                <a:rect l="l" t="t" r="r" b="b"/>
                <a:pathLst>
                  <a:path w="341" h="186" extrusionOk="0">
                    <a:moveTo>
                      <a:pt x="275" y="1"/>
                    </a:moveTo>
                    <a:cubicBezTo>
                      <a:pt x="261" y="1"/>
                      <a:pt x="248" y="7"/>
                      <a:pt x="238" y="23"/>
                    </a:cubicBezTo>
                    <a:cubicBezTo>
                      <a:pt x="208" y="64"/>
                      <a:pt x="163" y="90"/>
                      <a:pt x="115" y="90"/>
                    </a:cubicBezTo>
                    <a:cubicBezTo>
                      <a:pt x="105" y="90"/>
                      <a:pt x="95" y="89"/>
                      <a:pt x="85" y="86"/>
                    </a:cubicBezTo>
                    <a:cubicBezTo>
                      <a:pt x="80" y="85"/>
                      <a:pt x="75" y="84"/>
                      <a:pt x="70" y="84"/>
                    </a:cubicBezTo>
                    <a:cubicBezTo>
                      <a:pt x="18" y="84"/>
                      <a:pt x="0" y="168"/>
                      <a:pt x="62" y="177"/>
                    </a:cubicBezTo>
                    <a:cubicBezTo>
                      <a:pt x="80" y="181"/>
                      <a:pt x="94" y="186"/>
                      <a:pt x="112" y="186"/>
                    </a:cubicBezTo>
                    <a:cubicBezTo>
                      <a:pt x="193" y="181"/>
                      <a:pt x="270" y="140"/>
                      <a:pt x="315" y="73"/>
                    </a:cubicBezTo>
                    <a:cubicBezTo>
                      <a:pt x="340" y="38"/>
                      <a:pt x="308" y="1"/>
                      <a:pt x="2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075;p27">
                <a:extLst>
                  <a:ext uri="{FF2B5EF4-FFF2-40B4-BE49-F238E27FC236}">
                    <a16:creationId xmlns:a16="http://schemas.microsoft.com/office/drawing/2014/main" id="{9DB0F9DB-A0B2-4EB2-4DD0-A8AB7D1F94FD}"/>
                  </a:ext>
                </a:extLst>
              </p:cNvPr>
              <p:cNvSpPr/>
              <p:nvPr/>
            </p:nvSpPr>
            <p:spPr>
              <a:xfrm>
                <a:off x="2007530" y="4054908"/>
                <a:ext cx="263759" cy="198496"/>
              </a:xfrm>
              <a:custGeom>
                <a:avLst/>
                <a:gdLst/>
                <a:ahLst/>
                <a:cxnLst/>
                <a:rect l="l" t="t" r="r" b="b"/>
                <a:pathLst>
                  <a:path w="7020" h="5283" extrusionOk="0">
                    <a:moveTo>
                      <a:pt x="592" y="0"/>
                    </a:moveTo>
                    <a:lnTo>
                      <a:pt x="0" y="930"/>
                    </a:lnTo>
                    <a:lnTo>
                      <a:pt x="4266" y="3652"/>
                    </a:lnTo>
                    <a:cubicBezTo>
                      <a:pt x="4266" y="3652"/>
                      <a:pt x="4568" y="4929"/>
                      <a:pt x="4690" y="4965"/>
                    </a:cubicBezTo>
                    <a:cubicBezTo>
                      <a:pt x="4693" y="4966"/>
                      <a:pt x="4695" y="4967"/>
                      <a:pt x="4698" y="4967"/>
                    </a:cubicBezTo>
                    <a:cubicBezTo>
                      <a:pt x="4819" y="4967"/>
                      <a:pt x="4871" y="4036"/>
                      <a:pt x="4871" y="4036"/>
                    </a:cubicBezTo>
                    <a:cubicBezTo>
                      <a:pt x="4871" y="4036"/>
                      <a:pt x="6006" y="5283"/>
                      <a:pt x="6185" y="5283"/>
                    </a:cubicBezTo>
                    <a:cubicBezTo>
                      <a:pt x="6193" y="5283"/>
                      <a:pt x="6198" y="5281"/>
                      <a:pt x="6202" y="5277"/>
                    </a:cubicBezTo>
                    <a:cubicBezTo>
                      <a:pt x="6306" y="5168"/>
                      <a:pt x="5525" y="4072"/>
                      <a:pt x="5525" y="4072"/>
                    </a:cubicBezTo>
                    <a:lnTo>
                      <a:pt x="5525" y="4072"/>
                    </a:lnTo>
                    <a:cubicBezTo>
                      <a:pt x="5525" y="4072"/>
                      <a:pt x="6406" y="4929"/>
                      <a:pt x="6595" y="4929"/>
                    </a:cubicBezTo>
                    <a:cubicBezTo>
                      <a:pt x="6610" y="4929"/>
                      <a:pt x="6621" y="4923"/>
                      <a:pt x="6627" y="4911"/>
                    </a:cubicBezTo>
                    <a:cubicBezTo>
                      <a:pt x="6699" y="4749"/>
                      <a:pt x="5774" y="3833"/>
                      <a:pt x="5773" y="3832"/>
                    </a:cubicBezTo>
                    <a:lnTo>
                      <a:pt x="5773" y="3832"/>
                    </a:lnTo>
                    <a:cubicBezTo>
                      <a:pt x="5774" y="3833"/>
                      <a:pt x="6745" y="4584"/>
                      <a:pt x="6935" y="4584"/>
                    </a:cubicBezTo>
                    <a:cubicBezTo>
                      <a:pt x="6951" y="4584"/>
                      <a:pt x="6961" y="4579"/>
                      <a:pt x="6965" y="4568"/>
                    </a:cubicBezTo>
                    <a:cubicBezTo>
                      <a:pt x="7019" y="4419"/>
                      <a:pt x="5652" y="3268"/>
                      <a:pt x="5652" y="3268"/>
                    </a:cubicBezTo>
                    <a:lnTo>
                      <a:pt x="5652" y="3268"/>
                    </a:lnTo>
                    <a:cubicBezTo>
                      <a:pt x="5652" y="3268"/>
                      <a:pt x="6266" y="3461"/>
                      <a:pt x="6540" y="3461"/>
                    </a:cubicBezTo>
                    <a:cubicBezTo>
                      <a:pt x="6624" y="3461"/>
                      <a:pt x="6676" y="3442"/>
                      <a:pt x="6667" y="3395"/>
                    </a:cubicBezTo>
                    <a:cubicBezTo>
                      <a:pt x="6631" y="3196"/>
                      <a:pt x="4496" y="2555"/>
                      <a:pt x="4496" y="2555"/>
                    </a:cubicBezTo>
                    <a:lnTo>
                      <a:pt x="592" y="0"/>
                    </a:lnTo>
                    <a:close/>
                  </a:path>
                </a:pathLst>
              </a:custGeom>
              <a:solidFill>
                <a:srgbClr val="FF96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076;p27">
                <a:extLst>
                  <a:ext uri="{FF2B5EF4-FFF2-40B4-BE49-F238E27FC236}">
                    <a16:creationId xmlns:a16="http://schemas.microsoft.com/office/drawing/2014/main" id="{70CDC6B3-6DC7-A537-900B-75D087A492E6}"/>
                  </a:ext>
                </a:extLst>
              </p:cNvPr>
              <p:cNvSpPr/>
              <p:nvPr/>
            </p:nvSpPr>
            <p:spPr>
              <a:xfrm>
                <a:off x="1696661" y="3947227"/>
                <a:ext cx="361297" cy="185721"/>
              </a:xfrm>
              <a:custGeom>
                <a:avLst/>
                <a:gdLst/>
                <a:ahLst/>
                <a:cxnLst/>
                <a:rect l="l" t="t" r="r" b="b"/>
                <a:pathLst>
                  <a:path w="9616" h="4943" extrusionOk="0">
                    <a:moveTo>
                      <a:pt x="3707" y="0"/>
                    </a:moveTo>
                    <a:lnTo>
                      <a:pt x="2434" y="298"/>
                    </a:lnTo>
                    <a:cubicBezTo>
                      <a:pt x="2323" y="284"/>
                      <a:pt x="2212" y="277"/>
                      <a:pt x="2101" y="277"/>
                    </a:cubicBezTo>
                    <a:cubicBezTo>
                      <a:pt x="1958" y="277"/>
                      <a:pt x="1815" y="289"/>
                      <a:pt x="1676" y="312"/>
                    </a:cubicBezTo>
                    <a:cubicBezTo>
                      <a:pt x="1" y="573"/>
                      <a:pt x="349" y="2203"/>
                      <a:pt x="349" y="2203"/>
                    </a:cubicBezTo>
                    <a:lnTo>
                      <a:pt x="1716" y="3507"/>
                    </a:lnTo>
                    <a:cubicBezTo>
                      <a:pt x="1829" y="3542"/>
                      <a:pt x="1934" y="3556"/>
                      <a:pt x="2032" y="3556"/>
                    </a:cubicBezTo>
                    <a:cubicBezTo>
                      <a:pt x="2604" y="3556"/>
                      <a:pt x="2917" y="3056"/>
                      <a:pt x="2917" y="3056"/>
                    </a:cubicBezTo>
                    <a:lnTo>
                      <a:pt x="2917" y="3056"/>
                    </a:lnTo>
                    <a:lnTo>
                      <a:pt x="2831" y="4536"/>
                    </a:lnTo>
                    <a:lnTo>
                      <a:pt x="6383" y="4943"/>
                    </a:lnTo>
                    <a:lnTo>
                      <a:pt x="6492" y="3548"/>
                    </a:lnTo>
                    <a:cubicBezTo>
                      <a:pt x="7099" y="4123"/>
                      <a:pt x="7654" y="4259"/>
                      <a:pt x="8042" y="4259"/>
                    </a:cubicBezTo>
                    <a:cubicBezTo>
                      <a:pt x="8393" y="4259"/>
                      <a:pt x="8609" y="4148"/>
                      <a:pt x="8609" y="4148"/>
                    </a:cubicBezTo>
                    <a:lnTo>
                      <a:pt x="9444" y="2907"/>
                    </a:lnTo>
                    <a:cubicBezTo>
                      <a:pt x="9615" y="745"/>
                      <a:pt x="6961" y="704"/>
                      <a:pt x="6961" y="704"/>
                    </a:cubicBezTo>
                    <a:lnTo>
                      <a:pt x="5291" y="41"/>
                    </a:lnTo>
                    <a:lnTo>
                      <a:pt x="3707" y="0"/>
                    </a:lnTo>
                    <a:close/>
                  </a:path>
                </a:pathLst>
              </a:custGeom>
              <a:solidFill>
                <a:srgbClr val="FFC3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077;p27">
                <a:extLst>
                  <a:ext uri="{FF2B5EF4-FFF2-40B4-BE49-F238E27FC236}">
                    <a16:creationId xmlns:a16="http://schemas.microsoft.com/office/drawing/2014/main" id="{6F7E0DBF-B893-6BB5-7C4A-95EC88105A33}"/>
                  </a:ext>
                </a:extLst>
              </p:cNvPr>
              <p:cNvSpPr/>
              <p:nvPr/>
            </p:nvSpPr>
            <p:spPr>
              <a:xfrm>
                <a:off x="1801975" y="4025414"/>
                <a:ext cx="9055" cy="77024"/>
              </a:xfrm>
              <a:custGeom>
                <a:avLst/>
                <a:gdLst/>
                <a:ahLst/>
                <a:cxnLst/>
                <a:rect l="l" t="t" r="r" b="b"/>
                <a:pathLst>
                  <a:path w="241" h="2050" extrusionOk="0">
                    <a:moveTo>
                      <a:pt x="195" y="0"/>
                    </a:moveTo>
                    <a:cubicBezTo>
                      <a:pt x="174" y="0"/>
                      <a:pt x="154" y="13"/>
                      <a:pt x="150" y="41"/>
                    </a:cubicBezTo>
                    <a:lnTo>
                      <a:pt x="5" y="2000"/>
                    </a:lnTo>
                    <a:cubicBezTo>
                      <a:pt x="1" y="2027"/>
                      <a:pt x="24" y="2049"/>
                      <a:pt x="51" y="2049"/>
                    </a:cubicBezTo>
                    <a:cubicBezTo>
                      <a:pt x="53" y="2050"/>
                      <a:pt x="55" y="2050"/>
                      <a:pt x="56" y="2050"/>
                    </a:cubicBezTo>
                    <a:cubicBezTo>
                      <a:pt x="77" y="2050"/>
                      <a:pt x="96" y="2029"/>
                      <a:pt x="100" y="2009"/>
                    </a:cubicBezTo>
                    <a:lnTo>
                      <a:pt x="240" y="45"/>
                    </a:lnTo>
                    <a:cubicBezTo>
                      <a:pt x="240" y="16"/>
                      <a:pt x="217" y="0"/>
                      <a:pt x="1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078;p27">
                <a:extLst>
                  <a:ext uri="{FF2B5EF4-FFF2-40B4-BE49-F238E27FC236}">
                    <a16:creationId xmlns:a16="http://schemas.microsoft.com/office/drawing/2014/main" id="{98BB79E3-8DE4-DA86-1E02-E21BDD6252D5}"/>
                  </a:ext>
                </a:extLst>
              </p:cNvPr>
              <p:cNvSpPr/>
              <p:nvPr/>
            </p:nvSpPr>
            <p:spPr>
              <a:xfrm>
                <a:off x="1935467" y="4046755"/>
                <a:ext cx="9356" cy="68570"/>
              </a:xfrm>
              <a:custGeom>
                <a:avLst/>
                <a:gdLst/>
                <a:ahLst/>
                <a:cxnLst/>
                <a:rect l="l" t="t" r="r" b="b"/>
                <a:pathLst>
                  <a:path w="249" h="1825" extrusionOk="0">
                    <a:moveTo>
                      <a:pt x="196" y="0"/>
                    </a:moveTo>
                    <a:cubicBezTo>
                      <a:pt x="172" y="0"/>
                      <a:pt x="154" y="21"/>
                      <a:pt x="154" y="41"/>
                    </a:cubicBezTo>
                    <a:lnTo>
                      <a:pt x="5" y="1775"/>
                    </a:lnTo>
                    <a:cubicBezTo>
                      <a:pt x="0" y="1802"/>
                      <a:pt x="18" y="1824"/>
                      <a:pt x="45" y="1824"/>
                    </a:cubicBezTo>
                    <a:lnTo>
                      <a:pt x="50" y="1824"/>
                    </a:lnTo>
                    <a:cubicBezTo>
                      <a:pt x="72" y="1824"/>
                      <a:pt x="95" y="1806"/>
                      <a:pt x="95" y="1784"/>
                    </a:cubicBezTo>
                    <a:lnTo>
                      <a:pt x="248" y="50"/>
                    </a:lnTo>
                    <a:cubicBezTo>
                      <a:pt x="248" y="28"/>
                      <a:pt x="230" y="5"/>
                      <a:pt x="203" y="1"/>
                    </a:cubicBezTo>
                    <a:cubicBezTo>
                      <a:pt x="201" y="0"/>
                      <a:pt x="199" y="0"/>
                      <a:pt x="19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079;p27">
                <a:extLst>
                  <a:ext uri="{FF2B5EF4-FFF2-40B4-BE49-F238E27FC236}">
                    <a16:creationId xmlns:a16="http://schemas.microsoft.com/office/drawing/2014/main" id="{7135D4C0-92FB-FAEE-1836-612EC5CEB85D}"/>
                  </a:ext>
                </a:extLst>
              </p:cNvPr>
              <p:cNvSpPr/>
              <p:nvPr/>
            </p:nvSpPr>
            <p:spPr>
              <a:xfrm>
                <a:off x="1835413" y="3916531"/>
                <a:ext cx="62784" cy="50911"/>
              </a:xfrm>
              <a:custGeom>
                <a:avLst/>
                <a:gdLst/>
                <a:ahLst/>
                <a:cxnLst/>
                <a:rect l="l" t="t" r="r" b="b"/>
                <a:pathLst>
                  <a:path w="1671" h="1355" extrusionOk="0">
                    <a:moveTo>
                      <a:pt x="14" y="0"/>
                    </a:moveTo>
                    <a:lnTo>
                      <a:pt x="0" y="917"/>
                    </a:lnTo>
                    <a:lnTo>
                      <a:pt x="145" y="1074"/>
                    </a:lnTo>
                    <a:cubicBezTo>
                      <a:pt x="312" y="1260"/>
                      <a:pt x="546" y="1355"/>
                      <a:pt x="781" y="1355"/>
                    </a:cubicBezTo>
                    <a:cubicBezTo>
                      <a:pt x="969" y="1355"/>
                      <a:pt x="1159" y="1294"/>
                      <a:pt x="1318" y="1169"/>
                    </a:cubicBezTo>
                    <a:lnTo>
                      <a:pt x="1598" y="944"/>
                    </a:lnTo>
                    <a:lnTo>
                      <a:pt x="1670" y="158"/>
                    </a:lnTo>
                    <a:lnTo>
                      <a:pt x="14" y="0"/>
                    </a:lnTo>
                    <a:close/>
                  </a:path>
                </a:pathLst>
              </a:custGeom>
              <a:solidFill>
                <a:srgbClr val="FF96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080;p27">
                <a:extLst>
                  <a:ext uri="{FF2B5EF4-FFF2-40B4-BE49-F238E27FC236}">
                    <a16:creationId xmlns:a16="http://schemas.microsoft.com/office/drawing/2014/main" id="{F0597F29-D928-8472-8DAC-23DE4856C0A0}"/>
                  </a:ext>
                </a:extLst>
              </p:cNvPr>
              <p:cNvSpPr/>
              <p:nvPr/>
            </p:nvSpPr>
            <p:spPr>
              <a:xfrm>
                <a:off x="1678702" y="3650636"/>
                <a:ext cx="385005" cy="278112"/>
              </a:xfrm>
              <a:custGeom>
                <a:avLst/>
                <a:gdLst/>
                <a:ahLst/>
                <a:cxnLst/>
                <a:rect l="l" t="t" r="r" b="b"/>
                <a:pathLst>
                  <a:path w="10247" h="7402" extrusionOk="0">
                    <a:moveTo>
                      <a:pt x="5164" y="1"/>
                    </a:moveTo>
                    <a:cubicBezTo>
                      <a:pt x="2994" y="1"/>
                      <a:pt x="1192" y="1501"/>
                      <a:pt x="1075" y="3457"/>
                    </a:cubicBezTo>
                    <a:cubicBezTo>
                      <a:pt x="1066" y="3606"/>
                      <a:pt x="1066" y="3755"/>
                      <a:pt x="1079" y="3904"/>
                    </a:cubicBezTo>
                    <a:cubicBezTo>
                      <a:pt x="998" y="3868"/>
                      <a:pt x="908" y="3845"/>
                      <a:pt x="818" y="3836"/>
                    </a:cubicBezTo>
                    <a:cubicBezTo>
                      <a:pt x="790" y="3834"/>
                      <a:pt x="762" y="3833"/>
                      <a:pt x="733" y="3833"/>
                    </a:cubicBezTo>
                    <a:cubicBezTo>
                      <a:pt x="705" y="3833"/>
                      <a:pt x="675" y="3834"/>
                      <a:pt x="646" y="3836"/>
                    </a:cubicBezTo>
                    <a:cubicBezTo>
                      <a:pt x="276" y="3850"/>
                      <a:pt x="1" y="4184"/>
                      <a:pt x="59" y="4554"/>
                    </a:cubicBezTo>
                    <a:cubicBezTo>
                      <a:pt x="64" y="4762"/>
                      <a:pt x="140" y="4960"/>
                      <a:pt x="276" y="5118"/>
                    </a:cubicBezTo>
                    <a:cubicBezTo>
                      <a:pt x="524" y="5385"/>
                      <a:pt x="948" y="5448"/>
                      <a:pt x="1337" y="5466"/>
                    </a:cubicBezTo>
                    <a:cubicBezTo>
                      <a:pt x="1365" y="5469"/>
                      <a:pt x="1394" y="5470"/>
                      <a:pt x="1422" y="5470"/>
                    </a:cubicBezTo>
                    <a:cubicBezTo>
                      <a:pt x="1480" y="5470"/>
                      <a:pt x="1537" y="5464"/>
                      <a:pt x="1594" y="5452"/>
                    </a:cubicBezTo>
                    <a:cubicBezTo>
                      <a:pt x="2266" y="6536"/>
                      <a:pt x="3526" y="7303"/>
                      <a:pt x="5006" y="7393"/>
                    </a:cubicBezTo>
                    <a:cubicBezTo>
                      <a:pt x="5099" y="7399"/>
                      <a:pt x="5191" y="7401"/>
                      <a:pt x="5282" y="7401"/>
                    </a:cubicBezTo>
                    <a:cubicBezTo>
                      <a:pt x="6651" y="7401"/>
                      <a:pt x="7863" y="6808"/>
                      <a:pt x="8608" y="5886"/>
                    </a:cubicBezTo>
                    <a:cubicBezTo>
                      <a:pt x="8671" y="5926"/>
                      <a:pt x="8739" y="5953"/>
                      <a:pt x="8816" y="5971"/>
                    </a:cubicBezTo>
                    <a:cubicBezTo>
                      <a:pt x="8866" y="5978"/>
                      <a:pt x="8918" y="5982"/>
                      <a:pt x="8970" y="5982"/>
                    </a:cubicBezTo>
                    <a:cubicBezTo>
                      <a:pt x="9084" y="5982"/>
                      <a:pt x="9199" y="5965"/>
                      <a:pt x="9308" y="5931"/>
                    </a:cubicBezTo>
                    <a:cubicBezTo>
                      <a:pt x="9542" y="5868"/>
                      <a:pt x="9777" y="5773"/>
                      <a:pt x="9958" y="5601"/>
                    </a:cubicBezTo>
                    <a:cubicBezTo>
                      <a:pt x="10134" y="5434"/>
                      <a:pt x="10247" y="5182"/>
                      <a:pt x="10206" y="4942"/>
                    </a:cubicBezTo>
                    <a:cubicBezTo>
                      <a:pt x="10147" y="4676"/>
                      <a:pt x="9940" y="4473"/>
                      <a:pt x="9673" y="4419"/>
                    </a:cubicBezTo>
                    <a:cubicBezTo>
                      <a:pt x="9626" y="4408"/>
                      <a:pt x="9579" y="4403"/>
                      <a:pt x="9531" y="4403"/>
                    </a:cubicBezTo>
                    <a:cubicBezTo>
                      <a:pt x="9455" y="4403"/>
                      <a:pt x="9378" y="4416"/>
                      <a:pt x="9303" y="4441"/>
                    </a:cubicBezTo>
                    <a:cubicBezTo>
                      <a:pt x="9308" y="4419"/>
                      <a:pt x="9312" y="4401"/>
                      <a:pt x="9317" y="4378"/>
                    </a:cubicBezTo>
                    <a:cubicBezTo>
                      <a:pt x="9339" y="4265"/>
                      <a:pt x="9357" y="4157"/>
                      <a:pt x="9366" y="4044"/>
                    </a:cubicBezTo>
                    <a:cubicBezTo>
                      <a:pt x="9371" y="4012"/>
                      <a:pt x="9371" y="3981"/>
                      <a:pt x="9375" y="3949"/>
                    </a:cubicBezTo>
                    <a:cubicBezTo>
                      <a:pt x="9475" y="2221"/>
                      <a:pt x="8229" y="686"/>
                      <a:pt x="6446" y="180"/>
                    </a:cubicBezTo>
                    <a:cubicBezTo>
                      <a:pt x="6414" y="171"/>
                      <a:pt x="6378" y="162"/>
                      <a:pt x="6347" y="153"/>
                    </a:cubicBezTo>
                    <a:cubicBezTo>
                      <a:pt x="6049" y="77"/>
                      <a:pt x="5746" y="27"/>
                      <a:pt x="5444" y="9"/>
                    </a:cubicBezTo>
                    <a:cubicBezTo>
                      <a:pt x="5350" y="3"/>
                      <a:pt x="5257" y="1"/>
                      <a:pt x="5164" y="1"/>
                    </a:cubicBezTo>
                    <a:close/>
                  </a:path>
                </a:pathLst>
              </a:custGeom>
              <a:solidFill>
                <a:srgbClr val="FF96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081;p27">
                <a:extLst>
                  <a:ext uri="{FF2B5EF4-FFF2-40B4-BE49-F238E27FC236}">
                    <a16:creationId xmlns:a16="http://schemas.microsoft.com/office/drawing/2014/main" id="{A4A0C39C-8958-58AF-D0FB-B46689CD8DB3}"/>
                  </a:ext>
                </a:extLst>
              </p:cNvPr>
              <p:cNvSpPr/>
              <p:nvPr/>
            </p:nvSpPr>
            <p:spPr>
              <a:xfrm>
                <a:off x="1920889" y="3807611"/>
                <a:ext cx="31824" cy="26939"/>
              </a:xfrm>
              <a:custGeom>
                <a:avLst/>
                <a:gdLst/>
                <a:ahLst/>
                <a:cxnLst/>
                <a:rect l="l" t="t" r="r" b="b"/>
                <a:pathLst>
                  <a:path w="847" h="717" extrusionOk="0">
                    <a:moveTo>
                      <a:pt x="375" y="1"/>
                    </a:moveTo>
                    <a:cubicBezTo>
                      <a:pt x="366" y="1"/>
                      <a:pt x="357" y="1"/>
                      <a:pt x="348" y="1"/>
                    </a:cubicBezTo>
                    <a:cubicBezTo>
                      <a:pt x="149" y="11"/>
                      <a:pt x="0" y="182"/>
                      <a:pt x="14" y="381"/>
                    </a:cubicBezTo>
                    <a:cubicBezTo>
                      <a:pt x="25" y="586"/>
                      <a:pt x="197" y="717"/>
                      <a:pt x="374" y="717"/>
                    </a:cubicBezTo>
                    <a:cubicBezTo>
                      <a:pt x="469" y="717"/>
                      <a:pt x="566" y="678"/>
                      <a:pt x="641" y="593"/>
                    </a:cubicBezTo>
                    <a:cubicBezTo>
                      <a:pt x="847" y="360"/>
                      <a:pt x="678" y="1"/>
                      <a:pt x="3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082;p27">
                <a:extLst>
                  <a:ext uri="{FF2B5EF4-FFF2-40B4-BE49-F238E27FC236}">
                    <a16:creationId xmlns:a16="http://schemas.microsoft.com/office/drawing/2014/main" id="{469919CC-7569-571D-42F0-9BDBC7D03EC2}"/>
                  </a:ext>
                </a:extLst>
              </p:cNvPr>
              <p:cNvSpPr/>
              <p:nvPr/>
            </p:nvSpPr>
            <p:spPr>
              <a:xfrm>
                <a:off x="1783827" y="3798481"/>
                <a:ext cx="31749" cy="27015"/>
              </a:xfrm>
              <a:custGeom>
                <a:avLst/>
                <a:gdLst/>
                <a:ahLst/>
                <a:cxnLst/>
                <a:rect l="l" t="t" r="r" b="b"/>
                <a:pathLst>
                  <a:path w="845" h="719" extrusionOk="0">
                    <a:moveTo>
                      <a:pt x="375" y="0"/>
                    </a:moveTo>
                    <a:cubicBezTo>
                      <a:pt x="368" y="0"/>
                      <a:pt x="360" y="0"/>
                      <a:pt x="353" y="1"/>
                    </a:cubicBezTo>
                    <a:cubicBezTo>
                      <a:pt x="154" y="14"/>
                      <a:pt x="1" y="186"/>
                      <a:pt x="15" y="384"/>
                    </a:cubicBezTo>
                    <a:cubicBezTo>
                      <a:pt x="26" y="589"/>
                      <a:pt x="196" y="718"/>
                      <a:pt x="371" y="718"/>
                    </a:cubicBezTo>
                    <a:cubicBezTo>
                      <a:pt x="466" y="718"/>
                      <a:pt x="563" y="681"/>
                      <a:pt x="637" y="597"/>
                    </a:cubicBezTo>
                    <a:cubicBezTo>
                      <a:pt x="845" y="367"/>
                      <a:pt x="677" y="0"/>
                      <a:pt x="37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083;p27">
                <a:extLst>
                  <a:ext uri="{FF2B5EF4-FFF2-40B4-BE49-F238E27FC236}">
                    <a16:creationId xmlns:a16="http://schemas.microsoft.com/office/drawing/2014/main" id="{5D20060A-B118-802E-7689-E55225635766}"/>
                  </a:ext>
                </a:extLst>
              </p:cNvPr>
              <p:cNvSpPr/>
              <p:nvPr/>
            </p:nvSpPr>
            <p:spPr>
              <a:xfrm>
                <a:off x="1846272" y="3812157"/>
                <a:ext cx="13489" cy="23182"/>
              </a:xfrm>
              <a:custGeom>
                <a:avLst/>
                <a:gdLst/>
                <a:ahLst/>
                <a:cxnLst/>
                <a:rect l="l" t="t" r="r" b="b"/>
                <a:pathLst>
                  <a:path w="359" h="617" extrusionOk="0">
                    <a:moveTo>
                      <a:pt x="292" y="1"/>
                    </a:moveTo>
                    <a:cubicBezTo>
                      <a:pt x="278" y="1"/>
                      <a:pt x="264" y="7"/>
                      <a:pt x="253" y="20"/>
                    </a:cubicBezTo>
                    <a:cubicBezTo>
                      <a:pt x="253" y="25"/>
                      <a:pt x="149" y="169"/>
                      <a:pt x="41" y="296"/>
                    </a:cubicBezTo>
                    <a:cubicBezTo>
                      <a:pt x="9" y="327"/>
                      <a:pt x="0" y="368"/>
                      <a:pt x="9" y="409"/>
                    </a:cubicBezTo>
                    <a:cubicBezTo>
                      <a:pt x="32" y="517"/>
                      <a:pt x="199" y="594"/>
                      <a:pt x="235" y="607"/>
                    </a:cubicBezTo>
                    <a:cubicBezTo>
                      <a:pt x="239" y="612"/>
                      <a:pt x="244" y="612"/>
                      <a:pt x="253" y="612"/>
                    </a:cubicBezTo>
                    <a:lnTo>
                      <a:pt x="248" y="616"/>
                    </a:lnTo>
                    <a:cubicBezTo>
                      <a:pt x="298" y="616"/>
                      <a:pt x="316" y="549"/>
                      <a:pt x="266" y="526"/>
                    </a:cubicBezTo>
                    <a:cubicBezTo>
                      <a:pt x="208" y="499"/>
                      <a:pt x="108" y="436"/>
                      <a:pt x="99" y="391"/>
                    </a:cubicBezTo>
                    <a:cubicBezTo>
                      <a:pt x="95" y="382"/>
                      <a:pt x="99" y="368"/>
                      <a:pt x="108" y="359"/>
                    </a:cubicBezTo>
                    <a:cubicBezTo>
                      <a:pt x="221" y="233"/>
                      <a:pt x="325" y="84"/>
                      <a:pt x="330" y="79"/>
                    </a:cubicBezTo>
                    <a:cubicBezTo>
                      <a:pt x="359" y="40"/>
                      <a:pt x="327" y="1"/>
                      <a:pt x="292"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084;p27">
                <a:extLst>
                  <a:ext uri="{FF2B5EF4-FFF2-40B4-BE49-F238E27FC236}">
                    <a16:creationId xmlns:a16="http://schemas.microsoft.com/office/drawing/2014/main" id="{80747463-062B-9212-DAFD-426A2C62EEE2}"/>
                  </a:ext>
                </a:extLst>
              </p:cNvPr>
              <p:cNvSpPr/>
              <p:nvPr/>
            </p:nvSpPr>
            <p:spPr>
              <a:xfrm>
                <a:off x="1835676" y="3835827"/>
                <a:ext cx="38925" cy="16306"/>
              </a:xfrm>
              <a:custGeom>
                <a:avLst/>
                <a:gdLst/>
                <a:ahLst/>
                <a:cxnLst/>
                <a:rect l="l" t="t" r="r" b="b"/>
                <a:pathLst>
                  <a:path w="1036" h="434" extrusionOk="0">
                    <a:moveTo>
                      <a:pt x="59" y="1"/>
                    </a:moveTo>
                    <a:cubicBezTo>
                      <a:pt x="31" y="1"/>
                      <a:pt x="1" y="26"/>
                      <a:pt x="11" y="63"/>
                    </a:cubicBezTo>
                    <a:cubicBezTo>
                      <a:pt x="16" y="72"/>
                      <a:pt x="88" y="370"/>
                      <a:pt x="481" y="429"/>
                    </a:cubicBezTo>
                    <a:cubicBezTo>
                      <a:pt x="512" y="429"/>
                      <a:pt x="544" y="433"/>
                      <a:pt x="575" y="433"/>
                    </a:cubicBezTo>
                    <a:cubicBezTo>
                      <a:pt x="579" y="433"/>
                      <a:pt x="583" y="433"/>
                      <a:pt x="588" y="433"/>
                    </a:cubicBezTo>
                    <a:cubicBezTo>
                      <a:pt x="768" y="433"/>
                      <a:pt x="934" y="335"/>
                      <a:pt x="1022" y="180"/>
                    </a:cubicBezTo>
                    <a:cubicBezTo>
                      <a:pt x="1036" y="158"/>
                      <a:pt x="1027" y="126"/>
                      <a:pt x="1000" y="117"/>
                    </a:cubicBezTo>
                    <a:cubicBezTo>
                      <a:pt x="993" y="113"/>
                      <a:pt x="987" y="112"/>
                      <a:pt x="980" y="112"/>
                    </a:cubicBezTo>
                    <a:cubicBezTo>
                      <a:pt x="964" y="112"/>
                      <a:pt x="948" y="123"/>
                      <a:pt x="941" y="140"/>
                    </a:cubicBezTo>
                    <a:cubicBezTo>
                      <a:pt x="937" y="140"/>
                      <a:pt x="839" y="339"/>
                      <a:pt x="574" y="339"/>
                    </a:cubicBezTo>
                    <a:cubicBezTo>
                      <a:pt x="549" y="339"/>
                      <a:pt x="522" y="338"/>
                      <a:pt x="494" y="334"/>
                    </a:cubicBezTo>
                    <a:cubicBezTo>
                      <a:pt x="169" y="289"/>
                      <a:pt x="101" y="49"/>
                      <a:pt x="101" y="40"/>
                    </a:cubicBezTo>
                    <a:cubicBezTo>
                      <a:pt x="98" y="13"/>
                      <a:pt x="79" y="1"/>
                      <a:pt x="5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085;p27">
                <a:extLst>
                  <a:ext uri="{FF2B5EF4-FFF2-40B4-BE49-F238E27FC236}">
                    <a16:creationId xmlns:a16="http://schemas.microsoft.com/office/drawing/2014/main" id="{C0EB3EA9-2877-AC3F-D6ED-247AC4AB8F2C}"/>
                  </a:ext>
                </a:extLst>
              </p:cNvPr>
              <p:cNvSpPr/>
              <p:nvPr/>
            </p:nvSpPr>
            <p:spPr>
              <a:xfrm>
                <a:off x="1782475" y="3782099"/>
                <a:ext cx="30734" cy="11497"/>
              </a:xfrm>
              <a:custGeom>
                <a:avLst/>
                <a:gdLst/>
                <a:ahLst/>
                <a:cxnLst/>
                <a:rect l="l" t="t" r="r" b="b"/>
                <a:pathLst>
                  <a:path w="818" h="306" extrusionOk="0">
                    <a:moveTo>
                      <a:pt x="493" y="1"/>
                    </a:moveTo>
                    <a:cubicBezTo>
                      <a:pt x="464" y="1"/>
                      <a:pt x="435" y="3"/>
                      <a:pt x="407" y="8"/>
                    </a:cubicBezTo>
                    <a:cubicBezTo>
                      <a:pt x="254" y="26"/>
                      <a:pt x="114" y="107"/>
                      <a:pt x="23" y="234"/>
                    </a:cubicBezTo>
                    <a:cubicBezTo>
                      <a:pt x="1" y="261"/>
                      <a:pt x="23" y="306"/>
                      <a:pt x="60" y="306"/>
                    </a:cubicBezTo>
                    <a:cubicBezTo>
                      <a:pt x="78" y="306"/>
                      <a:pt x="91" y="297"/>
                      <a:pt x="100" y="283"/>
                    </a:cubicBezTo>
                    <a:cubicBezTo>
                      <a:pt x="177" y="179"/>
                      <a:pt x="294" y="112"/>
                      <a:pt x="421" y="98"/>
                    </a:cubicBezTo>
                    <a:cubicBezTo>
                      <a:pt x="443" y="95"/>
                      <a:pt x="465" y="93"/>
                      <a:pt x="487" y="93"/>
                    </a:cubicBezTo>
                    <a:cubicBezTo>
                      <a:pt x="575" y="93"/>
                      <a:pt x="664" y="121"/>
                      <a:pt x="732" y="175"/>
                    </a:cubicBezTo>
                    <a:cubicBezTo>
                      <a:pt x="742" y="183"/>
                      <a:pt x="753" y="186"/>
                      <a:pt x="763" y="186"/>
                    </a:cubicBezTo>
                    <a:cubicBezTo>
                      <a:pt x="777" y="186"/>
                      <a:pt x="790" y="181"/>
                      <a:pt x="800" y="170"/>
                    </a:cubicBezTo>
                    <a:cubicBezTo>
                      <a:pt x="818" y="152"/>
                      <a:pt x="813" y="121"/>
                      <a:pt x="795" y="103"/>
                    </a:cubicBezTo>
                    <a:cubicBezTo>
                      <a:pt x="710" y="35"/>
                      <a:pt x="601" y="1"/>
                      <a:pt x="493"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086;p27">
                <a:extLst>
                  <a:ext uri="{FF2B5EF4-FFF2-40B4-BE49-F238E27FC236}">
                    <a16:creationId xmlns:a16="http://schemas.microsoft.com/office/drawing/2014/main" id="{C592084B-D16A-32F7-B993-4934021CB19A}"/>
                  </a:ext>
                </a:extLst>
              </p:cNvPr>
              <p:cNvSpPr/>
              <p:nvPr/>
            </p:nvSpPr>
            <p:spPr>
              <a:xfrm>
                <a:off x="1925435" y="3790215"/>
                <a:ext cx="29382" cy="14090"/>
              </a:xfrm>
              <a:custGeom>
                <a:avLst/>
                <a:gdLst/>
                <a:ahLst/>
                <a:cxnLst/>
                <a:rect l="l" t="t" r="r" b="b"/>
                <a:pathLst>
                  <a:path w="782" h="375" extrusionOk="0">
                    <a:moveTo>
                      <a:pt x="268" y="0"/>
                    </a:moveTo>
                    <a:cubicBezTo>
                      <a:pt x="185" y="0"/>
                      <a:pt x="102" y="22"/>
                      <a:pt x="28" y="63"/>
                    </a:cubicBezTo>
                    <a:cubicBezTo>
                      <a:pt x="5" y="76"/>
                      <a:pt x="1" y="103"/>
                      <a:pt x="14" y="126"/>
                    </a:cubicBezTo>
                    <a:cubicBezTo>
                      <a:pt x="24" y="141"/>
                      <a:pt x="39" y="150"/>
                      <a:pt x="55" y="150"/>
                    </a:cubicBezTo>
                    <a:cubicBezTo>
                      <a:pt x="63" y="150"/>
                      <a:pt x="70" y="148"/>
                      <a:pt x="78" y="144"/>
                    </a:cubicBezTo>
                    <a:cubicBezTo>
                      <a:pt x="138" y="111"/>
                      <a:pt x="205" y="93"/>
                      <a:pt x="271" y="93"/>
                    </a:cubicBezTo>
                    <a:cubicBezTo>
                      <a:pt x="314" y="93"/>
                      <a:pt x="357" y="101"/>
                      <a:pt x="398" y="117"/>
                    </a:cubicBezTo>
                    <a:cubicBezTo>
                      <a:pt x="524" y="149"/>
                      <a:pt x="628" y="234"/>
                      <a:pt x="691" y="347"/>
                    </a:cubicBezTo>
                    <a:cubicBezTo>
                      <a:pt x="696" y="361"/>
                      <a:pt x="714" y="370"/>
                      <a:pt x="732" y="374"/>
                    </a:cubicBezTo>
                    <a:cubicBezTo>
                      <a:pt x="737" y="374"/>
                      <a:pt x="746" y="370"/>
                      <a:pt x="750" y="370"/>
                    </a:cubicBezTo>
                    <a:cubicBezTo>
                      <a:pt x="773" y="356"/>
                      <a:pt x="782" y="329"/>
                      <a:pt x="773" y="307"/>
                    </a:cubicBezTo>
                    <a:cubicBezTo>
                      <a:pt x="701" y="167"/>
                      <a:pt x="574" y="67"/>
                      <a:pt x="425" y="27"/>
                    </a:cubicBezTo>
                    <a:cubicBezTo>
                      <a:pt x="374" y="9"/>
                      <a:pt x="321" y="0"/>
                      <a:pt x="268"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087;p27">
                <a:extLst>
                  <a:ext uri="{FF2B5EF4-FFF2-40B4-BE49-F238E27FC236}">
                    <a16:creationId xmlns:a16="http://schemas.microsoft.com/office/drawing/2014/main" id="{37B1A595-D653-DB80-D17B-7716FCB3358A}"/>
                  </a:ext>
                </a:extLst>
              </p:cNvPr>
              <p:cNvSpPr/>
              <p:nvPr/>
            </p:nvSpPr>
            <p:spPr>
              <a:xfrm>
                <a:off x="1750426" y="3825833"/>
                <a:ext cx="73868" cy="62483"/>
              </a:xfrm>
              <a:custGeom>
                <a:avLst/>
                <a:gdLst/>
                <a:ahLst/>
                <a:cxnLst/>
                <a:rect l="l" t="t" r="r" b="b"/>
                <a:pathLst>
                  <a:path w="1966" h="1663" extrusionOk="0">
                    <a:moveTo>
                      <a:pt x="876" y="1"/>
                    </a:moveTo>
                    <a:cubicBezTo>
                      <a:pt x="851" y="1"/>
                      <a:pt x="826" y="2"/>
                      <a:pt x="800" y="4"/>
                    </a:cubicBezTo>
                    <a:cubicBezTo>
                      <a:pt x="339" y="40"/>
                      <a:pt x="1" y="442"/>
                      <a:pt x="41" y="902"/>
                    </a:cubicBezTo>
                    <a:cubicBezTo>
                      <a:pt x="79" y="1373"/>
                      <a:pt x="471" y="1662"/>
                      <a:pt x="874" y="1662"/>
                    </a:cubicBezTo>
                    <a:cubicBezTo>
                      <a:pt x="1101" y="1662"/>
                      <a:pt x="1331" y="1570"/>
                      <a:pt x="1504" y="1367"/>
                    </a:cubicBezTo>
                    <a:cubicBezTo>
                      <a:pt x="1966" y="823"/>
                      <a:pt x="1570" y="1"/>
                      <a:pt x="876" y="1"/>
                    </a:cubicBezTo>
                    <a:close/>
                  </a:path>
                </a:pathLst>
              </a:custGeom>
              <a:solidFill>
                <a:srgbClr val="DB65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088;p27">
                <a:extLst>
                  <a:ext uri="{FF2B5EF4-FFF2-40B4-BE49-F238E27FC236}">
                    <a16:creationId xmlns:a16="http://schemas.microsoft.com/office/drawing/2014/main" id="{CDD8D4FF-B798-D68F-07BF-395E570D537A}"/>
                  </a:ext>
                </a:extLst>
              </p:cNvPr>
              <p:cNvSpPr/>
              <p:nvPr/>
            </p:nvSpPr>
            <p:spPr>
              <a:xfrm>
                <a:off x="1927164" y="3833798"/>
                <a:ext cx="65301" cy="62521"/>
              </a:xfrm>
              <a:custGeom>
                <a:avLst/>
                <a:gdLst/>
                <a:ahLst/>
                <a:cxnLst/>
                <a:rect l="l" t="t" r="r" b="b"/>
                <a:pathLst>
                  <a:path w="1738" h="1664" extrusionOk="0">
                    <a:moveTo>
                      <a:pt x="872" y="0"/>
                    </a:moveTo>
                    <a:cubicBezTo>
                      <a:pt x="845" y="0"/>
                      <a:pt x="818" y="1"/>
                      <a:pt x="790" y="4"/>
                    </a:cubicBezTo>
                    <a:cubicBezTo>
                      <a:pt x="334" y="45"/>
                      <a:pt x="0" y="451"/>
                      <a:pt x="41" y="907"/>
                    </a:cubicBezTo>
                    <a:cubicBezTo>
                      <a:pt x="79" y="1342"/>
                      <a:pt x="444" y="1664"/>
                      <a:pt x="872" y="1664"/>
                    </a:cubicBezTo>
                    <a:cubicBezTo>
                      <a:pt x="897" y="1664"/>
                      <a:pt x="922" y="1663"/>
                      <a:pt x="948" y="1661"/>
                    </a:cubicBezTo>
                    <a:cubicBezTo>
                      <a:pt x="1404" y="1615"/>
                      <a:pt x="1738" y="1209"/>
                      <a:pt x="1697" y="753"/>
                    </a:cubicBezTo>
                    <a:cubicBezTo>
                      <a:pt x="1655" y="325"/>
                      <a:pt x="1297" y="0"/>
                      <a:pt x="872" y="0"/>
                    </a:cubicBezTo>
                    <a:close/>
                  </a:path>
                </a:pathLst>
              </a:custGeom>
              <a:solidFill>
                <a:srgbClr val="DB65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089;p27">
                <a:extLst>
                  <a:ext uri="{FF2B5EF4-FFF2-40B4-BE49-F238E27FC236}">
                    <a16:creationId xmlns:a16="http://schemas.microsoft.com/office/drawing/2014/main" id="{0B73CFC5-F3FB-99F5-8A43-740D283E175A}"/>
                  </a:ext>
                </a:extLst>
              </p:cNvPr>
              <p:cNvSpPr/>
              <p:nvPr/>
            </p:nvSpPr>
            <p:spPr>
              <a:xfrm>
                <a:off x="2009897" y="3824969"/>
                <a:ext cx="49070" cy="35130"/>
              </a:xfrm>
              <a:custGeom>
                <a:avLst/>
                <a:gdLst/>
                <a:ahLst/>
                <a:cxnLst/>
                <a:rect l="l" t="t" r="r" b="b"/>
                <a:pathLst>
                  <a:path w="1306" h="935" extrusionOk="0">
                    <a:moveTo>
                      <a:pt x="1061" y="0"/>
                    </a:moveTo>
                    <a:cubicBezTo>
                      <a:pt x="864" y="0"/>
                      <a:pt x="655" y="79"/>
                      <a:pt x="479" y="221"/>
                    </a:cubicBezTo>
                    <a:cubicBezTo>
                      <a:pt x="258" y="402"/>
                      <a:pt x="118" y="659"/>
                      <a:pt x="14" y="866"/>
                    </a:cubicBezTo>
                    <a:cubicBezTo>
                      <a:pt x="1" y="894"/>
                      <a:pt x="23" y="930"/>
                      <a:pt x="59" y="934"/>
                    </a:cubicBezTo>
                    <a:cubicBezTo>
                      <a:pt x="77" y="934"/>
                      <a:pt x="91" y="921"/>
                      <a:pt x="100" y="907"/>
                    </a:cubicBezTo>
                    <a:cubicBezTo>
                      <a:pt x="195" y="709"/>
                      <a:pt x="335" y="465"/>
                      <a:pt x="542" y="293"/>
                    </a:cubicBezTo>
                    <a:cubicBezTo>
                      <a:pt x="699" y="164"/>
                      <a:pt x="885" y="94"/>
                      <a:pt x="1059" y="94"/>
                    </a:cubicBezTo>
                    <a:cubicBezTo>
                      <a:pt x="1116" y="94"/>
                      <a:pt x="1171" y="102"/>
                      <a:pt x="1224" y="117"/>
                    </a:cubicBezTo>
                    <a:cubicBezTo>
                      <a:pt x="1228" y="118"/>
                      <a:pt x="1232" y="119"/>
                      <a:pt x="1236" y="119"/>
                    </a:cubicBezTo>
                    <a:cubicBezTo>
                      <a:pt x="1290" y="119"/>
                      <a:pt x="1306" y="40"/>
                      <a:pt x="1251" y="27"/>
                    </a:cubicBezTo>
                    <a:cubicBezTo>
                      <a:pt x="1190" y="9"/>
                      <a:pt x="1126" y="0"/>
                      <a:pt x="1061"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090;p27">
                <a:extLst>
                  <a:ext uri="{FF2B5EF4-FFF2-40B4-BE49-F238E27FC236}">
                    <a16:creationId xmlns:a16="http://schemas.microsoft.com/office/drawing/2014/main" id="{198A7ECD-2EB5-7156-BA87-F750DCE6DABC}"/>
                  </a:ext>
                </a:extLst>
              </p:cNvPr>
              <p:cNvSpPr/>
              <p:nvPr/>
            </p:nvSpPr>
            <p:spPr>
              <a:xfrm>
                <a:off x="2015645" y="3838194"/>
                <a:ext cx="29570" cy="12737"/>
              </a:xfrm>
              <a:custGeom>
                <a:avLst/>
                <a:gdLst/>
                <a:ahLst/>
                <a:cxnLst/>
                <a:rect l="l" t="t" r="r" b="b"/>
                <a:pathLst>
                  <a:path w="787" h="339" extrusionOk="0">
                    <a:moveTo>
                      <a:pt x="457" y="0"/>
                    </a:moveTo>
                    <a:cubicBezTo>
                      <a:pt x="399" y="0"/>
                      <a:pt x="341" y="14"/>
                      <a:pt x="286" y="41"/>
                    </a:cubicBezTo>
                    <a:cubicBezTo>
                      <a:pt x="195" y="86"/>
                      <a:pt x="109" y="149"/>
                      <a:pt x="42" y="221"/>
                    </a:cubicBezTo>
                    <a:cubicBezTo>
                      <a:pt x="0" y="252"/>
                      <a:pt x="33" y="305"/>
                      <a:pt x="71" y="305"/>
                    </a:cubicBezTo>
                    <a:cubicBezTo>
                      <a:pt x="83" y="305"/>
                      <a:pt x="95" y="300"/>
                      <a:pt x="105" y="289"/>
                    </a:cubicBezTo>
                    <a:cubicBezTo>
                      <a:pt x="168" y="221"/>
                      <a:pt x="245" y="167"/>
                      <a:pt x="326" y="126"/>
                    </a:cubicBezTo>
                    <a:cubicBezTo>
                      <a:pt x="368" y="104"/>
                      <a:pt x="412" y="93"/>
                      <a:pt x="457" y="93"/>
                    </a:cubicBezTo>
                    <a:cubicBezTo>
                      <a:pt x="495" y="93"/>
                      <a:pt x="533" y="101"/>
                      <a:pt x="570" y="117"/>
                    </a:cubicBezTo>
                    <a:cubicBezTo>
                      <a:pt x="638" y="149"/>
                      <a:pt x="683" y="217"/>
                      <a:pt x="692" y="298"/>
                    </a:cubicBezTo>
                    <a:cubicBezTo>
                      <a:pt x="692" y="320"/>
                      <a:pt x="710" y="338"/>
                      <a:pt x="737" y="338"/>
                    </a:cubicBezTo>
                    <a:lnTo>
                      <a:pt x="741" y="338"/>
                    </a:lnTo>
                    <a:cubicBezTo>
                      <a:pt x="764" y="338"/>
                      <a:pt x="787" y="316"/>
                      <a:pt x="782" y="289"/>
                    </a:cubicBezTo>
                    <a:cubicBezTo>
                      <a:pt x="777" y="176"/>
                      <a:pt x="710" y="77"/>
                      <a:pt x="606" y="32"/>
                    </a:cubicBezTo>
                    <a:cubicBezTo>
                      <a:pt x="558" y="11"/>
                      <a:pt x="508" y="0"/>
                      <a:pt x="457"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2" name="Google Shape;1091;p27">
                <a:extLst>
                  <a:ext uri="{FF2B5EF4-FFF2-40B4-BE49-F238E27FC236}">
                    <a16:creationId xmlns:a16="http://schemas.microsoft.com/office/drawing/2014/main" id="{411A5E34-E353-A44D-47C7-EA902677BBC4}"/>
                  </a:ext>
                </a:extLst>
              </p:cNvPr>
              <p:cNvSpPr/>
              <p:nvPr/>
            </p:nvSpPr>
            <p:spPr>
              <a:xfrm>
                <a:off x="1689034" y="3799645"/>
                <a:ext cx="37535" cy="45350"/>
              </a:xfrm>
              <a:custGeom>
                <a:avLst/>
                <a:gdLst/>
                <a:ahLst/>
                <a:cxnLst/>
                <a:rect l="l" t="t" r="r" b="b"/>
                <a:pathLst>
                  <a:path w="999" h="1207" extrusionOk="0">
                    <a:moveTo>
                      <a:pt x="39" y="1"/>
                    </a:moveTo>
                    <a:cubicBezTo>
                      <a:pt x="16" y="1"/>
                      <a:pt x="1" y="22"/>
                      <a:pt x="1" y="46"/>
                    </a:cubicBezTo>
                    <a:cubicBezTo>
                      <a:pt x="1" y="74"/>
                      <a:pt x="19" y="92"/>
                      <a:pt x="46" y="92"/>
                    </a:cubicBezTo>
                    <a:cubicBezTo>
                      <a:pt x="267" y="96"/>
                      <a:pt x="502" y="232"/>
                      <a:pt x="651" y="457"/>
                    </a:cubicBezTo>
                    <a:cubicBezTo>
                      <a:pt x="804" y="678"/>
                      <a:pt x="867" y="954"/>
                      <a:pt x="904" y="1166"/>
                    </a:cubicBezTo>
                    <a:cubicBezTo>
                      <a:pt x="908" y="1188"/>
                      <a:pt x="926" y="1206"/>
                      <a:pt x="949" y="1206"/>
                    </a:cubicBezTo>
                    <a:lnTo>
                      <a:pt x="958" y="1206"/>
                    </a:lnTo>
                    <a:cubicBezTo>
                      <a:pt x="980" y="1202"/>
                      <a:pt x="998" y="1179"/>
                      <a:pt x="994" y="1152"/>
                    </a:cubicBezTo>
                    <a:cubicBezTo>
                      <a:pt x="953" y="927"/>
                      <a:pt x="890" y="642"/>
                      <a:pt x="728" y="403"/>
                    </a:cubicBezTo>
                    <a:cubicBezTo>
                      <a:pt x="561" y="155"/>
                      <a:pt x="299" y="1"/>
                      <a:pt x="46" y="1"/>
                    </a:cubicBezTo>
                    <a:cubicBezTo>
                      <a:pt x="44" y="1"/>
                      <a:pt x="41" y="1"/>
                      <a:pt x="3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3" name="Google Shape;1092;p27">
                <a:extLst>
                  <a:ext uri="{FF2B5EF4-FFF2-40B4-BE49-F238E27FC236}">
                    <a16:creationId xmlns:a16="http://schemas.microsoft.com/office/drawing/2014/main" id="{1A37F9B1-4BD7-CD8E-3C02-35B530863CCF}"/>
                  </a:ext>
                </a:extLst>
              </p:cNvPr>
              <p:cNvSpPr/>
              <p:nvPr/>
            </p:nvSpPr>
            <p:spPr>
              <a:xfrm>
                <a:off x="1695158" y="3817605"/>
                <a:ext cx="28367" cy="15705"/>
              </a:xfrm>
              <a:custGeom>
                <a:avLst/>
                <a:gdLst/>
                <a:ahLst/>
                <a:cxnLst/>
                <a:rect l="l" t="t" r="r" b="b"/>
                <a:pathLst>
                  <a:path w="755" h="418" extrusionOk="0">
                    <a:moveTo>
                      <a:pt x="286" y="0"/>
                    </a:moveTo>
                    <a:cubicBezTo>
                      <a:pt x="275" y="0"/>
                      <a:pt x="264" y="1"/>
                      <a:pt x="253" y="2"/>
                    </a:cubicBezTo>
                    <a:cubicBezTo>
                      <a:pt x="140" y="20"/>
                      <a:pt x="50" y="97"/>
                      <a:pt x="9" y="205"/>
                    </a:cubicBezTo>
                    <a:cubicBezTo>
                      <a:pt x="0" y="227"/>
                      <a:pt x="14" y="255"/>
                      <a:pt x="36" y="264"/>
                    </a:cubicBezTo>
                    <a:cubicBezTo>
                      <a:pt x="42" y="266"/>
                      <a:pt x="48" y="266"/>
                      <a:pt x="54" y="266"/>
                    </a:cubicBezTo>
                    <a:cubicBezTo>
                      <a:pt x="74" y="266"/>
                      <a:pt x="93" y="254"/>
                      <a:pt x="100" y="237"/>
                    </a:cubicBezTo>
                    <a:cubicBezTo>
                      <a:pt x="127" y="160"/>
                      <a:pt x="190" y="110"/>
                      <a:pt x="267" y="97"/>
                    </a:cubicBezTo>
                    <a:cubicBezTo>
                      <a:pt x="277" y="95"/>
                      <a:pt x="288" y="95"/>
                      <a:pt x="299" y="95"/>
                    </a:cubicBezTo>
                    <a:cubicBezTo>
                      <a:pt x="373" y="95"/>
                      <a:pt x="442" y="122"/>
                      <a:pt x="497" y="173"/>
                    </a:cubicBezTo>
                    <a:cubicBezTo>
                      <a:pt x="565" y="237"/>
                      <a:pt x="619" y="313"/>
                      <a:pt x="664" y="394"/>
                    </a:cubicBezTo>
                    <a:cubicBezTo>
                      <a:pt x="673" y="408"/>
                      <a:pt x="686" y="417"/>
                      <a:pt x="704" y="417"/>
                    </a:cubicBezTo>
                    <a:cubicBezTo>
                      <a:pt x="714" y="417"/>
                      <a:pt x="718" y="413"/>
                      <a:pt x="727" y="408"/>
                    </a:cubicBezTo>
                    <a:cubicBezTo>
                      <a:pt x="750" y="394"/>
                      <a:pt x="754" y="367"/>
                      <a:pt x="745" y="345"/>
                    </a:cubicBezTo>
                    <a:cubicBezTo>
                      <a:pt x="695" y="255"/>
                      <a:pt x="632" y="173"/>
                      <a:pt x="556" y="106"/>
                    </a:cubicBezTo>
                    <a:cubicBezTo>
                      <a:pt x="482" y="37"/>
                      <a:pt x="384" y="0"/>
                      <a:pt x="28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4" name="Google Shape;1093;p27">
                <a:extLst>
                  <a:ext uri="{FF2B5EF4-FFF2-40B4-BE49-F238E27FC236}">
                    <a16:creationId xmlns:a16="http://schemas.microsoft.com/office/drawing/2014/main" id="{C275E014-9CFC-156D-E6E7-87B4CD9F2226}"/>
                  </a:ext>
                </a:extLst>
              </p:cNvPr>
              <p:cNvSpPr/>
              <p:nvPr/>
            </p:nvSpPr>
            <p:spPr>
              <a:xfrm>
                <a:off x="1717363" y="3644399"/>
                <a:ext cx="245085" cy="121059"/>
              </a:xfrm>
              <a:custGeom>
                <a:avLst/>
                <a:gdLst/>
                <a:ahLst/>
                <a:cxnLst/>
                <a:rect l="l" t="t" r="r" b="b"/>
                <a:pathLst>
                  <a:path w="6523" h="3222" extrusionOk="0">
                    <a:moveTo>
                      <a:pt x="4116" y="0"/>
                    </a:moveTo>
                    <a:cubicBezTo>
                      <a:pt x="3571" y="0"/>
                      <a:pt x="2962" y="85"/>
                      <a:pt x="2321" y="319"/>
                    </a:cubicBezTo>
                    <a:cubicBezTo>
                      <a:pt x="484" y="992"/>
                      <a:pt x="1" y="3068"/>
                      <a:pt x="1" y="3068"/>
                    </a:cubicBezTo>
                    <a:lnTo>
                      <a:pt x="3702" y="3118"/>
                    </a:lnTo>
                    <a:cubicBezTo>
                      <a:pt x="3837" y="2644"/>
                      <a:pt x="4031" y="2188"/>
                      <a:pt x="4280" y="1764"/>
                    </a:cubicBezTo>
                    <a:lnTo>
                      <a:pt x="4280" y="1764"/>
                    </a:lnTo>
                    <a:cubicBezTo>
                      <a:pt x="4099" y="2202"/>
                      <a:pt x="4004" y="2666"/>
                      <a:pt x="3986" y="3136"/>
                    </a:cubicBezTo>
                    <a:lnTo>
                      <a:pt x="5227" y="3222"/>
                    </a:lnTo>
                    <a:cubicBezTo>
                      <a:pt x="5309" y="2666"/>
                      <a:pt x="5462" y="2125"/>
                      <a:pt x="5679" y="1606"/>
                    </a:cubicBezTo>
                    <a:cubicBezTo>
                      <a:pt x="6026" y="780"/>
                      <a:pt x="6523" y="572"/>
                      <a:pt x="6523" y="572"/>
                    </a:cubicBezTo>
                    <a:cubicBezTo>
                      <a:pt x="6523" y="572"/>
                      <a:pt x="5534" y="0"/>
                      <a:pt x="411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5" name="Google Shape;1094;p27">
                <a:extLst>
                  <a:ext uri="{FF2B5EF4-FFF2-40B4-BE49-F238E27FC236}">
                    <a16:creationId xmlns:a16="http://schemas.microsoft.com/office/drawing/2014/main" id="{C541783C-A609-22DC-ABE2-809DE08E6B89}"/>
                  </a:ext>
                </a:extLst>
              </p:cNvPr>
              <p:cNvSpPr/>
              <p:nvPr/>
            </p:nvSpPr>
            <p:spPr>
              <a:xfrm>
                <a:off x="1929343" y="3665364"/>
                <a:ext cx="124515" cy="177605"/>
              </a:xfrm>
              <a:custGeom>
                <a:avLst/>
                <a:gdLst/>
                <a:ahLst/>
                <a:cxnLst/>
                <a:rect l="l" t="t" r="r" b="b"/>
                <a:pathLst>
                  <a:path w="3314" h="4727" extrusionOk="0">
                    <a:moveTo>
                      <a:pt x="845" y="1"/>
                    </a:moveTo>
                    <a:lnTo>
                      <a:pt x="127" y="204"/>
                    </a:lnTo>
                    <a:cubicBezTo>
                      <a:pt x="1" y="876"/>
                      <a:pt x="68" y="1571"/>
                      <a:pt x="312" y="2208"/>
                    </a:cubicBezTo>
                    <a:cubicBezTo>
                      <a:pt x="560" y="2844"/>
                      <a:pt x="962" y="3413"/>
                      <a:pt x="1477" y="3864"/>
                    </a:cubicBezTo>
                    <a:cubicBezTo>
                      <a:pt x="1693" y="4054"/>
                      <a:pt x="1933" y="4225"/>
                      <a:pt x="2167" y="4397"/>
                    </a:cubicBezTo>
                    <a:lnTo>
                      <a:pt x="2212" y="4726"/>
                    </a:lnTo>
                    <a:lnTo>
                      <a:pt x="2632" y="4049"/>
                    </a:lnTo>
                    <a:cubicBezTo>
                      <a:pt x="2632" y="4049"/>
                      <a:pt x="2840" y="4024"/>
                      <a:pt x="2952" y="4024"/>
                    </a:cubicBezTo>
                    <a:cubicBezTo>
                      <a:pt x="2973" y="4024"/>
                      <a:pt x="2990" y="4025"/>
                      <a:pt x="3002" y="4027"/>
                    </a:cubicBezTo>
                    <a:cubicBezTo>
                      <a:pt x="3002" y="4027"/>
                      <a:pt x="3314" y="2655"/>
                      <a:pt x="2641" y="1517"/>
                    </a:cubicBezTo>
                    <a:cubicBezTo>
                      <a:pt x="2221" y="831"/>
                      <a:pt x="1590" y="298"/>
                      <a:pt x="84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6" name="Google Shape;1095;p27">
                <a:extLst>
                  <a:ext uri="{FF2B5EF4-FFF2-40B4-BE49-F238E27FC236}">
                    <a16:creationId xmlns:a16="http://schemas.microsoft.com/office/drawing/2014/main" id="{8364DBC2-89CA-71AC-2913-0E0F243C8E46}"/>
                  </a:ext>
                </a:extLst>
              </p:cNvPr>
              <p:cNvSpPr/>
              <p:nvPr/>
            </p:nvSpPr>
            <p:spPr>
              <a:xfrm>
                <a:off x="1716198" y="3745580"/>
                <a:ext cx="40052" cy="66503"/>
              </a:xfrm>
              <a:custGeom>
                <a:avLst/>
                <a:gdLst/>
                <a:ahLst/>
                <a:cxnLst/>
                <a:rect l="l" t="t" r="r" b="b"/>
                <a:pathLst>
                  <a:path w="1066" h="1770" extrusionOk="0">
                    <a:moveTo>
                      <a:pt x="172" y="1"/>
                    </a:moveTo>
                    <a:cubicBezTo>
                      <a:pt x="172" y="1"/>
                      <a:pt x="32" y="623"/>
                      <a:pt x="9" y="872"/>
                    </a:cubicBezTo>
                    <a:cubicBezTo>
                      <a:pt x="0" y="1039"/>
                      <a:pt x="27" y="1210"/>
                      <a:pt x="81" y="1373"/>
                    </a:cubicBezTo>
                    <a:lnTo>
                      <a:pt x="330" y="1770"/>
                    </a:lnTo>
                    <a:lnTo>
                      <a:pt x="366" y="1309"/>
                    </a:lnTo>
                    <a:cubicBezTo>
                      <a:pt x="713" y="966"/>
                      <a:pt x="957" y="529"/>
                      <a:pt x="1065" y="46"/>
                    </a:cubicBezTo>
                    <a:lnTo>
                      <a:pt x="172" y="1"/>
                    </a:ln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7" name="Google Shape;1096;p27">
                <a:extLst>
                  <a:ext uri="{FF2B5EF4-FFF2-40B4-BE49-F238E27FC236}">
                    <a16:creationId xmlns:a16="http://schemas.microsoft.com/office/drawing/2014/main" id="{12CDC22F-9605-ED40-C315-08F7FC310474}"/>
                  </a:ext>
                </a:extLst>
              </p:cNvPr>
              <p:cNvSpPr/>
              <p:nvPr/>
            </p:nvSpPr>
            <p:spPr>
              <a:xfrm>
                <a:off x="1731452" y="4100708"/>
                <a:ext cx="444708" cy="470445"/>
              </a:xfrm>
              <a:custGeom>
                <a:avLst/>
                <a:gdLst/>
                <a:ahLst/>
                <a:cxnLst/>
                <a:rect l="l" t="t" r="r" b="b"/>
                <a:pathLst>
                  <a:path w="11836" h="12521" extrusionOk="0">
                    <a:moveTo>
                      <a:pt x="1928" y="0"/>
                    </a:moveTo>
                    <a:lnTo>
                      <a:pt x="1472" y="10408"/>
                    </a:lnTo>
                    <a:lnTo>
                      <a:pt x="1436" y="11234"/>
                    </a:lnTo>
                    <a:lnTo>
                      <a:pt x="0" y="12521"/>
                    </a:lnTo>
                    <a:lnTo>
                      <a:pt x="3124" y="12047"/>
                    </a:lnTo>
                    <a:lnTo>
                      <a:pt x="3237" y="10449"/>
                    </a:lnTo>
                    <a:lnTo>
                      <a:pt x="3724" y="3615"/>
                    </a:lnTo>
                    <a:lnTo>
                      <a:pt x="5372" y="7727"/>
                    </a:lnTo>
                    <a:lnTo>
                      <a:pt x="9050" y="8802"/>
                    </a:lnTo>
                    <a:lnTo>
                      <a:pt x="10634" y="9267"/>
                    </a:lnTo>
                    <a:lnTo>
                      <a:pt x="11131" y="10788"/>
                    </a:lnTo>
                    <a:lnTo>
                      <a:pt x="11835" y="7813"/>
                    </a:lnTo>
                    <a:lnTo>
                      <a:pt x="9872" y="7118"/>
                    </a:lnTo>
                    <a:lnTo>
                      <a:pt x="6613" y="5972"/>
                    </a:lnTo>
                    <a:lnTo>
                      <a:pt x="5480" y="343"/>
                    </a:lnTo>
                    <a:lnTo>
                      <a:pt x="1928" y="0"/>
                    </a:lnTo>
                    <a:close/>
                  </a:path>
                </a:pathLst>
              </a:custGeom>
              <a:solidFill>
                <a:srgbClr val="9DC2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8" name="Google Shape;1097;p27">
                <a:extLst>
                  <a:ext uri="{FF2B5EF4-FFF2-40B4-BE49-F238E27FC236}">
                    <a16:creationId xmlns:a16="http://schemas.microsoft.com/office/drawing/2014/main" id="{0F85A8B7-12C5-1895-3157-36981F0A7D2F}"/>
                  </a:ext>
                </a:extLst>
              </p:cNvPr>
              <p:cNvSpPr/>
              <p:nvPr/>
            </p:nvSpPr>
            <p:spPr>
              <a:xfrm>
                <a:off x="1838945" y="4151242"/>
                <a:ext cx="96561" cy="241516"/>
              </a:xfrm>
              <a:custGeom>
                <a:avLst/>
                <a:gdLst/>
                <a:ahLst/>
                <a:cxnLst/>
                <a:rect l="l" t="t" r="r" b="b"/>
                <a:pathLst>
                  <a:path w="2570" h="6428" extrusionOk="0">
                    <a:moveTo>
                      <a:pt x="53" y="0"/>
                    </a:moveTo>
                    <a:cubicBezTo>
                      <a:pt x="40" y="0"/>
                      <a:pt x="28" y="5"/>
                      <a:pt x="19" y="14"/>
                    </a:cubicBezTo>
                    <a:cubicBezTo>
                      <a:pt x="1" y="32"/>
                      <a:pt x="1" y="63"/>
                      <a:pt x="19" y="81"/>
                    </a:cubicBezTo>
                    <a:lnTo>
                      <a:pt x="583" y="605"/>
                    </a:lnTo>
                    <a:lnTo>
                      <a:pt x="818" y="2279"/>
                    </a:lnTo>
                    <a:cubicBezTo>
                      <a:pt x="818" y="2284"/>
                      <a:pt x="818" y="2284"/>
                      <a:pt x="818" y="2289"/>
                    </a:cubicBezTo>
                    <a:lnTo>
                      <a:pt x="2465" y="6400"/>
                    </a:lnTo>
                    <a:cubicBezTo>
                      <a:pt x="2474" y="6414"/>
                      <a:pt x="2492" y="6428"/>
                      <a:pt x="2511" y="6428"/>
                    </a:cubicBezTo>
                    <a:lnTo>
                      <a:pt x="2533" y="6428"/>
                    </a:lnTo>
                    <a:cubicBezTo>
                      <a:pt x="2556" y="6418"/>
                      <a:pt x="2569" y="6391"/>
                      <a:pt x="2560" y="6364"/>
                    </a:cubicBezTo>
                    <a:lnTo>
                      <a:pt x="913" y="2261"/>
                    </a:lnTo>
                    <a:lnTo>
                      <a:pt x="678" y="578"/>
                    </a:lnTo>
                    <a:cubicBezTo>
                      <a:pt x="678" y="564"/>
                      <a:pt x="669" y="555"/>
                      <a:pt x="664" y="551"/>
                    </a:cubicBezTo>
                    <a:lnTo>
                      <a:pt x="87" y="14"/>
                    </a:lnTo>
                    <a:cubicBezTo>
                      <a:pt x="78" y="5"/>
                      <a:pt x="65" y="0"/>
                      <a:pt x="53" y="0"/>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9" name="Google Shape;1098;p27">
                <a:extLst>
                  <a:ext uri="{FF2B5EF4-FFF2-40B4-BE49-F238E27FC236}">
                    <a16:creationId xmlns:a16="http://schemas.microsoft.com/office/drawing/2014/main" id="{D85B161C-3FC6-371E-FA96-9CCAFD8E39BE}"/>
                  </a:ext>
                </a:extLst>
              </p:cNvPr>
              <p:cNvSpPr/>
              <p:nvPr/>
            </p:nvSpPr>
            <p:spPr>
              <a:xfrm>
                <a:off x="1843191" y="4103714"/>
                <a:ext cx="22769" cy="37873"/>
              </a:xfrm>
              <a:custGeom>
                <a:avLst/>
                <a:gdLst/>
                <a:ahLst/>
                <a:cxnLst/>
                <a:rect l="l" t="t" r="r" b="b"/>
                <a:pathLst>
                  <a:path w="606" h="1008" extrusionOk="0">
                    <a:moveTo>
                      <a:pt x="126" y="1"/>
                    </a:moveTo>
                    <a:cubicBezTo>
                      <a:pt x="105" y="1"/>
                      <a:pt x="86" y="21"/>
                      <a:pt x="82" y="42"/>
                    </a:cubicBezTo>
                    <a:lnTo>
                      <a:pt x="14" y="728"/>
                    </a:lnTo>
                    <a:cubicBezTo>
                      <a:pt x="1" y="859"/>
                      <a:pt x="96" y="981"/>
                      <a:pt x="231" y="1003"/>
                    </a:cubicBezTo>
                    <a:cubicBezTo>
                      <a:pt x="245" y="1003"/>
                      <a:pt x="258" y="1003"/>
                      <a:pt x="272" y="1008"/>
                    </a:cubicBezTo>
                    <a:cubicBezTo>
                      <a:pt x="398" y="1008"/>
                      <a:pt x="506" y="909"/>
                      <a:pt x="520" y="782"/>
                    </a:cubicBezTo>
                    <a:lnTo>
                      <a:pt x="606" y="96"/>
                    </a:lnTo>
                    <a:cubicBezTo>
                      <a:pt x="606" y="69"/>
                      <a:pt x="588" y="46"/>
                      <a:pt x="565" y="46"/>
                    </a:cubicBezTo>
                    <a:cubicBezTo>
                      <a:pt x="562" y="46"/>
                      <a:pt x="559" y="46"/>
                      <a:pt x="557" y="46"/>
                    </a:cubicBezTo>
                    <a:cubicBezTo>
                      <a:pt x="533" y="46"/>
                      <a:pt x="515" y="63"/>
                      <a:pt x="511" y="87"/>
                    </a:cubicBezTo>
                    <a:lnTo>
                      <a:pt x="430" y="769"/>
                    </a:lnTo>
                    <a:cubicBezTo>
                      <a:pt x="425" y="814"/>
                      <a:pt x="402" y="854"/>
                      <a:pt x="366" y="881"/>
                    </a:cubicBezTo>
                    <a:cubicBezTo>
                      <a:pt x="336" y="903"/>
                      <a:pt x="303" y="913"/>
                      <a:pt x="270" y="913"/>
                    </a:cubicBezTo>
                    <a:cubicBezTo>
                      <a:pt x="181" y="913"/>
                      <a:pt x="99" y="840"/>
                      <a:pt x="109" y="737"/>
                    </a:cubicBezTo>
                    <a:lnTo>
                      <a:pt x="177" y="51"/>
                    </a:lnTo>
                    <a:cubicBezTo>
                      <a:pt x="177" y="28"/>
                      <a:pt x="159" y="6"/>
                      <a:pt x="132" y="1"/>
                    </a:cubicBezTo>
                    <a:cubicBezTo>
                      <a:pt x="130" y="1"/>
                      <a:pt x="128" y="1"/>
                      <a:pt x="126"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0" name="Google Shape;1099;p27">
                <a:extLst>
                  <a:ext uri="{FF2B5EF4-FFF2-40B4-BE49-F238E27FC236}">
                    <a16:creationId xmlns:a16="http://schemas.microsoft.com/office/drawing/2014/main" id="{F7DA945C-2D14-71FD-163D-630676580E63}"/>
                  </a:ext>
                </a:extLst>
              </p:cNvPr>
              <p:cNvSpPr/>
              <p:nvPr/>
            </p:nvSpPr>
            <p:spPr>
              <a:xfrm>
                <a:off x="1731452" y="4491755"/>
                <a:ext cx="121622" cy="79391"/>
              </a:xfrm>
              <a:custGeom>
                <a:avLst/>
                <a:gdLst/>
                <a:ahLst/>
                <a:cxnLst/>
                <a:rect l="l" t="t" r="r" b="b"/>
                <a:pathLst>
                  <a:path w="3237" h="2113" extrusionOk="0">
                    <a:moveTo>
                      <a:pt x="1467" y="0"/>
                    </a:moveTo>
                    <a:lnTo>
                      <a:pt x="1440" y="619"/>
                    </a:lnTo>
                    <a:lnTo>
                      <a:pt x="1431" y="826"/>
                    </a:lnTo>
                    <a:lnTo>
                      <a:pt x="0" y="2113"/>
                    </a:lnTo>
                    <a:lnTo>
                      <a:pt x="3124" y="1639"/>
                    </a:lnTo>
                    <a:lnTo>
                      <a:pt x="3191" y="718"/>
                    </a:lnTo>
                    <a:lnTo>
                      <a:pt x="3237" y="41"/>
                    </a:lnTo>
                    <a:lnTo>
                      <a:pt x="3237" y="41"/>
                    </a:lnTo>
                    <a:cubicBezTo>
                      <a:pt x="2926" y="48"/>
                      <a:pt x="2618" y="104"/>
                      <a:pt x="2301" y="104"/>
                    </a:cubicBezTo>
                    <a:cubicBezTo>
                      <a:pt x="2231" y="104"/>
                      <a:pt x="2161" y="102"/>
                      <a:pt x="2090" y="95"/>
                    </a:cubicBezTo>
                    <a:cubicBezTo>
                      <a:pt x="1878" y="77"/>
                      <a:pt x="1670" y="46"/>
                      <a:pt x="1467" y="0"/>
                    </a:cubicBezTo>
                    <a:close/>
                  </a:path>
                </a:pathLst>
              </a:custGeom>
              <a:solidFill>
                <a:srgbClr val="FF96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1" name="Google Shape;1100;p27">
                <a:extLst>
                  <a:ext uri="{FF2B5EF4-FFF2-40B4-BE49-F238E27FC236}">
                    <a16:creationId xmlns:a16="http://schemas.microsoft.com/office/drawing/2014/main" id="{2C9C35F5-B307-74FD-8461-9EB38515D8A5}"/>
                  </a:ext>
                </a:extLst>
              </p:cNvPr>
              <p:cNvSpPr/>
              <p:nvPr/>
            </p:nvSpPr>
            <p:spPr>
              <a:xfrm>
                <a:off x="2071477" y="4368144"/>
                <a:ext cx="104677" cy="137891"/>
              </a:xfrm>
              <a:custGeom>
                <a:avLst/>
                <a:gdLst/>
                <a:ahLst/>
                <a:cxnLst/>
                <a:rect l="l" t="t" r="r" b="b"/>
                <a:pathLst>
                  <a:path w="2786" h="3670" extrusionOk="0">
                    <a:moveTo>
                      <a:pt x="822" y="0"/>
                    </a:moveTo>
                    <a:cubicBezTo>
                      <a:pt x="677" y="456"/>
                      <a:pt x="506" y="903"/>
                      <a:pt x="253" y="1309"/>
                    </a:cubicBezTo>
                    <a:cubicBezTo>
                      <a:pt x="172" y="1435"/>
                      <a:pt x="86" y="1562"/>
                      <a:pt x="0" y="1684"/>
                    </a:cubicBezTo>
                    <a:lnTo>
                      <a:pt x="1255" y="2054"/>
                    </a:lnTo>
                    <a:lnTo>
                      <a:pt x="1584" y="2149"/>
                    </a:lnTo>
                    <a:lnTo>
                      <a:pt x="2081" y="3670"/>
                    </a:lnTo>
                    <a:lnTo>
                      <a:pt x="2785" y="695"/>
                    </a:lnTo>
                    <a:lnTo>
                      <a:pt x="1774" y="339"/>
                    </a:lnTo>
                    <a:lnTo>
                      <a:pt x="822" y="0"/>
                    </a:lnTo>
                    <a:close/>
                  </a:path>
                </a:pathLst>
              </a:custGeom>
              <a:solidFill>
                <a:srgbClr val="FF96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2" name="Google Shape;1101;p27">
                <a:extLst>
                  <a:ext uri="{FF2B5EF4-FFF2-40B4-BE49-F238E27FC236}">
                    <a16:creationId xmlns:a16="http://schemas.microsoft.com/office/drawing/2014/main" id="{FD113988-FA7D-5442-A1DA-126197272E74}"/>
                  </a:ext>
                </a:extLst>
              </p:cNvPr>
              <p:cNvSpPr/>
              <p:nvPr/>
            </p:nvSpPr>
            <p:spPr>
              <a:xfrm>
                <a:off x="1731452" y="4514975"/>
                <a:ext cx="119931" cy="56171"/>
              </a:xfrm>
              <a:custGeom>
                <a:avLst/>
                <a:gdLst/>
                <a:ahLst/>
                <a:cxnLst/>
                <a:rect l="l" t="t" r="r" b="b"/>
                <a:pathLst>
                  <a:path w="3192" h="1495" extrusionOk="0">
                    <a:moveTo>
                      <a:pt x="1445" y="1"/>
                    </a:moveTo>
                    <a:lnTo>
                      <a:pt x="1436" y="208"/>
                    </a:lnTo>
                    <a:lnTo>
                      <a:pt x="0" y="1495"/>
                    </a:lnTo>
                    <a:lnTo>
                      <a:pt x="3124" y="1021"/>
                    </a:lnTo>
                    <a:lnTo>
                      <a:pt x="3191" y="100"/>
                    </a:lnTo>
                    <a:lnTo>
                      <a:pt x="3191" y="100"/>
                    </a:lnTo>
                    <a:cubicBezTo>
                      <a:pt x="3028" y="155"/>
                      <a:pt x="2852" y="177"/>
                      <a:pt x="2672" y="177"/>
                    </a:cubicBezTo>
                    <a:cubicBezTo>
                      <a:pt x="2470" y="177"/>
                      <a:pt x="2264" y="150"/>
                      <a:pt x="2068" y="114"/>
                    </a:cubicBezTo>
                    <a:cubicBezTo>
                      <a:pt x="1864" y="78"/>
                      <a:pt x="1652" y="32"/>
                      <a:pt x="1445" y="1"/>
                    </a:cubicBezTo>
                    <a:close/>
                  </a:path>
                </a:pathLst>
              </a:custGeom>
              <a:solidFill>
                <a:srgbClr val="FFFD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3" name="Google Shape;1102;p27">
                <a:extLst>
                  <a:ext uri="{FF2B5EF4-FFF2-40B4-BE49-F238E27FC236}">
                    <a16:creationId xmlns:a16="http://schemas.microsoft.com/office/drawing/2014/main" id="{B9E26FB7-74B9-1B67-9AA1-551CA948B071}"/>
                  </a:ext>
                </a:extLst>
              </p:cNvPr>
              <p:cNvSpPr/>
              <p:nvPr/>
            </p:nvSpPr>
            <p:spPr>
              <a:xfrm>
                <a:off x="2118592" y="4380843"/>
                <a:ext cx="57561" cy="125192"/>
              </a:xfrm>
              <a:custGeom>
                <a:avLst/>
                <a:gdLst/>
                <a:ahLst/>
                <a:cxnLst/>
                <a:rect l="l" t="t" r="r" b="b"/>
                <a:pathLst>
                  <a:path w="1532" h="3332" extrusionOk="0">
                    <a:moveTo>
                      <a:pt x="520" y="1"/>
                    </a:moveTo>
                    <a:cubicBezTo>
                      <a:pt x="466" y="461"/>
                      <a:pt x="344" y="912"/>
                      <a:pt x="168" y="1341"/>
                    </a:cubicBezTo>
                    <a:cubicBezTo>
                      <a:pt x="114" y="1467"/>
                      <a:pt x="55" y="1594"/>
                      <a:pt x="1" y="1716"/>
                    </a:cubicBezTo>
                    <a:lnTo>
                      <a:pt x="330" y="1811"/>
                    </a:lnTo>
                    <a:lnTo>
                      <a:pt x="827" y="3332"/>
                    </a:lnTo>
                    <a:lnTo>
                      <a:pt x="1531" y="357"/>
                    </a:lnTo>
                    <a:lnTo>
                      <a:pt x="520" y="1"/>
                    </a:lnTo>
                    <a:close/>
                  </a:path>
                </a:pathLst>
              </a:custGeom>
              <a:solidFill>
                <a:srgbClr val="FFFD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4" name="Google Shape;1103;p27">
                <a:extLst>
                  <a:ext uri="{FF2B5EF4-FFF2-40B4-BE49-F238E27FC236}">
                    <a16:creationId xmlns:a16="http://schemas.microsoft.com/office/drawing/2014/main" id="{A8951635-B7FE-C181-BE28-DE77189CE553}"/>
                  </a:ext>
                </a:extLst>
              </p:cNvPr>
              <p:cNvSpPr/>
              <p:nvPr/>
            </p:nvSpPr>
            <p:spPr>
              <a:xfrm>
                <a:off x="1813171" y="3944485"/>
                <a:ext cx="112154" cy="77888"/>
              </a:xfrm>
              <a:custGeom>
                <a:avLst/>
                <a:gdLst/>
                <a:ahLst/>
                <a:cxnLst/>
                <a:rect l="l" t="t" r="r" b="b"/>
                <a:pathLst>
                  <a:path w="2985" h="2073" extrusionOk="0">
                    <a:moveTo>
                      <a:pt x="434" y="1"/>
                    </a:moveTo>
                    <a:cubicBezTo>
                      <a:pt x="415" y="1"/>
                      <a:pt x="396" y="12"/>
                      <a:pt x="389" y="37"/>
                    </a:cubicBezTo>
                    <a:cubicBezTo>
                      <a:pt x="375" y="91"/>
                      <a:pt x="1" y="1414"/>
                      <a:pt x="267" y="1892"/>
                    </a:cubicBezTo>
                    <a:cubicBezTo>
                      <a:pt x="308" y="1969"/>
                      <a:pt x="380" y="2032"/>
                      <a:pt x="466" y="2055"/>
                    </a:cubicBezTo>
                    <a:cubicBezTo>
                      <a:pt x="502" y="2064"/>
                      <a:pt x="538" y="2073"/>
                      <a:pt x="574" y="2073"/>
                    </a:cubicBezTo>
                    <a:cubicBezTo>
                      <a:pt x="646" y="2068"/>
                      <a:pt x="719" y="2050"/>
                      <a:pt x="782" y="2014"/>
                    </a:cubicBezTo>
                    <a:cubicBezTo>
                      <a:pt x="1080" y="1843"/>
                      <a:pt x="1269" y="1328"/>
                      <a:pt x="1350" y="1071"/>
                    </a:cubicBezTo>
                    <a:cubicBezTo>
                      <a:pt x="1441" y="1323"/>
                      <a:pt x="1662" y="1820"/>
                      <a:pt x="1978" y="1951"/>
                    </a:cubicBezTo>
                    <a:cubicBezTo>
                      <a:pt x="2029" y="1972"/>
                      <a:pt x="2084" y="1982"/>
                      <a:pt x="2139" y="1982"/>
                    </a:cubicBezTo>
                    <a:cubicBezTo>
                      <a:pt x="2213" y="1982"/>
                      <a:pt x="2287" y="1963"/>
                      <a:pt x="2352" y="1924"/>
                    </a:cubicBezTo>
                    <a:cubicBezTo>
                      <a:pt x="2984" y="1581"/>
                      <a:pt x="2384" y="195"/>
                      <a:pt x="2361" y="141"/>
                    </a:cubicBezTo>
                    <a:cubicBezTo>
                      <a:pt x="2352" y="120"/>
                      <a:pt x="2335" y="111"/>
                      <a:pt x="2318" y="111"/>
                    </a:cubicBezTo>
                    <a:cubicBezTo>
                      <a:pt x="2287" y="111"/>
                      <a:pt x="2258" y="139"/>
                      <a:pt x="2276" y="177"/>
                    </a:cubicBezTo>
                    <a:cubicBezTo>
                      <a:pt x="2280" y="191"/>
                      <a:pt x="2863" y="1540"/>
                      <a:pt x="2307" y="1843"/>
                    </a:cubicBezTo>
                    <a:cubicBezTo>
                      <a:pt x="2257" y="1874"/>
                      <a:pt x="2198" y="1890"/>
                      <a:pt x="2139" y="1890"/>
                    </a:cubicBezTo>
                    <a:cubicBezTo>
                      <a:pt x="2096" y="1890"/>
                      <a:pt x="2053" y="1882"/>
                      <a:pt x="2014" y="1865"/>
                    </a:cubicBezTo>
                    <a:cubicBezTo>
                      <a:pt x="1639" y="1707"/>
                      <a:pt x="1396" y="908"/>
                      <a:pt x="1396" y="899"/>
                    </a:cubicBezTo>
                    <a:cubicBezTo>
                      <a:pt x="1389" y="877"/>
                      <a:pt x="1368" y="865"/>
                      <a:pt x="1349" y="865"/>
                    </a:cubicBezTo>
                    <a:cubicBezTo>
                      <a:pt x="1329" y="865"/>
                      <a:pt x="1310" y="877"/>
                      <a:pt x="1305" y="899"/>
                    </a:cubicBezTo>
                    <a:cubicBezTo>
                      <a:pt x="1301" y="908"/>
                      <a:pt x="1093" y="1725"/>
                      <a:pt x="737" y="1933"/>
                    </a:cubicBezTo>
                    <a:cubicBezTo>
                      <a:pt x="690" y="1962"/>
                      <a:pt x="635" y="1976"/>
                      <a:pt x="580" y="1976"/>
                    </a:cubicBezTo>
                    <a:cubicBezTo>
                      <a:pt x="551" y="1976"/>
                      <a:pt x="521" y="1972"/>
                      <a:pt x="493" y="1964"/>
                    </a:cubicBezTo>
                    <a:cubicBezTo>
                      <a:pt x="430" y="1946"/>
                      <a:pt x="380" y="1901"/>
                      <a:pt x="348" y="1847"/>
                    </a:cubicBezTo>
                    <a:cubicBezTo>
                      <a:pt x="105" y="1405"/>
                      <a:pt x="479" y="73"/>
                      <a:pt x="479" y="60"/>
                    </a:cubicBezTo>
                    <a:cubicBezTo>
                      <a:pt x="490" y="25"/>
                      <a:pt x="462" y="1"/>
                      <a:pt x="434" y="1"/>
                    </a:cubicBezTo>
                    <a:close/>
                  </a:path>
                </a:pathLst>
              </a:custGeom>
              <a:solidFill>
                <a:srgbClr val="3803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805" name="Google Shape;3455;p80">
            <a:extLst>
              <a:ext uri="{FF2B5EF4-FFF2-40B4-BE49-F238E27FC236}">
                <a16:creationId xmlns:a16="http://schemas.microsoft.com/office/drawing/2014/main" id="{B918093B-841D-1997-616F-171AA60812DC}"/>
              </a:ext>
            </a:extLst>
          </p:cNvPr>
          <p:cNvGrpSpPr/>
          <p:nvPr/>
        </p:nvGrpSpPr>
        <p:grpSpPr>
          <a:xfrm>
            <a:off x="6950090" y="2630911"/>
            <a:ext cx="2076068" cy="2571750"/>
            <a:chOff x="5253675" y="433100"/>
            <a:chExt cx="2128825" cy="3286400"/>
          </a:xfrm>
        </p:grpSpPr>
        <p:sp>
          <p:nvSpPr>
            <p:cNvPr id="1806" name="Google Shape;3456;p80">
              <a:extLst>
                <a:ext uri="{FF2B5EF4-FFF2-40B4-BE49-F238E27FC236}">
                  <a16:creationId xmlns:a16="http://schemas.microsoft.com/office/drawing/2014/main" id="{D7052968-06E0-38C0-6ABA-888ACFC6F359}"/>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3457;p80">
              <a:extLst>
                <a:ext uri="{FF2B5EF4-FFF2-40B4-BE49-F238E27FC236}">
                  <a16:creationId xmlns:a16="http://schemas.microsoft.com/office/drawing/2014/main" id="{CC227109-6F47-9A88-664D-C277C06E8C04}"/>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3458;p80">
              <a:extLst>
                <a:ext uri="{FF2B5EF4-FFF2-40B4-BE49-F238E27FC236}">
                  <a16:creationId xmlns:a16="http://schemas.microsoft.com/office/drawing/2014/main" id="{10C1052C-4517-F4DE-FA51-08A861EDFC7E}"/>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3459;p80">
              <a:extLst>
                <a:ext uri="{FF2B5EF4-FFF2-40B4-BE49-F238E27FC236}">
                  <a16:creationId xmlns:a16="http://schemas.microsoft.com/office/drawing/2014/main" id="{47649F46-139F-3D08-703C-CA72077BADF1}"/>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0" name="Google Shape;3460;p80">
              <a:extLst>
                <a:ext uri="{FF2B5EF4-FFF2-40B4-BE49-F238E27FC236}">
                  <a16:creationId xmlns:a16="http://schemas.microsoft.com/office/drawing/2014/main" id="{8BC349E0-9DAD-F3FC-297C-66F0D029A950}"/>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1" name="Google Shape;3461;p80">
              <a:extLst>
                <a:ext uri="{FF2B5EF4-FFF2-40B4-BE49-F238E27FC236}">
                  <a16:creationId xmlns:a16="http://schemas.microsoft.com/office/drawing/2014/main" id="{B82C8E18-BD0B-FBB1-3274-0ECC45D7FFC7}"/>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2" name="Google Shape;3462;p80">
              <a:extLst>
                <a:ext uri="{FF2B5EF4-FFF2-40B4-BE49-F238E27FC236}">
                  <a16:creationId xmlns:a16="http://schemas.microsoft.com/office/drawing/2014/main" id="{D2933E3A-B5A4-F2ED-C9F0-B1AAA0FFD117}"/>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3" name="Google Shape;3463;p80">
              <a:extLst>
                <a:ext uri="{FF2B5EF4-FFF2-40B4-BE49-F238E27FC236}">
                  <a16:creationId xmlns:a16="http://schemas.microsoft.com/office/drawing/2014/main" id="{5D0C4A79-D1DB-E230-5ACF-E26EC1007919}"/>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4" name="Google Shape;3464;p80">
              <a:extLst>
                <a:ext uri="{FF2B5EF4-FFF2-40B4-BE49-F238E27FC236}">
                  <a16:creationId xmlns:a16="http://schemas.microsoft.com/office/drawing/2014/main" id="{4499D845-A12D-D5AF-7998-FB510F0C80DD}"/>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5" name="Google Shape;3465;p80">
              <a:extLst>
                <a:ext uri="{FF2B5EF4-FFF2-40B4-BE49-F238E27FC236}">
                  <a16:creationId xmlns:a16="http://schemas.microsoft.com/office/drawing/2014/main" id="{30DC6428-B882-90E3-FF3E-C0E70B46DF6C}"/>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6" name="Google Shape;3466;p80">
              <a:extLst>
                <a:ext uri="{FF2B5EF4-FFF2-40B4-BE49-F238E27FC236}">
                  <a16:creationId xmlns:a16="http://schemas.microsoft.com/office/drawing/2014/main" id="{F7A2A5F0-9E14-5A81-74CC-EDE85B5EF6D1}"/>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7" name="Google Shape;3467;p80">
              <a:extLst>
                <a:ext uri="{FF2B5EF4-FFF2-40B4-BE49-F238E27FC236}">
                  <a16:creationId xmlns:a16="http://schemas.microsoft.com/office/drawing/2014/main" id="{C9E4437F-ADD6-311B-EF66-B126790A85CC}"/>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8" name="Google Shape;3468;p80">
              <a:extLst>
                <a:ext uri="{FF2B5EF4-FFF2-40B4-BE49-F238E27FC236}">
                  <a16:creationId xmlns:a16="http://schemas.microsoft.com/office/drawing/2014/main" id="{2FB54222-AB70-89F0-E33B-6562D3F8066B}"/>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9" name="Google Shape;3469;p80">
              <a:extLst>
                <a:ext uri="{FF2B5EF4-FFF2-40B4-BE49-F238E27FC236}">
                  <a16:creationId xmlns:a16="http://schemas.microsoft.com/office/drawing/2014/main" id="{F7F749F7-6CC1-0A9D-979B-83C5F5BE6342}"/>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0" name="Google Shape;3470;p80">
              <a:extLst>
                <a:ext uri="{FF2B5EF4-FFF2-40B4-BE49-F238E27FC236}">
                  <a16:creationId xmlns:a16="http://schemas.microsoft.com/office/drawing/2014/main" id="{42B3A05E-56F8-5EF5-BF9D-D1A47A9471F7}"/>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1" name="Google Shape;3471;p80">
              <a:extLst>
                <a:ext uri="{FF2B5EF4-FFF2-40B4-BE49-F238E27FC236}">
                  <a16:creationId xmlns:a16="http://schemas.microsoft.com/office/drawing/2014/main" id="{A0B1EA13-640D-D6ED-4F12-BAEB2F85BDEC}"/>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2" name="Google Shape;3472;p80">
              <a:extLst>
                <a:ext uri="{FF2B5EF4-FFF2-40B4-BE49-F238E27FC236}">
                  <a16:creationId xmlns:a16="http://schemas.microsoft.com/office/drawing/2014/main" id="{D2ABC8F2-4F29-2AB8-0F36-0F83AFF89202}"/>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3" name="Google Shape;3473;p80">
              <a:extLst>
                <a:ext uri="{FF2B5EF4-FFF2-40B4-BE49-F238E27FC236}">
                  <a16:creationId xmlns:a16="http://schemas.microsoft.com/office/drawing/2014/main" id="{9C317F47-525C-6F55-7D99-A8CA0B4E5B15}"/>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4" name="Google Shape;3474;p80">
              <a:extLst>
                <a:ext uri="{FF2B5EF4-FFF2-40B4-BE49-F238E27FC236}">
                  <a16:creationId xmlns:a16="http://schemas.microsoft.com/office/drawing/2014/main" id="{D2F11C5A-D2BB-8AA9-9204-8D416351EF4E}"/>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5" name="Google Shape;3475;p80">
              <a:extLst>
                <a:ext uri="{FF2B5EF4-FFF2-40B4-BE49-F238E27FC236}">
                  <a16:creationId xmlns:a16="http://schemas.microsoft.com/office/drawing/2014/main" id="{621C6FE4-2930-8DC6-6A26-E8E1B2137957}"/>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6" name="Google Shape;3476;p80">
              <a:extLst>
                <a:ext uri="{FF2B5EF4-FFF2-40B4-BE49-F238E27FC236}">
                  <a16:creationId xmlns:a16="http://schemas.microsoft.com/office/drawing/2014/main" id="{57D8D2FD-469F-5619-737F-1FBB1F79B781}"/>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7" name="Google Shape;3477;p80">
              <a:extLst>
                <a:ext uri="{FF2B5EF4-FFF2-40B4-BE49-F238E27FC236}">
                  <a16:creationId xmlns:a16="http://schemas.microsoft.com/office/drawing/2014/main" id="{CA0D4233-C1CF-1336-A32C-5CF17E28FF92}"/>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8" name="Google Shape;3478;p80">
              <a:extLst>
                <a:ext uri="{FF2B5EF4-FFF2-40B4-BE49-F238E27FC236}">
                  <a16:creationId xmlns:a16="http://schemas.microsoft.com/office/drawing/2014/main" id="{93488089-C78F-6B48-E4F2-7A1CCAFC27AC}"/>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9" name="Google Shape;3479;p80">
              <a:extLst>
                <a:ext uri="{FF2B5EF4-FFF2-40B4-BE49-F238E27FC236}">
                  <a16:creationId xmlns:a16="http://schemas.microsoft.com/office/drawing/2014/main" id="{DAB620D4-D2D5-4862-3F34-627D28CF1AF4}"/>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0" name="Google Shape;3480;p80">
              <a:extLst>
                <a:ext uri="{FF2B5EF4-FFF2-40B4-BE49-F238E27FC236}">
                  <a16:creationId xmlns:a16="http://schemas.microsoft.com/office/drawing/2014/main" id="{C7D33BD8-FF8D-00F9-7475-8017086C9872}"/>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1" name="Google Shape;3481;p80">
              <a:extLst>
                <a:ext uri="{FF2B5EF4-FFF2-40B4-BE49-F238E27FC236}">
                  <a16:creationId xmlns:a16="http://schemas.microsoft.com/office/drawing/2014/main" id="{E1F6D344-82D3-F809-1C25-BB62DC2B1BEF}"/>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2" name="Google Shape;3482;p80">
              <a:extLst>
                <a:ext uri="{FF2B5EF4-FFF2-40B4-BE49-F238E27FC236}">
                  <a16:creationId xmlns:a16="http://schemas.microsoft.com/office/drawing/2014/main" id="{A987CF33-00E9-7D5A-990A-BA79DE2BED21}"/>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3" name="Google Shape;3483;p80">
              <a:extLst>
                <a:ext uri="{FF2B5EF4-FFF2-40B4-BE49-F238E27FC236}">
                  <a16:creationId xmlns:a16="http://schemas.microsoft.com/office/drawing/2014/main" id="{26AB3AA0-57D4-B56C-79DB-692D1796F119}"/>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4" name="Google Shape;3484;p80">
              <a:extLst>
                <a:ext uri="{FF2B5EF4-FFF2-40B4-BE49-F238E27FC236}">
                  <a16:creationId xmlns:a16="http://schemas.microsoft.com/office/drawing/2014/main" id="{B17EFD9E-1DA5-5FB5-9677-0719F19699BC}"/>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5" name="Google Shape;3485;p80">
              <a:extLst>
                <a:ext uri="{FF2B5EF4-FFF2-40B4-BE49-F238E27FC236}">
                  <a16:creationId xmlns:a16="http://schemas.microsoft.com/office/drawing/2014/main" id="{CB9F1635-A032-E016-EF66-F539D3EE3DD9}"/>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6" name="Google Shape;3486;p80">
              <a:extLst>
                <a:ext uri="{FF2B5EF4-FFF2-40B4-BE49-F238E27FC236}">
                  <a16:creationId xmlns:a16="http://schemas.microsoft.com/office/drawing/2014/main" id="{1A531FBF-CFCD-3366-EF50-3827DF1F361D}"/>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7" name="Google Shape;3487;p80">
              <a:extLst>
                <a:ext uri="{FF2B5EF4-FFF2-40B4-BE49-F238E27FC236}">
                  <a16:creationId xmlns:a16="http://schemas.microsoft.com/office/drawing/2014/main" id="{5BA9AAE7-EB5F-5B72-5679-A711F2910A41}"/>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8" name="Google Shape;3488;p80">
              <a:extLst>
                <a:ext uri="{FF2B5EF4-FFF2-40B4-BE49-F238E27FC236}">
                  <a16:creationId xmlns:a16="http://schemas.microsoft.com/office/drawing/2014/main" id="{D8C84B9A-0C82-A576-5BFF-504A1C74771E}"/>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9" name="Google Shape;3489;p80">
              <a:extLst>
                <a:ext uri="{FF2B5EF4-FFF2-40B4-BE49-F238E27FC236}">
                  <a16:creationId xmlns:a16="http://schemas.microsoft.com/office/drawing/2014/main" id="{595AD841-FBFF-0491-591F-FB74D4B5400C}"/>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0" name="Google Shape;3490;p80">
              <a:extLst>
                <a:ext uri="{FF2B5EF4-FFF2-40B4-BE49-F238E27FC236}">
                  <a16:creationId xmlns:a16="http://schemas.microsoft.com/office/drawing/2014/main" id="{6AF53179-16B6-523F-B6F2-C5BEFA845FE5}"/>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1" name="Google Shape;3491;p80">
              <a:extLst>
                <a:ext uri="{FF2B5EF4-FFF2-40B4-BE49-F238E27FC236}">
                  <a16:creationId xmlns:a16="http://schemas.microsoft.com/office/drawing/2014/main" id="{7D6F4683-D924-0F87-FA38-610142422507}"/>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2" name="Google Shape;3492;p80">
              <a:extLst>
                <a:ext uri="{FF2B5EF4-FFF2-40B4-BE49-F238E27FC236}">
                  <a16:creationId xmlns:a16="http://schemas.microsoft.com/office/drawing/2014/main" id="{365E46F7-CB99-8377-5717-79FC43B32C4F}"/>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3" name="Google Shape;3493;p80">
              <a:extLst>
                <a:ext uri="{FF2B5EF4-FFF2-40B4-BE49-F238E27FC236}">
                  <a16:creationId xmlns:a16="http://schemas.microsoft.com/office/drawing/2014/main" id="{23D17E3C-0F68-14F9-EEAB-6FD52A5170B7}"/>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4" name="Google Shape;3494;p80">
              <a:extLst>
                <a:ext uri="{FF2B5EF4-FFF2-40B4-BE49-F238E27FC236}">
                  <a16:creationId xmlns:a16="http://schemas.microsoft.com/office/drawing/2014/main" id="{E29D1795-A7AF-F208-50DB-AE727348D2FE}"/>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5" name="Google Shape;3495;p80">
              <a:extLst>
                <a:ext uri="{FF2B5EF4-FFF2-40B4-BE49-F238E27FC236}">
                  <a16:creationId xmlns:a16="http://schemas.microsoft.com/office/drawing/2014/main" id="{3AC9E207-0448-98CA-229D-853548BA270D}"/>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6" name="Google Shape;3496;p80">
              <a:extLst>
                <a:ext uri="{FF2B5EF4-FFF2-40B4-BE49-F238E27FC236}">
                  <a16:creationId xmlns:a16="http://schemas.microsoft.com/office/drawing/2014/main" id="{1AC70A02-E68D-6C3F-FAB0-B3610C954F0E}"/>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7" name="Google Shape;3497;p80">
              <a:extLst>
                <a:ext uri="{FF2B5EF4-FFF2-40B4-BE49-F238E27FC236}">
                  <a16:creationId xmlns:a16="http://schemas.microsoft.com/office/drawing/2014/main" id="{A2AF1C49-60CE-98E5-28FF-C7AAAFA5819D}"/>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8" name="Google Shape;3498;p80">
              <a:extLst>
                <a:ext uri="{FF2B5EF4-FFF2-40B4-BE49-F238E27FC236}">
                  <a16:creationId xmlns:a16="http://schemas.microsoft.com/office/drawing/2014/main" id="{495226CA-CF3B-8F51-4065-EE2B99D7CEE4}"/>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9" name="Google Shape;3499;p80">
              <a:extLst>
                <a:ext uri="{FF2B5EF4-FFF2-40B4-BE49-F238E27FC236}">
                  <a16:creationId xmlns:a16="http://schemas.microsoft.com/office/drawing/2014/main" id="{8ACEF0C9-7F9C-274D-0C03-90FAB23AC252}"/>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0" name="Google Shape;3500;p80">
              <a:extLst>
                <a:ext uri="{FF2B5EF4-FFF2-40B4-BE49-F238E27FC236}">
                  <a16:creationId xmlns:a16="http://schemas.microsoft.com/office/drawing/2014/main" id="{23BD7446-8758-7D18-D0DD-674170F2CDB0}"/>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1" name="Google Shape;3501;p80">
              <a:extLst>
                <a:ext uri="{FF2B5EF4-FFF2-40B4-BE49-F238E27FC236}">
                  <a16:creationId xmlns:a16="http://schemas.microsoft.com/office/drawing/2014/main" id="{F12D4A93-8CE6-9966-0161-E59B9824D9A4}"/>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3502;p80">
              <a:extLst>
                <a:ext uri="{FF2B5EF4-FFF2-40B4-BE49-F238E27FC236}">
                  <a16:creationId xmlns:a16="http://schemas.microsoft.com/office/drawing/2014/main" id="{0B9C00CE-7B08-AEF5-9AF4-9C07A3BF310E}"/>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9" name="Google Shape;3503;p80">
              <a:extLst>
                <a:ext uri="{FF2B5EF4-FFF2-40B4-BE49-F238E27FC236}">
                  <a16:creationId xmlns:a16="http://schemas.microsoft.com/office/drawing/2014/main" id="{ABB6A3E1-0B1F-574C-5583-A30153EF0AC4}"/>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81229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05"/>
                                        </p:tgtEl>
                                        <p:attrNameLst>
                                          <p:attrName>style.visibility</p:attrName>
                                        </p:attrNameLst>
                                      </p:cBhvr>
                                      <p:to>
                                        <p:strVal val="visible"/>
                                      </p:to>
                                    </p:set>
                                    <p:anim calcmode="lin" valueType="num">
                                      <p:cBhvr additive="base">
                                        <p:cTn id="11" dur="500" fill="hold"/>
                                        <p:tgtEl>
                                          <p:spTgt spid="1805"/>
                                        </p:tgtEl>
                                        <p:attrNameLst>
                                          <p:attrName>ppt_x</p:attrName>
                                        </p:attrNameLst>
                                      </p:cBhvr>
                                      <p:tavLst>
                                        <p:tav tm="0">
                                          <p:val>
                                            <p:strVal val="#ppt_x"/>
                                          </p:val>
                                        </p:tav>
                                        <p:tav tm="100000">
                                          <p:val>
                                            <p:strVal val="#ppt_x"/>
                                          </p:val>
                                        </p:tav>
                                      </p:tavLst>
                                    </p:anim>
                                    <p:anim calcmode="lin" valueType="num">
                                      <p:cBhvr additive="base">
                                        <p:cTn id="12" dur="500" fill="hold"/>
                                        <p:tgtEl>
                                          <p:spTgt spid="180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99AFF-5BE4-A221-D19A-C32C1D6A417C}"/>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811821" y="641195"/>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5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endParaRPr lang="en-US" sz="2800" b="1">
              <a:latin typeface="Times New Roman" panose="02020603050405020304" pitchFamily="18" charset="0"/>
              <a:cs typeface="Times New Roman" panose="02020603050405020304" pitchFamily="18" charset="0"/>
            </a:endParaRPr>
          </a:p>
          <a:p>
            <a:endParaRPr lang="en-US" sz="2800" b="1">
              <a:latin typeface="Times New Roman" panose="02020603050405020304" pitchFamily="18" charset="0"/>
              <a:cs typeface="Times New Roman" panose="02020603050405020304" pitchFamily="18" charset="0"/>
            </a:endParaRPr>
          </a:p>
          <a:p>
            <a:endParaRPr lang="en-US" sz="2800" b="1">
              <a:latin typeface="Times New Roman" panose="02020603050405020304" pitchFamily="18" charset="0"/>
              <a:cs typeface="Times New Roman" panose="02020603050405020304" pitchFamily="18" charset="0"/>
            </a:endParaRPr>
          </a:p>
          <a:p>
            <a:endParaRPr lang="en-US" sz="2800" b="1">
              <a:latin typeface="Times New Roman" panose="02020603050405020304" pitchFamily="18" charset="0"/>
              <a:cs typeface="Times New Roman" panose="02020603050405020304" pitchFamily="18" charset="0"/>
            </a:endParaRPr>
          </a:p>
          <a:p>
            <a:r>
              <a:rPr lang="vi-VN" sz="2800" b="1">
                <a:latin typeface="Times New Roman" panose="02020603050405020304" pitchFamily="18" charset="0"/>
                <a:cs typeface="Times New Roman" panose="02020603050405020304" pitchFamily="18" charset="0"/>
              </a:rPr>
              <a:t>Tên gọi khác của Lễ rửa làng của người Lô Lô là gì?</a:t>
            </a:r>
            <a:endParaRPr lang="en-US" sz="2800" b="1">
              <a:latin typeface="Times New Roman" panose="02020603050405020304" pitchFamily="18" charset="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39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Lễ</a:t>
            </a:r>
            <a:r>
              <a:rPr kumimoji="0" lang="en-US" sz="3200" b="1"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mừng ngô mới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163809" y="2260127"/>
            <a:ext cx="4816383"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10 candies</a:t>
            </a:r>
          </a:p>
        </p:txBody>
      </p:sp>
    </p:spTree>
    <p:extLst>
      <p:ext uri="{BB962C8B-B14F-4D97-AF65-F5344CB8AC3E}">
        <p14:creationId xmlns:p14="http://schemas.microsoft.com/office/powerpoint/2010/main" val="3905187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0DF0C-858F-0FD5-5256-8740FEEEA1DD}"/>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latin typeface="+mj-lt"/>
              </a:rPr>
              <a:t>Loài vật nào được người dân dắt theo trong lễ rửa làng?</a:t>
            </a:r>
            <a:endParaRPr lang="en-US" sz="3200" b="1">
              <a:latin typeface="+mj-lt"/>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1" u="none" strike="noStrike" kern="0" cap="none" spc="0" normalizeH="0" baseline="0" noProof="0">
                <a:ln>
                  <a:noFill/>
                </a:ln>
                <a:solidFill>
                  <a:srgbClr val="002060"/>
                </a:solidFill>
                <a:effectLst/>
                <a:uLnTx/>
                <a:uFillTx/>
                <a:latin typeface="Times New Roman" panose="02020603050405020304" pitchFamily="18" charset="0"/>
                <a:ea typeface="+mn-ea"/>
                <a:cs typeface="+mn-cs"/>
                <a:sym typeface="Arial"/>
              </a:rPr>
              <a:t>Gà</a:t>
            </a:r>
            <a:r>
              <a:rPr kumimoji="0" lang="en-US" sz="3200" b="1" i="1" u="none" strike="noStrike" kern="0" cap="none" spc="0" normalizeH="0" noProof="0">
                <a:ln>
                  <a:noFill/>
                </a:ln>
                <a:solidFill>
                  <a:srgbClr val="002060"/>
                </a:solidFill>
                <a:effectLst/>
                <a:uLnTx/>
                <a:uFillTx/>
                <a:latin typeface="Times New Roman" panose="02020603050405020304" pitchFamily="18" charset="0"/>
                <a:ea typeface="+mn-ea"/>
                <a:cs typeface="+mn-cs"/>
                <a:sym typeface="Arial"/>
              </a:rPr>
              <a:t> trống</a:t>
            </a:r>
            <a:endParaRPr kumimoji="0" lang="en-US" sz="3200" b="1" i="0" u="none" strike="noStrike" kern="0" cap="none" spc="0" normalizeH="0" baseline="0" noProof="0">
              <a:ln>
                <a:noFill/>
              </a:ln>
              <a:solidFill>
                <a:srgbClr val="002060"/>
              </a:solidFill>
              <a:effectLst/>
              <a:uLnTx/>
              <a:uFillTx/>
              <a:latin typeface="Calibri Light" panose="020F0302020204030204"/>
              <a:ea typeface="+mn-ea"/>
              <a:cs typeface="+mn-cs"/>
              <a:sym typeface="Arial"/>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2 candies</a:t>
            </a:r>
          </a:p>
        </p:txBody>
      </p:sp>
    </p:spTree>
    <p:extLst>
      <p:ext uri="{BB962C8B-B14F-4D97-AF65-F5344CB8AC3E}">
        <p14:creationId xmlns:p14="http://schemas.microsoft.com/office/powerpoint/2010/main" val="162122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41127F-A933-65DE-960D-A85D81498F76}"/>
              </a:ext>
            </a:extLst>
          </p:cNvPr>
          <p:cNvPicPr>
            <a:picLocks noChangeAspect="1"/>
          </p:cNvPicPr>
          <p:nvPr/>
        </p:nvPicPr>
        <p:blipFill>
          <a:blip r:embed="rId4"/>
          <a:stretch>
            <a:fillRect/>
          </a:stretch>
        </p:blipFill>
        <p:spPr>
          <a:xfrm>
            <a:off x="0" y="1255"/>
            <a:ext cx="9144000" cy="514099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sym typeface="Arial"/>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latin typeface="+mj-lt"/>
              </a:rPr>
              <a:t>Sau lễ cúng bao nhiêu ngày thì người lạ mới được bước chân vào làng?</a:t>
            </a:r>
            <a:endParaRPr lang="en-US" sz="2800" b="1">
              <a:latin typeface="+mj-lt"/>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9 ngày</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280827" y="2260127"/>
            <a:ext cx="4582345" cy="623248"/>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Calibri" panose="020F0502020204030204"/>
                <a:ea typeface="+mn-ea"/>
                <a:cs typeface="Arial"/>
                <a:sym typeface="Arial"/>
              </a:rPr>
              <a:t>You are given 2 candies</a:t>
            </a:r>
          </a:p>
        </p:txBody>
      </p:sp>
    </p:spTree>
    <p:extLst>
      <p:ext uri="{BB962C8B-B14F-4D97-AF65-F5344CB8AC3E}">
        <p14:creationId xmlns:p14="http://schemas.microsoft.com/office/powerpoint/2010/main" val="543959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42"/>
          <p:cNvSpPr txBox="1">
            <a:spLocks noGrp="1"/>
          </p:cNvSpPr>
          <p:nvPr>
            <p:ph type="title"/>
          </p:nvPr>
        </p:nvSpPr>
        <p:spPr>
          <a:xfrm>
            <a:off x="2489973" y="991184"/>
            <a:ext cx="3919798" cy="114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BR" sz="4800">
                <a:latin typeface="Times New Roman" panose="02020603050405020304" pitchFamily="18" charset="0"/>
                <a:cs typeface="Times New Roman" panose="02020603050405020304" pitchFamily="18" charset="0"/>
              </a:rPr>
              <a:t>Hoạt động vận dụng</a:t>
            </a:r>
            <a:endParaRPr sz="4800">
              <a:latin typeface="Times New Roman" panose="02020603050405020304" pitchFamily="18" charset="0"/>
              <a:cs typeface="Times New Roman" panose="02020603050405020304" pitchFamily="18" charset="0"/>
            </a:endParaRPr>
          </a:p>
        </p:txBody>
      </p:sp>
      <p:grpSp>
        <p:nvGrpSpPr>
          <p:cNvPr id="2298" name="Google Shape;2298;p42"/>
          <p:cNvGrpSpPr/>
          <p:nvPr/>
        </p:nvGrpSpPr>
        <p:grpSpPr>
          <a:xfrm rot="-900018" flipH="1">
            <a:off x="7752302" y="1748246"/>
            <a:ext cx="1140065" cy="2251567"/>
            <a:chOff x="6118750" y="720925"/>
            <a:chExt cx="386175" cy="762650"/>
          </a:xfrm>
        </p:grpSpPr>
        <p:sp>
          <p:nvSpPr>
            <p:cNvPr id="2299" name="Google Shape;2299;p42"/>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2"/>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2"/>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2"/>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2"/>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2"/>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2"/>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2"/>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2"/>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2"/>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2"/>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2"/>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2"/>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2"/>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2"/>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42"/>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2"/>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2"/>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2"/>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42"/>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2"/>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2"/>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2"/>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2"/>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2"/>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2"/>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5" name="Google Shape;2325;p42"/>
          <p:cNvSpPr/>
          <p:nvPr/>
        </p:nvSpPr>
        <p:spPr>
          <a:xfrm>
            <a:off x="502275" y="2647075"/>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2"/>
          <p:cNvSpPr/>
          <p:nvPr/>
        </p:nvSpPr>
        <p:spPr>
          <a:xfrm>
            <a:off x="885875" y="3055700"/>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2"/>
          <p:cNvSpPr/>
          <p:nvPr/>
        </p:nvSpPr>
        <p:spPr>
          <a:xfrm>
            <a:off x="8687825" y="3187138"/>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2"/>
          <p:cNvSpPr/>
          <p:nvPr/>
        </p:nvSpPr>
        <p:spPr>
          <a:xfrm>
            <a:off x="7572875" y="340300"/>
            <a:ext cx="1364991" cy="550443"/>
          </a:xfrm>
          <a:custGeom>
            <a:avLst/>
            <a:gdLst/>
            <a:ahLst/>
            <a:cxnLst/>
            <a:rect l="l" t="t" r="r" b="b"/>
            <a:pathLst>
              <a:path w="26524" h="10696" extrusionOk="0">
                <a:moveTo>
                  <a:pt x="9988" y="1"/>
                </a:moveTo>
                <a:cubicBezTo>
                  <a:pt x="9362" y="1"/>
                  <a:pt x="8738" y="95"/>
                  <a:pt x="8138" y="295"/>
                </a:cubicBezTo>
                <a:cubicBezTo>
                  <a:pt x="5125" y="1301"/>
                  <a:pt x="3005" y="4960"/>
                  <a:pt x="3787" y="8039"/>
                </a:cubicBezTo>
                <a:cubicBezTo>
                  <a:pt x="3342" y="7665"/>
                  <a:pt x="2759" y="7473"/>
                  <a:pt x="2178" y="7473"/>
                </a:cubicBezTo>
                <a:cubicBezTo>
                  <a:pt x="1728" y="7473"/>
                  <a:pt x="1278" y="7588"/>
                  <a:pt x="894" y="7824"/>
                </a:cubicBezTo>
                <a:cubicBezTo>
                  <a:pt x="15" y="8367"/>
                  <a:pt x="0" y="9691"/>
                  <a:pt x="239" y="10696"/>
                </a:cubicBezTo>
                <a:cubicBezTo>
                  <a:pt x="8279" y="10214"/>
                  <a:pt x="16321" y="9973"/>
                  <a:pt x="24369" y="9973"/>
                </a:cubicBezTo>
                <a:cubicBezTo>
                  <a:pt x="24971" y="9973"/>
                  <a:pt x="25573" y="9974"/>
                  <a:pt x="26175" y="9977"/>
                </a:cubicBezTo>
                <a:cubicBezTo>
                  <a:pt x="26459" y="9124"/>
                  <a:pt x="26523" y="7897"/>
                  <a:pt x="26295" y="7028"/>
                </a:cubicBezTo>
                <a:cubicBezTo>
                  <a:pt x="26067" y="6158"/>
                  <a:pt x="25499" y="5360"/>
                  <a:pt x="24694" y="4957"/>
                </a:cubicBezTo>
                <a:cubicBezTo>
                  <a:pt x="24333" y="4776"/>
                  <a:pt x="23926" y="4681"/>
                  <a:pt x="23524" y="4681"/>
                </a:cubicBezTo>
                <a:cubicBezTo>
                  <a:pt x="23031" y="4681"/>
                  <a:pt x="22543" y="4824"/>
                  <a:pt x="22151" y="5126"/>
                </a:cubicBezTo>
                <a:cubicBezTo>
                  <a:pt x="21847" y="3944"/>
                  <a:pt x="20835" y="2974"/>
                  <a:pt x="19642" y="2721"/>
                </a:cubicBezTo>
                <a:cubicBezTo>
                  <a:pt x="19424" y="2675"/>
                  <a:pt x="19189" y="2652"/>
                  <a:pt x="18948" y="2652"/>
                </a:cubicBezTo>
                <a:cubicBezTo>
                  <a:pt x="17870" y="2652"/>
                  <a:pt x="16647" y="3102"/>
                  <a:pt x="16028" y="3882"/>
                </a:cubicBezTo>
                <a:cubicBezTo>
                  <a:pt x="15047" y="1533"/>
                  <a:pt x="12509" y="1"/>
                  <a:pt x="99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2"/>
          <p:cNvSpPr/>
          <p:nvPr/>
        </p:nvSpPr>
        <p:spPr>
          <a:xfrm>
            <a:off x="7530575" y="1698338"/>
            <a:ext cx="131450" cy="131450"/>
          </a:xfrm>
          <a:custGeom>
            <a:avLst/>
            <a:gdLst/>
            <a:ahLst/>
            <a:cxnLst/>
            <a:rect l="l" t="t" r="r" b="b"/>
            <a:pathLst>
              <a:path w="5258" h="5258" extrusionOk="0">
                <a:moveTo>
                  <a:pt x="2628" y="1"/>
                </a:moveTo>
                <a:lnTo>
                  <a:pt x="2118" y="1238"/>
                </a:lnTo>
                <a:cubicBezTo>
                  <a:pt x="1953" y="1637"/>
                  <a:pt x="1637" y="1952"/>
                  <a:pt x="1238" y="2117"/>
                </a:cubicBezTo>
                <a:lnTo>
                  <a:pt x="1" y="2630"/>
                </a:lnTo>
                <a:lnTo>
                  <a:pt x="1238" y="3140"/>
                </a:lnTo>
                <a:cubicBezTo>
                  <a:pt x="1637" y="3305"/>
                  <a:pt x="1953" y="3621"/>
                  <a:pt x="2118" y="4020"/>
                </a:cubicBezTo>
                <a:lnTo>
                  <a:pt x="2628" y="5257"/>
                </a:lnTo>
                <a:lnTo>
                  <a:pt x="3141" y="4020"/>
                </a:lnTo>
                <a:cubicBezTo>
                  <a:pt x="3306" y="3621"/>
                  <a:pt x="3621" y="3305"/>
                  <a:pt x="4020" y="3140"/>
                </a:cubicBezTo>
                <a:lnTo>
                  <a:pt x="5257" y="2630"/>
                </a:lnTo>
                <a:lnTo>
                  <a:pt x="4020" y="2117"/>
                </a:lnTo>
                <a:cubicBezTo>
                  <a:pt x="3621" y="1952"/>
                  <a:pt x="3306" y="1637"/>
                  <a:pt x="3141" y="1238"/>
                </a:cubicBezTo>
                <a:lnTo>
                  <a:pt x="2628" y="1"/>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group of cupcakes with faces&#10;&#10;Description automatically generated with low confidence">
            <a:extLst>
              <a:ext uri="{FF2B5EF4-FFF2-40B4-BE49-F238E27FC236}">
                <a16:creationId xmlns:a16="http://schemas.microsoft.com/office/drawing/2014/main" id="{92A263AA-8C18-37D5-6382-F821B0287480}"/>
              </a:ext>
            </a:extLst>
          </p:cNvPr>
          <p:cNvPicPr>
            <a:picLocks noChangeAspect="1"/>
          </p:cNvPicPr>
          <p:nvPr/>
        </p:nvPicPr>
        <p:blipFill>
          <a:blip r:embed="rId3"/>
          <a:stretch>
            <a:fillRect/>
          </a:stretch>
        </p:blipFill>
        <p:spPr>
          <a:xfrm>
            <a:off x="1895023" y="2380305"/>
            <a:ext cx="4680481" cy="2783654"/>
          </a:xfrm>
          <a:prstGeom prst="rect">
            <a:avLst/>
          </a:prstGeom>
        </p:spPr>
      </p:pic>
      <p:grpSp>
        <p:nvGrpSpPr>
          <p:cNvPr id="5" name="Google Shape;1167;p26">
            <a:extLst>
              <a:ext uri="{FF2B5EF4-FFF2-40B4-BE49-F238E27FC236}">
                <a16:creationId xmlns:a16="http://schemas.microsoft.com/office/drawing/2014/main" id="{54E33490-94AC-F68B-576A-DCE0563EA9AC}"/>
              </a:ext>
            </a:extLst>
          </p:cNvPr>
          <p:cNvGrpSpPr/>
          <p:nvPr/>
        </p:nvGrpSpPr>
        <p:grpSpPr>
          <a:xfrm>
            <a:off x="6504150" y="1420816"/>
            <a:ext cx="654195" cy="635660"/>
            <a:chOff x="1860550" y="3536650"/>
            <a:chExt cx="477375" cy="463850"/>
          </a:xfrm>
        </p:grpSpPr>
        <p:sp>
          <p:nvSpPr>
            <p:cNvPr id="6" name="Google Shape;1168;p26">
              <a:extLst>
                <a:ext uri="{FF2B5EF4-FFF2-40B4-BE49-F238E27FC236}">
                  <a16:creationId xmlns:a16="http://schemas.microsoft.com/office/drawing/2014/main" id="{6019897B-6E3B-008E-D768-F340A35AA81D}"/>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69;p26">
              <a:extLst>
                <a:ext uri="{FF2B5EF4-FFF2-40B4-BE49-F238E27FC236}">
                  <a16:creationId xmlns:a16="http://schemas.microsoft.com/office/drawing/2014/main" id="{EB218155-7767-6E36-FC85-E80F6B7EAB6E}"/>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70;p26">
              <a:extLst>
                <a:ext uri="{FF2B5EF4-FFF2-40B4-BE49-F238E27FC236}">
                  <a16:creationId xmlns:a16="http://schemas.microsoft.com/office/drawing/2014/main" id="{9CE9EE0A-68E4-5ABB-68BC-7DBA07568C0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71;p26">
              <a:extLst>
                <a:ext uri="{FF2B5EF4-FFF2-40B4-BE49-F238E27FC236}">
                  <a16:creationId xmlns:a16="http://schemas.microsoft.com/office/drawing/2014/main" id="{68461F77-53FF-3DDF-CB77-090CDC217A8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72;p26">
              <a:extLst>
                <a:ext uri="{FF2B5EF4-FFF2-40B4-BE49-F238E27FC236}">
                  <a16:creationId xmlns:a16="http://schemas.microsoft.com/office/drawing/2014/main" id="{4145E1FB-5D7C-6707-BD32-C53F38E678D4}"/>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73;p26">
              <a:extLst>
                <a:ext uri="{FF2B5EF4-FFF2-40B4-BE49-F238E27FC236}">
                  <a16:creationId xmlns:a16="http://schemas.microsoft.com/office/drawing/2014/main" id="{77493AF8-BBD3-34F0-952B-4C6B1ED291B4}"/>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74;p26">
              <a:extLst>
                <a:ext uri="{FF2B5EF4-FFF2-40B4-BE49-F238E27FC236}">
                  <a16:creationId xmlns:a16="http://schemas.microsoft.com/office/drawing/2014/main" id="{FFBAED56-A39F-76A3-A828-61CF83DE7525}"/>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75;p26">
              <a:extLst>
                <a:ext uri="{FF2B5EF4-FFF2-40B4-BE49-F238E27FC236}">
                  <a16:creationId xmlns:a16="http://schemas.microsoft.com/office/drawing/2014/main" id="{7BC19078-4DC3-8C5B-7D9E-B74E21620504}"/>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167;p26">
            <a:extLst>
              <a:ext uri="{FF2B5EF4-FFF2-40B4-BE49-F238E27FC236}">
                <a16:creationId xmlns:a16="http://schemas.microsoft.com/office/drawing/2014/main" id="{FAF76491-A7F6-4826-D1E4-663396725D3B}"/>
              </a:ext>
            </a:extLst>
          </p:cNvPr>
          <p:cNvGrpSpPr/>
          <p:nvPr/>
        </p:nvGrpSpPr>
        <p:grpSpPr>
          <a:xfrm>
            <a:off x="829388" y="155083"/>
            <a:ext cx="654195" cy="635660"/>
            <a:chOff x="1860550" y="3536650"/>
            <a:chExt cx="477375" cy="463850"/>
          </a:xfrm>
        </p:grpSpPr>
        <p:sp>
          <p:nvSpPr>
            <p:cNvPr id="15" name="Google Shape;1168;p26">
              <a:extLst>
                <a:ext uri="{FF2B5EF4-FFF2-40B4-BE49-F238E27FC236}">
                  <a16:creationId xmlns:a16="http://schemas.microsoft.com/office/drawing/2014/main" id="{7F8D2764-6092-EE58-424E-EB3330771F68}"/>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69;p26">
              <a:extLst>
                <a:ext uri="{FF2B5EF4-FFF2-40B4-BE49-F238E27FC236}">
                  <a16:creationId xmlns:a16="http://schemas.microsoft.com/office/drawing/2014/main" id="{01CCD0E8-493E-80C3-E6FE-48F2A473A9D7}"/>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70;p26">
              <a:extLst>
                <a:ext uri="{FF2B5EF4-FFF2-40B4-BE49-F238E27FC236}">
                  <a16:creationId xmlns:a16="http://schemas.microsoft.com/office/drawing/2014/main" id="{EC4EE7D8-1B9A-AF2B-0030-DCA488F168FB}"/>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71;p26">
              <a:extLst>
                <a:ext uri="{FF2B5EF4-FFF2-40B4-BE49-F238E27FC236}">
                  <a16:creationId xmlns:a16="http://schemas.microsoft.com/office/drawing/2014/main" id="{99AE8E76-CAD0-B0AA-6720-D5ECFF7C35E4}"/>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72;p26">
              <a:extLst>
                <a:ext uri="{FF2B5EF4-FFF2-40B4-BE49-F238E27FC236}">
                  <a16:creationId xmlns:a16="http://schemas.microsoft.com/office/drawing/2014/main" id="{FF16EA1C-4DE8-BCAF-8D40-054588B0D29F}"/>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73;p26">
              <a:extLst>
                <a:ext uri="{FF2B5EF4-FFF2-40B4-BE49-F238E27FC236}">
                  <a16:creationId xmlns:a16="http://schemas.microsoft.com/office/drawing/2014/main" id="{E47D239C-9002-B45B-D9B5-16467212F224}"/>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74;p26">
              <a:extLst>
                <a:ext uri="{FF2B5EF4-FFF2-40B4-BE49-F238E27FC236}">
                  <a16:creationId xmlns:a16="http://schemas.microsoft.com/office/drawing/2014/main" id="{BC6F677C-AEB2-13A0-119E-0EBCE8F7C893}"/>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75;p26">
              <a:extLst>
                <a:ext uri="{FF2B5EF4-FFF2-40B4-BE49-F238E27FC236}">
                  <a16:creationId xmlns:a16="http://schemas.microsoft.com/office/drawing/2014/main" id="{0FA9A603-1D6A-A7FA-A241-1FC4071D34A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167;p26">
            <a:extLst>
              <a:ext uri="{FF2B5EF4-FFF2-40B4-BE49-F238E27FC236}">
                <a16:creationId xmlns:a16="http://schemas.microsoft.com/office/drawing/2014/main" id="{472B95D1-F6B0-3A9B-F726-21520E50C3FF}"/>
              </a:ext>
            </a:extLst>
          </p:cNvPr>
          <p:cNvGrpSpPr/>
          <p:nvPr/>
        </p:nvGrpSpPr>
        <p:grpSpPr>
          <a:xfrm>
            <a:off x="1686787" y="2581653"/>
            <a:ext cx="654195" cy="635660"/>
            <a:chOff x="1860550" y="3536650"/>
            <a:chExt cx="477375" cy="463850"/>
          </a:xfrm>
        </p:grpSpPr>
        <p:sp>
          <p:nvSpPr>
            <p:cNvPr id="24" name="Google Shape;1168;p26">
              <a:extLst>
                <a:ext uri="{FF2B5EF4-FFF2-40B4-BE49-F238E27FC236}">
                  <a16:creationId xmlns:a16="http://schemas.microsoft.com/office/drawing/2014/main" id="{0C5A4FB2-E3C5-ED31-A050-D3E57FC6073C}"/>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69;p26">
              <a:extLst>
                <a:ext uri="{FF2B5EF4-FFF2-40B4-BE49-F238E27FC236}">
                  <a16:creationId xmlns:a16="http://schemas.microsoft.com/office/drawing/2014/main" id="{B006DF9C-0EAD-C32A-5A8E-4E9683395050}"/>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0;p26">
              <a:extLst>
                <a:ext uri="{FF2B5EF4-FFF2-40B4-BE49-F238E27FC236}">
                  <a16:creationId xmlns:a16="http://schemas.microsoft.com/office/drawing/2014/main" id="{DC7251AD-0241-677E-EC22-A70E0122AA11}"/>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71;p26">
              <a:extLst>
                <a:ext uri="{FF2B5EF4-FFF2-40B4-BE49-F238E27FC236}">
                  <a16:creationId xmlns:a16="http://schemas.microsoft.com/office/drawing/2014/main" id="{C4FD9477-9F5B-7641-6B46-BFBA2A652535}"/>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72;p26">
              <a:extLst>
                <a:ext uri="{FF2B5EF4-FFF2-40B4-BE49-F238E27FC236}">
                  <a16:creationId xmlns:a16="http://schemas.microsoft.com/office/drawing/2014/main" id="{DAF3B7F1-9B93-96A9-ED30-A2E97F320382}"/>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73;p26">
              <a:extLst>
                <a:ext uri="{FF2B5EF4-FFF2-40B4-BE49-F238E27FC236}">
                  <a16:creationId xmlns:a16="http://schemas.microsoft.com/office/drawing/2014/main" id="{9A2639A0-163D-08BB-218A-A25E0C113F1C}"/>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74;p26">
              <a:extLst>
                <a:ext uri="{FF2B5EF4-FFF2-40B4-BE49-F238E27FC236}">
                  <a16:creationId xmlns:a16="http://schemas.microsoft.com/office/drawing/2014/main" id="{AC2345D7-A74C-F2D0-1B44-638C3579C19F}"/>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75;p26">
              <a:extLst>
                <a:ext uri="{FF2B5EF4-FFF2-40B4-BE49-F238E27FC236}">
                  <a16:creationId xmlns:a16="http://schemas.microsoft.com/office/drawing/2014/main" id="{33E41B02-6504-43DC-2F8B-7BA67F562704}"/>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348;p29">
            <a:extLst>
              <a:ext uri="{FF2B5EF4-FFF2-40B4-BE49-F238E27FC236}">
                <a16:creationId xmlns:a16="http://schemas.microsoft.com/office/drawing/2014/main" id="{C64D4CAC-98F3-031E-91C8-EFDEA342501E}"/>
              </a:ext>
            </a:extLst>
          </p:cNvPr>
          <p:cNvGrpSpPr/>
          <p:nvPr/>
        </p:nvGrpSpPr>
        <p:grpSpPr>
          <a:xfrm rot="897555">
            <a:off x="382537" y="1544270"/>
            <a:ext cx="1607641" cy="3174901"/>
            <a:chOff x="6118750" y="720925"/>
            <a:chExt cx="386175" cy="762650"/>
          </a:xfrm>
        </p:grpSpPr>
        <p:sp>
          <p:nvSpPr>
            <p:cNvPr id="34" name="Google Shape;1349;p29">
              <a:extLst>
                <a:ext uri="{FF2B5EF4-FFF2-40B4-BE49-F238E27FC236}">
                  <a16:creationId xmlns:a16="http://schemas.microsoft.com/office/drawing/2014/main" id="{1A329E3F-E936-295B-13D3-907190F351BA}"/>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50;p29">
              <a:extLst>
                <a:ext uri="{FF2B5EF4-FFF2-40B4-BE49-F238E27FC236}">
                  <a16:creationId xmlns:a16="http://schemas.microsoft.com/office/drawing/2014/main" id="{E37E2DEE-35B7-D1B0-508B-064701314877}"/>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51;p29">
              <a:extLst>
                <a:ext uri="{FF2B5EF4-FFF2-40B4-BE49-F238E27FC236}">
                  <a16:creationId xmlns:a16="http://schemas.microsoft.com/office/drawing/2014/main" id="{9A332C18-A435-8008-720D-84A900D73450}"/>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52;p29">
              <a:extLst>
                <a:ext uri="{FF2B5EF4-FFF2-40B4-BE49-F238E27FC236}">
                  <a16:creationId xmlns:a16="http://schemas.microsoft.com/office/drawing/2014/main" id="{5BD81582-F036-49D4-4C8B-9AE4F27DFA99}"/>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53;p29">
              <a:extLst>
                <a:ext uri="{FF2B5EF4-FFF2-40B4-BE49-F238E27FC236}">
                  <a16:creationId xmlns:a16="http://schemas.microsoft.com/office/drawing/2014/main" id="{B2CC0E99-8B0C-4F3D-3435-5FC2664ED195}"/>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54;p29">
              <a:extLst>
                <a:ext uri="{FF2B5EF4-FFF2-40B4-BE49-F238E27FC236}">
                  <a16:creationId xmlns:a16="http://schemas.microsoft.com/office/drawing/2014/main" id="{A20F1211-CCBE-002F-301B-078CF9E8247F}"/>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55;p29">
              <a:extLst>
                <a:ext uri="{FF2B5EF4-FFF2-40B4-BE49-F238E27FC236}">
                  <a16:creationId xmlns:a16="http://schemas.microsoft.com/office/drawing/2014/main" id="{DAF96827-16DA-875C-6F74-67B2CD7B40A2}"/>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56;p29">
              <a:extLst>
                <a:ext uri="{FF2B5EF4-FFF2-40B4-BE49-F238E27FC236}">
                  <a16:creationId xmlns:a16="http://schemas.microsoft.com/office/drawing/2014/main" id="{BF812051-9881-6FFC-FFF3-6CC9C0FECF5D}"/>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57;p29">
              <a:extLst>
                <a:ext uri="{FF2B5EF4-FFF2-40B4-BE49-F238E27FC236}">
                  <a16:creationId xmlns:a16="http://schemas.microsoft.com/office/drawing/2014/main" id="{8DCED144-6797-975A-DFDC-FD508C168E3B}"/>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58;p29">
              <a:extLst>
                <a:ext uri="{FF2B5EF4-FFF2-40B4-BE49-F238E27FC236}">
                  <a16:creationId xmlns:a16="http://schemas.microsoft.com/office/drawing/2014/main" id="{F17C780E-4BA7-5B9F-E92F-693660F6656D}"/>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59;p29">
              <a:extLst>
                <a:ext uri="{FF2B5EF4-FFF2-40B4-BE49-F238E27FC236}">
                  <a16:creationId xmlns:a16="http://schemas.microsoft.com/office/drawing/2014/main" id="{48F1D971-23BD-C842-0490-EE3DC15540E0}"/>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60;p29">
              <a:extLst>
                <a:ext uri="{FF2B5EF4-FFF2-40B4-BE49-F238E27FC236}">
                  <a16:creationId xmlns:a16="http://schemas.microsoft.com/office/drawing/2014/main" id="{030E032E-8E40-6D2E-0882-91D65D6CCCB6}"/>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61;p29">
              <a:extLst>
                <a:ext uri="{FF2B5EF4-FFF2-40B4-BE49-F238E27FC236}">
                  <a16:creationId xmlns:a16="http://schemas.microsoft.com/office/drawing/2014/main" id="{C1C63E7A-93A8-9418-6D69-985F7B168A60}"/>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62;p29">
              <a:extLst>
                <a:ext uri="{FF2B5EF4-FFF2-40B4-BE49-F238E27FC236}">
                  <a16:creationId xmlns:a16="http://schemas.microsoft.com/office/drawing/2014/main" id="{910A29B4-4A38-E0F3-96F1-D35CE82B6428}"/>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63;p29">
              <a:extLst>
                <a:ext uri="{FF2B5EF4-FFF2-40B4-BE49-F238E27FC236}">
                  <a16:creationId xmlns:a16="http://schemas.microsoft.com/office/drawing/2014/main" id="{58AEF95C-EA41-E05C-9D81-AE162E03E955}"/>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64;p29">
              <a:extLst>
                <a:ext uri="{FF2B5EF4-FFF2-40B4-BE49-F238E27FC236}">
                  <a16:creationId xmlns:a16="http://schemas.microsoft.com/office/drawing/2014/main" id="{E95C7E3C-B979-5A3A-89F5-64915C0C2E42}"/>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65;p29">
              <a:extLst>
                <a:ext uri="{FF2B5EF4-FFF2-40B4-BE49-F238E27FC236}">
                  <a16:creationId xmlns:a16="http://schemas.microsoft.com/office/drawing/2014/main" id="{2EEF1CDD-5D64-3862-A464-5328E283AA3E}"/>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66;p29">
              <a:extLst>
                <a:ext uri="{FF2B5EF4-FFF2-40B4-BE49-F238E27FC236}">
                  <a16:creationId xmlns:a16="http://schemas.microsoft.com/office/drawing/2014/main" id="{B116C219-463B-3E3B-B2D1-6212DE695CB1}"/>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67;p29">
              <a:extLst>
                <a:ext uri="{FF2B5EF4-FFF2-40B4-BE49-F238E27FC236}">
                  <a16:creationId xmlns:a16="http://schemas.microsoft.com/office/drawing/2014/main" id="{8E96476A-8A44-95C7-54D5-22FE648A14B2}"/>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68;p29">
              <a:extLst>
                <a:ext uri="{FF2B5EF4-FFF2-40B4-BE49-F238E27FC236}">
                  <a16:creationId xmlns:a16="http://schemas.microsoft.com/office/drawing/2014/main" id="{068916C3-F1E9-6CEF-5502-014C9CD7058F}"/>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69;p29">
              <a:extLst>
                <a:ext uri="{FF2B5EF4-FFF2-40B4-BE49-F238E27FC236}">
                  <a16:creationId xmlns:a16="http://schemas.microsoft.com/office/drawing/2014/main" id="{39257D87-C233-2CDC-D999-495ED7A996D5}"/>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70;p29">
              <a:extLst>
                <a:ext uri="{FF2B5EF4-FFF2-40B4-BE49-F238E27FC236}">
                  <a16:creationId xmlns:a16="http://schemas.microsoft.com/office/drawing/2014/main" id="{6A45F782-89D8-59CD-33B1-7B1EFF812A5C}"/>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71;p29">
              <a:extLst>
                <a:ext uri="{FF2B5EF4-FFF2-40B4-BE49-F238E27FC236}">
                  <a16:creationId xmlns:a16="http://schemas.microsoft.com/office/drawing/2014/main" id="{005F9CFF-5442-0715-5DE9-085E3E2DC7F5}"/>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72;p29">
              <a:extLst>
                <a:ext uri="{FF2B5EF4-FFF2-40B4-BE49-F238E27FC236}">
                  <a16:creationId xmlns:a16="http://schemas.microsoft.com/office/drawing/2014/main" id="{287B03BB-F1AE-9D39-A9E5-34D09D3795E3}"/>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73;p29">
              <a:extLst>
                <a:ext uri="{FF2B5EF4-FFF2-40B4-BE49-F238E27FC236}">
                  <a16:creationId xmlns:a16="http://schemas.microsoft.com/office/drawing/2014/main" id="{ACCC0ECB-F608-E49F-C355-B9DB07B478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74;p29">
              <a:extLst>
                <a:ext uri="{FF2B5EF4-FFF2-40B4-BE49-F238E27FC236}">
                  <a16:creationId xmlns:a16="http://schemas.microsoft.com/office/drawing/2014/main" id="{A6D986DD-ECC2-6D0B-700F-A1555704539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2099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77"/>
                                        </p:tgtEl>
                                        <p:attrNameLst>
                                          <p:attrName>style.visibility</p:attrName>
                                        </p:attrNameLst>
                                      </p:cBhvr>
                                      <p:to>
                                        <p:strVal val="visible"/>
                                      </p:to>
                                    </p:set>
                                    <p:animEffect transition="in" filter="fade">
                                      <p:cBhvr>
                                        <p:cTn id="7" dur="1000"/>
                                        <p:tgtEl>
                                          <p:spTgt spid="2277"/>
                                        </p:tgtEl>
                                      </p:cBhvr>
                                    </p:animEffect>
                                    <p:anim calcmode="lin" valueType="num">
                                      <p:cBhvr>
                                        <p:cTn id="8" dur="1000" fill="hold"/>
                                        <p:tgtEl>
                                          <p:spTgt spid="2277"/>
                                        </p:tgtEl>
                                        <p:attrNameLst>
                                          <p:attrName>ppt_x</p:attrName>
                                        </p:attrNameLst>
                                      </p:cBhvr>
                                      <p:tavLst>
                                        <p:tav tm="0">
                                          <p:val>
                                            <p:strVal val="#ppt_x"/>
                                          </p:val>
                                        </p:tav>
                                        <p:tav tm="100000">
                                          <p:val>
                                            <p:strVal val="#ppt_x"/>
                                          </p:val>
                                        </p:tav>
                                      </p:tavLst>
                                    </p:anim>
                                    <p:anim calcmode="lin" valueType="num">
                                      <p:cBhvr>
                                        <p:cTn id="9" dur="1000" fill="hold"/>
                                        <p:tgtEl>
                                          <p:spTgt spid="227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98"/>
                                        </p:tgtEl>
                                        <p:attrNameLst>
                                          <p:attrName>style.visibility</p:attrName>
                                        </p:attrNameLst>
                                      </p:cBhvr>
                                      <p:to>
                                        <p:strVal val="visible"/>
                                      </p:to>
                                    </p:set>
                                    <p:animEffect transition="in" filter="fade">
                                      <p:cBhvr>
                                        <p:cTn id="12" dur="1000"/>
                                        <p:tgtEl>
                                          <p:spTgt spid="2298"/>
                                        </p:tgtEl>
                                      </p:cBhvr>
                                    </p:animEffect>
                                    <p:anim calcmode="lin" valueType="num">
                                      <p:cBhvr>
                                        <p:cTn id="13" dur="1000" fill="hold"/>
                                        <p:tgtEl>
                                          <p:spTgt spid="2298"/>
                                        </p:tgtEl>
                                        <p:attrNameLst>
                                          <p:attrName>ppt_x</p:attrName>
                                        </p:attrNameLst>
                                      </p:cBhvr>
                                      <p:tavLst>
                                        <p:tav tm="0">
                                          <p:val>
                                            <p:strVal val="#ppt_x"/>
                                          </p:val>
                                        </p:tav>
                                        <p:tav tm="100000">
                                          <p:val>
                                            <p:strVal val="#ppt_x"/>
                                          </p:val>
                                        </p:tav>
                                      </p:tavLst>
                                    </p:anim>
                                    <p:anim calcmode="lin" valueType="num">
                                      <p:cBhvr>
                                        <p:cTn id="14" dur="1000" fill="hold"/>
                                        <p:tgtEl>
                                          <p:spTgt spid="229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25"/>
                                        </p:tgtEl>
                                        <p:attrNameLst>
                                          <p:attrName>style.visibility</p:attrName>
                                        </p:attrNameLst>
                                      </p:cBhvr>
                                      <p:to>
                                        <p:strVal val="visible"/>
                                      </p:to>
                                    </p:set>
                                    <p:animEffect transition="in" filter="fade">
                                      <p:cBhvr>
                                        <p:cTn id="17" dur="1000"/>
                                        <p:tgtEl>
                                          <p:spTgt spid="2325"/>
                                        </p:tgtEl>
                                      </p:cBhvr>
                                    </p:animEffect>
                                    <p:anim calcmode="lin" valueType="num">
                                      <p:cBhvr>
                                        <p:cTn id="18" dur="1000" fill="hold"/>
                                        <p:tgtEl>
                                          <p:spTgt spid="2325"/>
                                        </p:tgtEl>
                                        <p:attrNameLst>
                                          <p:attrName>ppt_x</p:attrName>
                                        </p:attrNameLst>
                                      </p:cBhvr>
                                      <p:tavLst>
                                        <p:tav tm="0">
                                          <p:val>
                                            <p:strVal val="#ppt_x"/>
                                          </p:val>
                                        </p:tav>
                                        <p:tav tm="100000">
                                          <p:val>
                                            <p:strVal val="#ppt_x"/>
                                          </p:val>
                                        </p:tav>
                                      </p:tavLst>
                                    </p:anim>
                                    <p:anim calcmode="lin" valueType="num">
                                      <p:cBhvr>
                                        <p:cTn id="19" dur="1000" fill="hold"/>
                                        <p:tgtEl>
                                          <p:spTgt spid="23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26"/>
                                        </p:tgtEl>
                                        <p:attrNameLst>
                                          <p:attrName>style.visibility</p:attrName>
                                        </p:attrNameLst>
                                      </p:cBhvr>
                                      <p:to>
                                        <p:strVal val="visible"/>
                                      </p:to>
                                    </p:set>
                                    <p:animEffect transition="in" filter="fade">
                                      <p:cBhvr>
                                        <p:cTn id="22" dur="1000"/>
                                        <p:tgtEl>
                                          <p:spTgt spid="2326"/>
                                        </p:tgtEl>
                                      </p:cBhvr>
                                    </p:animEffect>
                                    <p:anim calcmode="lin" valueType="num">
                                      <p:cBhvr>
                                        <p:cTn id="23" dur="1000" fill="hold"/>
                                        <p:tgtEl>
                                          <p:spTgt spid="2326"/>
                                        </p:tgtEl>
                                        <p:attrNameLst>
                                          <p:attrName>ppt_x</p:attrName>
                                        </p:attrNameLst>
                                      </p:cBhvr>
                                      <p:tavLst>
                                        <p:tav tm="0">
                                          <p:val>
                                            <p:strVal val="#ppt_x"/>
                                          </p:val>
                                        </p:tav>
                                        <p:tav tm="100000">
                                          <p:val>
                                            <p:strVal val="#ppt_x"/>
                                          </p:val>
                                        </p:tav>
                                      </p:tavLst>
                                    </p:anim>
                                    <p:anim calcmode="lin" valueType="num">
                                      <p:cBhvr>
                                        <p:cTn id="24" dur="1000" fill="hold"/>
                                        <p:tgtEl>
                                          <p:spTgt spid="23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27"/>
                                        </p:tgtEl>
                                        <p:attrNameLst>
                                          <p:attrName>style.visibility</p:attrName>
                                        </p:attrNameLst>
                                      </p:cBhvr>
                                      <p:to>
                                        <p:strVal val="visible"/>
                                      </p:to>
                                    </p:set>
                                    <p:animEffect transition="in" filter="fade">
                                      <p:cBhvr>
                                        <p:cTn id="27" dur="1000"/>
                                        <p:tgtEl>
                                          <p:spTgt spid="2327"/>
                                        </p:tgtEl>
                                      </p:cBhvr>
                                    </p:animEffect>
                                    <p:anim calcmode="lin" valueType="num">
                                      <p:cBhvr>
                                        <p:cTn id="28" dur="1000" fill="hold"/>
                                        <p:tgtEl>
                                          <p:spTgt spid="2327"/>
                                        </p:tgtEl>
                                        <p:attrNameLst>
                                          <p:attrName>ppt_x</p:attrName>
                                        </p:attrNameLst>
                                      </p:cBhvr>
                                      <p:tavLst>
                                        <p:tav tm="0">
                                          <p:val>
                                            <p:strVal val="#ppt_x"/>
                                          </p:val>
                                        </p:tav>
                                        <p:tav tm="100000">
                                          <p:val>
                                            <p:strVal val="#ppt_x"/>
                                          </p:val>
                                        </p:tav>
                                      </p:tavLst>
                                    </p:anim>
                                    <p:anim calcmode="lin" valueType="num">
                                      <p:cBhvr>
                                        <p:cTn id="29" dur="1000" fill="hold"/>
                                        <p:tgtEl>
                                          <p:spTgt spid="232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28"/>
                                        </p:tgtEl>
                                        <p:attrNameLst>
                                          <p:attrName>style.visibility</p:attrName>
                                        </p:attrNameLst>
                                      </p:cBhvr>
                                      <p:to>
                                        <p:strVal val="visible"/>
                                      </p:to>
                                    </p:set>
                                    <p:animEffect transition="in" filter="fade">
                                      <p:cBhvr>
                                        <p:cTn id="32" dur="1000"/>
                                        <p:tgtEl>
                                          <p:spTgt spid="2328"/>
                                        </p:tgtEl>
                                      </p:cBhvr>
                                    </p:animEffect>
                                    <p:anim calcmode="lin" valueType="num">
                                      <p:cBhvr>
                                        <p:cTn id="33" dur="1000" fill="hold"/>
                                        <p:tgtEl>
                                          <p:spTgt spid="2328"/>
                                        </p:tgtEl>
                                        <p:attrNameLst>
                                          <p:attrName>ppt_x</p:attrName>
                                        </p:attrNameLst>
                                      </p:cBhvr>
                                      <p:tavLst>
                                        <p:tav tm="0">
                                          <p:val>
                                            <p:strVal val="#ppt_x"/>
                                          </p:val>
                                        </p:tav>
                                        <p:tav tm="100000">
                                          <p:val>
                                            <p:strVal val="#ppt_x"/>
                                          </p:val>
                                        </p:tav>
                                      </p:tavLst>
                                    </p:anim>
                                    <p:anim calcmode="lin" valueType="num">
                                      <p:cBhvr>
                                        <p:cTn id="34" dur="1000" fill="hold"/>
                                        <p:tgtEl>
                                          <p:spTgt spid="232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29"/>
                                        </p:tgtEl>
                                        <p:attrNameLst>
                                          <p:attrName>style.visibility</p:attrName>
                                        </p:attrNameLst>
                                      </p:cBhvr>
                                      <p:to>
                                        <p:strVal val="visible"/>
                                      </p:to>
                                    </p:set>
                                    <p:animEffect transition="in" filter="fade">
                                      <p:cBhvr>
                                        <p:cTn id="37" dur="1000"/>
                                        <p:tgtEl>
                                          <p:spTgt spid="2329"/>
                                        </p:tgtEl>
                                      </p:cBhvr>
                                    </p:animEffect>
                                    <p:anim calcmode="lin" valueType="num">
                                      <p:cBhvr>
                                        <p:cTn id="38" dur="1000" fill="hold"/>
                                        <p:tgtEl>
                                          <p:spTgt spid="2329"/>
                                        </p:tgtEl>
                                        <p:attrNameLst>
                                          <p:attrName>ppt_x</p:attrName>
                                        </p:attrNameLst>
                                      </p:cBhvr>
                                      <p:tavLst>
                                        <p:tav tm="0">
                                          <p:val>
                                            <p:strVal val="#ppt_x"/>
                                          </p:val>
                                        </p:tav>
                                        <p:tav tm="100000">
                                          <p:val>
                                            <p:strVal val="#ppt_x"/>
                                          </p:val>
                                        </p:tav>
                                      </p:tavLst>
                                    </p:anim>
                                    <p:anim calcmode="lin" valueType="num">
                                      <p:cBhvr>
                                        <p:cTn id="39" dur="1000" fill="hold"/>
                                        <p:tgtEl>
                                          <p:spTgt spid="232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1000"/>
                                        <p:tgtEl>
                                          <p:spTgt spid="33"/>
                                        </p:tgtEl>
                                      </p:cBhvr>
                                    </p:animEffect>
                                    <p:anim calcmode="lin" valueType="num">
                                      <p:cBhvr>
                                        <p:cTn id="63" dur="1000" fill="hold"/>
                                        <p:tgtEl>
                                          <p:spTgt spid="33"/>
                                        </p:tgtEl>
                                        <p:attrNameLst>
                                          <p:attrName>ppt_x</p:attrName>
                                        </p:attrNameLst>
                                      </p:cBhvr>
                                      <p:tavLst>
                                        <p:tav tm="0">
                                          <p:val>
                                            <p:strVal val="#ppt_x"/>
                                          </p:val>
                                        </p:tav>
                                        <p:tav tm="100000">
                                          <p:val>
                                            <p:strVal val="#ppt_x"/>
                                          </p:val>
                                        </p:tav>
                                      </p:tavLst>
                                    </p:anim>
                                    <p:anim calcmode="lin" valueType="num">
                                      <p:cBhvr>
                                        <p:cTn id="6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7" grpId="0"/>
      <p:bldP spid="2325" grpId="0" animBg="1"/>
      <p:bldP spid="2326" grpId="0" animBg="1"/>
      <p:bldP spid="2327" grpId="0" animBg="1"/>
      <p:bldP spid="2328" grpId="0" animBg="1"/>
      <p:bldP spid="23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000">
                <a:solidFill>
                  <a:schemeClr val="accent4">
                    <a:lumMod val="75000"/>
                  </a:schemeClr>
                </a:solidFill>
                <a:latin typeface="Times New Roman" panose="02020603050405020304" pitchFamily="18" charset="0"/>
                <a:cs typeface="Times New Roman" panose="02020603050405020304" pitchFamily="18" charset="0"/>
              </a:rPr>
              <a:t>Hoạt động vận dụng</a:t>
            </a:r>
            <a:endParaRPr sz="400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组合 2">
            <a:extLst>
              <a:ext uri="{FF2B5EF4-FFF2-40B4-BE49-F238E27FC236}">
                <a16:creationId xmlns:a16="http://schemas.microsoft.com/office/drawing/2014/main" id="{AA256164-9F2E-E5B9-F306-4683B0C3255A}"/>
              </a:ext>
            </a:extLst>
          </p:cNvPr>
          <p:cNvGrpSpPr/>
          <p:nvPr/>
        </p:nvGrpSpPr>
        <p:grpSpPr>
          <a:xfrm flipH="1">
            <a:off x="4111765" y="1005364"/>
            <a:ext cx="4532123" cy="2998513"/>
            <a:chOff x="-558688" y="0"/>
            <a:chExt cx="9107943" cy="6858000"/>
          </a:xfrm>
        </p:grpSpPr>
        <p:pic>
          <p:nvPicPr>
            <p:cNvPr id="3" name="图片 3">
              <a:extLst>
                <a:ext uri="{FF2B5EF4-FFF2-40B4-BE49-F238E27FC236}">
                  <a16:creationId xmlns:a16="http://schemas.microsoft.com/office/drawing/2014/main" id="{F8FE0698-040A-3A2E-E86F-7A3985EC117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4" name="图片 4">
              <a:extLst>
                <a:ext uri="{FF2B5EF4-FFF2-40B4-BE49-F238E27FC236}">
                  <a16:creationId xmlns:a16="http://schemas.microsoft.com/office/drawing/2014/main" id="{FC82463C-75EC-37F0-95F1-AC73D9EC0A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5" name="TextBox 4">
            <a:extLst>
              <a:ext uri="{FF2B5EF4-FFF2-40B4-BE49-F238E27FC236}">
                <a16:creationId xmlns:a16="http://schemas.microsoft.com/office/drawing/2014/main" id="{03D86920-F0F3-6EAF-FF7C-9085B2C3C2F7}"/>
              </a:ext>
            </a:extLst>
          </p:cNvPr>
          <p:cNvSpPr txBox="1"/>
          <p:nvPr/>
        </p:nvSpPr>
        <p:spPr>
          <a:xfrm>
            <a:off x="4503197" y="1405633"/>
            <a:ext cx="3726011" cy="1938992"/>
          </a:xfrm>
          <a:prstGeom prst="rect">
            <a:avLst/>
          </a:prstGeom>
          <a:noFill/>
        </p:spPr>
        <p:txBody>
          <a:bodyPr wrap="square">
            <a:spAutoFit/>
          </a:bodyPr>
          <a:lstStyle/>
          <a:p>
            <a:pPr algn="ctr"/>
            <a:r>
              <a:rPr lang="en-US" sz="2400" i="1">
                <a:latin typeface="Times New Roman" panose="02020603050405020304" pitchFamily="18" charset="0"/>
                <a:cs typeface="Times New Roman" panose="02020603050405020304" pitchFamily="18" charset="0"/>
              </a:rPr>
              <a:t>      Viết đoạn văn </a:t>
            </a:r>
          </a:p>
          <a:p>
            <a:pPr algn="ctr"/>
            <a:r>
              <a:rPr lang="en-US" sz="2400" i="1">
                <a:latin typeface="Times New Roman" panose="02020603050405020304" pitchFamily="18" charset="0"/>
                <a:cs typeface="Times New Roman" panose="02020603050405020304" pitchFamily="18" charset="0"/>
              </a:rPr>
              <a:t>(khoảng 5-7</a:t>
            </a:r>
            <a:r>
              <a:rPr lang="vi-VN" sz="2400" i="1">
                <a:latin typeface="Times New Roman" panose="02020603050405020304" pitchFamily="18" charset="0"/>
                <a:cs typeface="Times New Roman" panose="02020603050405020304" pitchFamily="18" charset="0"/>
              </a:rPr>
              <a:t> câu) nêu cảm nhận của em về những giá trị sống được bộc lộ qua lễ rửa làng của người Lô Lô?</a:t>
            </a:r>
            <a:endParaRPr lang="en-US" sz="2400">
              <a:latin typeface="Times New Roman" panose="020206030504050203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04FE9DBB-D642-522F-7158-DF8A64C4C1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016" y="1667563"/>
            <a:ext cx="3969167" cy="3961133"/>
          </a:xfrm>
          <a:prstGeom prst="rect">
            <a:avLst/>
          </a:prstGeom>
        </p:spPr>
      </p:pic>
    </p:spTree>
    <p:extLst>
      <p:ext uri="{BB962C8B-B14F-4D97-AF65-F5344CB8AC3E}">
        <p14:creationId xmlns:p14="http://schemas.microsoft.com/office/powerpoint/2010/main" val="218838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000">
                <a:solidFill>
                  <a:schemeClr val="accent4">
                    <a:lumMod val="75000"/>
                  </a:schemeClr>
                </a:solidFill>
                <a:latin typeface="Times New Roman" panose="02020603050405020304" pitchFamily="18" charset="0"/>
                <a:cs typeface="Times New Roman" panose="02020603050405020304" pitchFamily="18" charset="0"/>
              </a:rPr>
              <a:t>Hoạt động khởi động</a:t>
            </a:r>
            <a:endParaRPr sz="400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76DDABA3-DE67-24CE-B7E4-D1F626836742}"/>
              </a:ext>
            </a:extLst>
          </p:cNvPr>
          <p:cNvPicPr>
            <a:picLocks noChangeAspect="1"/>
          </p:cNvPicPr>
          <p:nvPr/>
        </p:nvPicPr>
        <p:blipFill>
          <a:blip r:embed="rId3"/>
          <a:stretch>
            <a:fillRect/>
          </a:stretch>
        </p:blipFill>
        <p:spPr>
          <a:xfrm>
            <a:off x="5646170" y="1939084"/>
            <a:ext cx="2889754" cy="3298222"/>
          </a:xfrm>
          <a:prstGeom prst="rect">
            <a:avLst/>
          </a:prstGeom>
        </p:spPr>
      </p:pic>
      <p:grpSp>
        <p:nvGrpSpPr>
          <p:cNvPr id="3" name="组合 7">
            <a:extLst>
              <a:ext uri="{FF2B5EF4-FFF2-40B4-BE49-F238E27FC236}">
                <a16:creationId xmlns:a16="http://schemas.microsoft.com/office/drawing/2014/main" id="{60DCBD7A-1D29-1514-0FC6-1532BF081F3C}"/>
              </a:ext>
            </a:extLst>
          </p:cNvPr>
          <p:cNvGrpSpPr/>
          <p:nvPr/>
        </p:nvGrpSpPr>
        <p:grpSpPr>
          <a:xfrm>
            <a:off x="716908" y="1369277"/>
            <a:ext cx="4083692" cy="2743519"/>
            <a:chOff x="753230" y="1435486"/>
            <a:chExt cx="5141982" cy="3444158"/>
          </a:xfrm>
        </p:grpSpPr>
        <p:pic>
          <p:nvPicPr>
            <p:cNvPr id="4" name="图片 4">
              <a:extLst>
                <a:ext uri="{FF2B5EF4-FFF2-40B4-BE49-F238E27FC236}">
                  <a16:creationId xmlns:a16="http://schemas.microsoft.com/office/drawing/2014/main" id="{624AAC60-1135-0D78-A8AC-E0C09CF9F6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4" t="11667" r="8334" b="9444"/>
            <a:stretch/>
          </p:blipFill>
          <p:spPr>
            <a:xfrm>
              <a:off x="753230" y="1435486"/>
              <a:ext cx="5141982" cy="3444158"/>
            </a:xfrm>
            <a:prstGeom prst="rect">
              <a:avLst/>
            </a:prstGeom>
          </p:spPr>
        </p:pic>
        <p:sp>
          <p:nvSpPr>
            <p:cNvPr id="5" name="文本框 6">
              <a:extLst>
                <a:ext uri="{FF2B5EF4-FFF2-40B4-BE49-F238E27FC236}">
                  <a16:creationId xmlns:a16="http://schemas.microsoft.com/office/drawing/2014/main" id="{1396A137-D308-B590-077E-9983E6ADD957}"/>
                </a:ext>
              </a:extLst>
            </p:cNvPr>
            <p:cNvSpPr txBox="1"/>
            <p:nvPr/>
          </p:nvSpPr>
          <p:spPr>
            <a:xfrm>
              <a:off x="1706060" y="2503447"/>
              <a:ext cx="3283951" cy="20936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400">
                  <a:effectLst/>
                  <a:latin typeface="Times New Roman" panose="02020603050405020304" pitchFamily="18" charset="0"/>
                  <a:ea typeface="Calibri" panose="020F0502020204030204" pitchFamily="34" charset="0"/>
                </a:rPr>
                <a:t>Lễ hội cầu mưa của người Chăm H’roi, tỉnh Bình Định</a:t>
              </a:r>
              <a:endParaRPr lang="en-US" sz="3200">
                <a:effectLst/>
                <a:latin typeface=".VnTime"/>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1353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000">
                <a:solidFill>
                  <a:schemeClr val="accent4">
                    <a:lumMod val="75000"/>
                  </a:schemeClr>
                </a:solidFill>
                <a:latin typeface="Times New Roman" panose="02020603050405020304" pitchFamily="18" charset="0"/>
                <a:cs typeface="Times New Roman" panose="02020603050405020304" pitchFamily="18" charset="0"/>
              </a:rPr>
              <a:t>Hoạt động khởi động</a:t>
            </a:r>
            <a:endParaRPr sz="400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3322;p37">
            <a:extLst>
              <a:ext uri="{FF2B5EF4-FFF2-40B4-BE49-F238E27FC236}">
                <a16:creationId xmlns:a16="http://schemas.microsoft.com/office/drawing/2014/main" id="{651AD7D4-3481-E618-81F6-CCFEF41B5F0C}"/>
              </a:ext>
            </a:extLst>
          </p:cNvPr>
          <p:cNvGrpSpPr/>
          <p:nvPr/>
        </p:nvGrpSpPr>
        <p:grpSpPr>
          <a:xfrm>
            <a:off x="0" y="1233070"/>
            <a:ext cx="2412997" cy="3000861"/>
            <a:chOff x="1395703" y="1259981"/>
            <a:chExt cx="2428405" cy="2445461"/>
          </a:xfrm>
        </p:grpSpPr>
        <p:grpSp>
          <p:nvGrpSpPr>
            <p:cNvPr id="3" name="Google Shape;3323;p37">
              <a:extLst>
                <a:ext uri="{FF2B5EF4-FFF2-40B4-BE49-F238E27FC236}">
                  <a16:creationId xmlns:a16="http://schemas.microsoft.com/office/drawing/2014/main" id="{C2A41DAB-492A-A353-0810-CEE9E99EE169}"/>
                </a:ext>
              </a:extLst>
            </p:cNvPr>
            <p:cNvGrpSpPr/>
            <p:nvPr/>
          </p:nvGrpSpPr>
          <p:grpSpPr>
            <a:xfrm>
              <a:off x="1554037" y="2906381"/>
              <a:ext cx="798508" cy="799061"/>
              <a:chOff x="1435475" y="2942550"/>
              <a:chExt cx="1034069" cy="1034650"/>
            </a:xfrm>
          </p:grpSpPr>
          <p:sp>
            <p:nvSpPr>
              <p:cNvPr id="49" name="Google Shape;3324;p37">
                <a:extLst>
                  <a:ext uri="{FF2B5EF4-FFF2-40B4-BE49-F238E27FC236}">
                    <a16:creationId xmlns:a16="http://schemas.microsoft.com/office/drawing/2014/main" id="{D6432E7A-2CA8-807E-F542-70B81E70D46B}"/>
                  </a:ext>
                </a:extLst>
              </p:cNvPr>
              <p:cNvSpPr/>
              <p:nvPr/>
            </p:nvSpPr>
            <p:spPr>
              <a:xfrm>
                <a:off x="1435475" y="2942550"/>
                <a:ext cx="1034069" cy="1034650"/>
              </a:xfrm>
              <a:custGeom>
                <a:avLst/>
                <a:gdLst/>
                <a:ahLst/>
                <a:cxnLst/>
                <a:rect l="l" t="t" r="r" b="b"/>
                <a:pathLst>
                  <a:path w="5467" h="5470" extrusionOk="0">
                    <a:moveTo>
                      <a:pt x="4996" y="1"/>
                    </a:moveTo>
                    <a:lnTo>
                      <a:pt x="2066" y="17"/>
                    </a:lnTo>
                    <a:lnTo>
                      <a:pt x="482" y="2019"/>
                    </a:lnTo>
                    <a:lnTo>
                      <a:pt x="2628" y="2216"/>
                    </a:lnTo>
                    <a:lnTo>
                      <a:pt x="1" y="5469"/>
                    </a:lnTo>
                    <a:lnTo>
                      <a:pt x="5466" y="1423"/>
                    </a:lnTo>
                    <a:lnTo>
                      <a:pt x="3751" y="1423"/>
                    </a:lnTo>
                    <a:lnTo>
                      <a:pt x="4996" y="1"/>
                    </a:lnTo>
                    <a:close/>
                  </a:path>
                </a:pathLst>
              </a:custGeom>
              <a:solidFill>
                <a:srgbClr val="FCFB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3325;p37">
                <a:extLst>
                  <a:ext uri="{FF2B5EF4-FFF2-40B4-BE49-F238E27FC236}">
                    <a16:creationId xmlns:a16="http://schemas.microsoft.com/office/drawing/2014/main" id="{275F12AB-2D05-8263-390D-16B9AF8FC0E4}"/>
                  </a:ext>
                </a:extLst>
              </p:cNvPr>
              <p:cNvSpPr/>
              <p:nvPr/>
            </p:nvSpPr>
            <p:spPr>
              <a:xfrm>
                <a:off x="1733195" y="2944442"/>
                <a:ext cx="645371" cy="119165"/>
              </a:xfrm>
              <a:custGeom>
                <a:avLst/>
                <a:gdLst/>
                <a:ahLst/>
                <a:cxnLst/>
                <a:rect l="l" t="t" r="r" b="b"/>
                <a:pathLst>
                  <a:path w="3412" h="630" extrusionOk="0">
                    <a:moveTo>
                      <a:pt x="1841" y="0"/>
                    </a:moveTo>
                    <a:lnTo>
                      <a:pt x="492" y="7"/>
                    </a:lnTo>
                    <a:lnTo>
                      <a:pt x="1" y="629"/>
                    </a:lnTo>
                    <a:lnTo>
                      <a:pt x="2860" y="629"/>
                    </a:lnTo>
                    <a:lnTo>
                      <a:pt x="3411" y="0"/>
                    </a:lnTo>
                    <a:close/>
                  </a:path>
                </a:pathLst>
              </a:custGeom>
              <a:solidFill>
                <a:srgbClr val="074785">
                  <a:alpha val="223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 name="Google Shape;3326;p37">
              <a:extLst>
                <a:ext uri="{FF2B5EF4-FFF2-40B4-BE49-F238E27FC236}">
                  <a16:creationId xmlns:a16="http://schemas.microsoft.com/office/drawing/2014/main" id="{8D275476-5FBB-8307-73E9-06A96C5DB1D5}"/>
                </a:ext>
              </a:extLst>
            </p:cNvPr>
            <p:cNvGrpSpPr/>
            <p:nvPr/>
          </p:nvGrpSpPr>
          <p:grpSpPr>
            <a:xfrm>
              <a:off x="1395703" y="1259981"/>
              <a:ext cx="2428405" cy="2234531"/>
              <a:chOff x="-1464183" y="933978"/>
              <a:chExt cx="2337028" cy="2150448"/>
            </a:xfrm>
          </p:grpSpPr>
          <p:sp>
            <p:nvSpPr>
              <p:cNvPr id="5" name="Google Shape;3327;p37">
                <a:extLst>
                  <a:ext uri="{FF2B5EF4-FFF2-40B4-BE49-F238E27FC236}">
                    <a16:creationId xmlns:a16="http://schemas.microsoft.com/office/drawing/2014/main" id="{911467AD-E14F-6BC9-96D6-78FA9E75CA44}"/>
                  </a:ext>
                </a:extLst>
              </p:cNvPr>
              <p:cNvSpPr/>
              <p:nvPr/>
            </p:nvSpPr>
            <p:spPr>
              <a:xfrm>
                <a:off x="29971" y="933978"/>
                <a:ext cx="842874" cy="827906"/>
              </a:xfrm>
              <a:custGeom>
                <a:avLst/>
                <a:gdLst/>
                <a:ahLst/>
                <a:cxnLst/>
                <a:rect l="l" t="t" r="r" b="b"/>
                <a:pathLst>
                  <a:path w="7047" h="6922" extrusionOk="0">
                    <a:moveTo>
                      <a:pt x="7046" y="3461"/>
                    </a:moveTo>
                    <a:cubicBezTo>
                      <a:pt x="7046" y="3804"/>
                      <a:pt x="6316" y="4026"/>
                      <a:pt x="6215" y="4336"/>
                    </a:cubicBezTo>
                    <a:cubicBezTo>
                      <a:pt x="6111" y="4658"/>
                      <a:pt x="6569" y="5267"/>
                      <a:pt x="6374" y="5533"/>
                    </a:cubicBezTo>
                    <a:cubicBezTo>
                      <a:pt x="6178" y="5805"/>
                      <a:pt x="5456" y="5560"/>
                      <a:pt x="5186" y="5759"/>
                    </a:cubicBezTo>
                    <a:cubicBezTo>
                      <a:pt x="4921" y="5953"/>
                      <a:pt x="4934" y="6714"/>
                      <a:pt x="4615" y="6821"/>
                    </a:cubicBezTo>
                    <a:cubicBezTo>
                      <a:pt x="4306" y="6922"/>
                      <a:pt x="3865" y="6299"/>
                      <a:pt x="3522" y="6299"/>
                    </a:cubicBezTo>
                    <a:cubicBezTo>
                      <a:pt x="3179" y="6299"/>
                      <a:pt x="2741" y="6922"/>
                      <a:pt x="2432" y="6821"/>
                    </a:cubicBezTo>
                    <a:cubicBezTo>
                      <a:pt x="2113" y="6714"/>
                      <a:pt x="2126" y="5953"/>
                      <a:pt x="1857" y="5759"/>
                    </a:cubicBezTo>
                    <a:cubicBezTo>
                      <a:pt x="1588" y="5560"/>
                      <a:pt x="868" y="5805"/>
                      <a:pt x="673" y="5533"/>
                    </a:cubicBezTo>
                    <a:cubicBezTo>
                      <a:pt x="478" y="5267"/>
                      <a:pt x="932" y="4658"/>
                      <a:pt x="827" y="4336"/>
                    </a:cubicBezTo>
                    <a:cubicBezTo>
                      <a:pt x="730" y="4026"/>
                      <a:pt x="0" y="3804"/>
                      <a:pt x="0" y="3461"/>
                    </a:cubicBezTo>
                    <a:cubicBezTo>
                      <a:pt x="0" y="3118"/>
                      <a:pt x="730" y="2893"/>
                      <a:pt x="827" y="2583"/>
                    </a:cubicBezTo>
                    <a:cubicBezTo>
                      <a:pt x="932" y="2260"/>
                      <a:pt x="478" y="1655"/>
                      <a:pt x="673" y="1386"/>
                    </a:cubicBezTo>
                    <a:cubicBezTo>
                      <a:pt x="868" y="1117"/>
                      <a:pt x="1588" y="1359"/>
                      <a:pt x="1857" y="1161"/>
                    </a:cubicBezTo>
                    <a:cubicBezTo>
                      <a:pt x="2126" y="965"/>
                      <a:pt x="2113" y="205"/>
                      <a:pt x="2432" y="101"/>
                    </a:cubicBezTo>
                    <a:cubicBezTo>
                      <a:pt x="2741" y="0"/>
                      <a:pt x="3179" y="619"/>
                      <a:pt x="3522" y="619"/>
                    </a:cubicBezTo>
                    <a:cubicBezTo>
                      <a:pt x="3865" y="619"/>
                      <a:pt x="4302" y="0"/>
                      <a:pt x="4615" y="101"/>
                    </a:cubicBezTo>
                    <a:cubicBezTo>
                      <a:pt x="4934" y="205"/>
                      <a:pt x="4921" y="965"/>
                      <a:pt x="5186" y="1161"/>
                    </a:cubicBezTo>
                    <a:cubicBezTo>
                      <a:pt x="5456" y="1359"/>
                      <a:pt x="6178" y="1117"/>
                      <a:pt x="6374" y="1386"/>
                    </a:cubicBezTo>
                    <a:cubicBezTo>
                      <a:pt x="6569" y="1655"/>
                      <a:pt x="6111" y="2260"/>
                      <a:pt x="6215" y="2583"/>
                    </a:cubicBezTo>
                    <a:cubicBezTo>
                      <a:pt x="6316" y="2893"/>
                      <a:pt x="7046" y="3118"/>
                      <a:pt x="7046" y="3461"/>
                    </a:cubicBezTo>
                    <a:close/>
                  </a:path>
                </a:pathLst>
              </a:custGeom>
              <a:solidFill>
                <a:srgbClr val="FF6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3328;p37">
                <a:extLst>
                  <a:ext uri="{FF2B5EF4-FFF2-40B4-BE49-F238E27FC236}">
                    <a16:creationId xmlns:a16="http://schemas.microsoft.com/office/drawing/2014/main" id="{D088E4AA-BF21-D65C-0387-88D1A1EF3B73}"/>
                  </a:ext>
                </a:extLst>
              </p:cNvPr>
              <p:cNvSpPr/>
              <p:nvPr/>
            </p:nvSpPr>
            <p:spPr>
              <a:xfrm>
                <a:off x="142642" y="1059444"/>
                <a:ext cx="617534" cy="619674"/>
              </a:xfrm>
              <a:custGeom>
                <a:avLst/>
                <a:gdLst/>
                <a:ahLst/>
                <a:cxnLst/>
                <a:rect l="l" t="t" r="r" b="b"/>
                <a:pathLst>
                  <a:path w="5163" h="5181" extrusionOk="0">
                    <a:moveTo>
                      <a:pt x="5163" y="2591"/>
                    </a:moveTo>
                    <a:cubicBezTo>
                      <a:pt x="5163" y="4019"/>
                      <a:pt x="4005" y="5180"/>
                      <a:pt x="2580" y="5180"/>
                    </a:cubicBezTo>
                    <a:cubicBezTo>
                      <a:pt x="1157" y="5180"/>
                      <a:pt x="0" y="4019"/>
                      <a:pt x="0" y="2591"/>
                    </a:cubicBezTo>
                    <a:cubicBezTo>
                      <a:pt x="0" y="1161"/>
                      <a:pt x="1157" y="0"/>
                      <a:pt x="2580" y="0"/>
                    </a:cubicBezTo>
                    <a:cubicBezTo>
                      <a:pt x="4005" y="0"/>
                      <a:pt x="5163" y="1161"/>
                      <a:pt x="5163" y="2591"/>
                    </a:cubicBezTo>
                    <a:close/>
                  </a:path>
                </a:pathLst>
              </a:custGeom>
              <a:solidFill>
                <a:srgbClr val="F9F6D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3329;p37">
                <a:extLst>
                  <a:ext uri="{FF2B5EF4-FFF2-40B4-BE49-F238E27FC236}">
                    <a16:creationId xmlns:a16="http://schemas.microsoft.com/office/drawing/2014/main" id="{903CC24E-DFD3-7E2D-85E0-4243B84D6EB0}"/>
                  </a:ext>
                </a:extLst>
              </p:cNvPr>
              <p:cNvSpPr/>
              <p:nvPr/>
            </p:nvSpPr>
            <p:spPr>
              <a:xfrm>
                <a:off x="276243" y="1182279"/>
                <a:ext cx="139223" cy="105133"/>
              </a:xfrm>
              <a:custGeom>
                <a:avLst/>
                <a:gdLst/>
                <a:ahLst/>
                <a:cxnLst/>
                <a:rect l="l" t="t" r="r" b="b"/>
                <a:pathLst>
                  <a:path w="1164" h="879" extrusionOk="0">
                    <a:moveTo>
                      <a:pt x="561" y="1"/>
                    </a:moveTo>
                    <a:cubicBezTo>
                      <a:pt x="349" y="1"/>
                      <a:pt x="162" y="141"/>
                      <a:pt x="54" y="363"/>
                    </a:cubicBezTo>
                    <a:cubicBezTo>
                      <a:pt x="1" y="466"/>
                      <a:pt x="83" y="556"/>
                      <a:pt x="166" y="556"/>
                    </a:cubicBezTo>
                    <a:cubicBezTo>
                      <a:pt x="205" y="556"/>
                      <a:pt x="244" y="536"/>
                      <a:pt x="269" y="487"/>
                    </a:cubicBezTo>
                    <a:cubicBezTo>
                      <a:pt x="335" y="351"/>
                      <a:pt x="427" y="260"/>
                      <a:pt x="553" y="260"/>
                    </a:cubicBezTo>
                    <a:cubicBezTo>
                      <a:pt x="582" y="260"/>
                      <a:pt x="612" y="265"/>
                      <a:pt x="645" y="275"/>
                    </a:cubicBezTo>
                    <a:cubicBezTo>
                      <a:pt x="841" y="336"/>
                      <a:pt x="870" y="521"/>
                      <a:pt x="766" y="692"/>
                    </a:cubicBezTo>
                    <a:cubicBezTo>
                      <a:pt x="707" y="791"/>
                      <a:pt x="788" y="879"/>
                      <a:pt x="874" y="879"/>
                    </a:cubicBezTo>
                    <a:cubicBezTo>
                      <a:pt x="915" y="879"/>
                      <a:pt x="956" y="859"/>
                      <a:pt x="985" y="813"/>
                    </a:cubicBezTo>
                    <a:cubicBezTo>
                      <a:pt x="1163" y="521"/>
                      <a:pt x="1079" y="184"/>
                      <a:pt x="780" y="50"/>
                    </a:cubicBezTo>
                    <a:cubicBezTo>
                      <a:pt x="706" y="16"/>
                      <a:pt x="632" y="1"/>
                      <a:pt x="561" y="1"/>
                    </a:cubicBezTo>
                    <a:close/>
                  </a:path>
                </a:pathLst>
              </a:custGeom>
              <a:solidFill>
                <a:srgbClr val="0747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3330;p37">
                <a:extLst>
                  <a:ext uri="{FF2B5EF4-FFF2-40B4-BE49-F238E27FC236}">
                    <a16:creationId xmlns:a16="http://schemas.microsoft.com/office/drawing/2014/main" id="{789A8259-9E46-A183-1B9F-AD52B3B7971C}"/>
                  </a:ext>
                </a:extLst>
              </p:cNvPr>
              <p:cNvSpPr/>
              <p:nvPr/>
            </p:nvSpPr>
            <p:spPr>
              <a:xfrm>
                <a:off x="560312" y="1307387"/>
                <a:ext cx="139582" cy="104056"/>
              </a:xfrm>
              <a:custGeom>
                <a:avLst/>
                <a:gdLst/>
                <a:ahLst/>
                <a:cxnLst/>
                <a:rect l="l" t="t" r="r" b="b"/>
                <a:pathLst>
                  <a:path w="1167" h="870" extrusionOk="0">
                    <a:moveTo>
                      <a:pt x="566" y="1"/>
                    </a:moveTo>
                    <a:cubicBezTo>
                      <a:pt x="347" y="1"/>
                      <a:pt x="155" y="149"/>
                      <a:pt x="49" y="380"/>
                    </a:cubicBezTo>
                    <a:cubicBezTo>
                      <a:pt x="0" y="480"/>
                      <a:pt x="83" y="566"/>
                      <a:pt x="164" y="566"/>
                    </a:cubicBezTo>
                    <a:cubicBezTo>
                      <a:pt x="204" y="566"/>
                      <a:pt x="245" y="545"/>
                      <a:pt x="268" y="493"/>
                    </a:cubicBezTo>
                    <a:cubicBezTo>
                      <a:pt x="332" y="357"/>
                      <a:pt x="424" y="263"/>
                      <a:pt x="554" y="263"/>
                    </a:cubicBezTo>
                    <a:cubicBezTo>
                      <a:pt x="582" y="263"/>
                      <a:pt x="611" y="267"/>
                      <a:pt x="642" y="276"/>
                    </a:cubicBezTo>
                    <a:cubicBezTo>
                      <a:pt x="836" y="329"/>
                      <a:pt x="873" y="514"/>
                      <a:pt x="776" y="686"/>
                    </a:cubicBezTo>
                    <a:cubicBezTo>
                      <a:pt x="717" y="784"/>
                      <a:pt x="800" y="869"/>
                      <a:pt x="885" y="869"/>
                    </a:cubicBezTo>
                    <a:cubicBezTo>
                      <a:pt x="926" y="869"/>
                      <a:pt x="967" y="850"/>
                      <a:pt x="994" y="803"/>
                    </a:cubicBezTo>
                    <a:cubicBezTo>
                      <a:pt x="1166" y="504"/>
                      <a:pt x="1072" y="171"/>
                      <a:pt x="769" y="43"/>
                    </a:cubicBezTo>
                    <a:cubicBezTo>
                      <a:pt x="700" y="14"/>
                      <a:pt x="632" y="1"/>
                      <a:pt x="566" y="1"/>
                    </a:cubicBezTo>
                    <a:close/>
                  </a:path>
                </a:pathLst>
              </a:custGeom>
              <a:solidFill>
                <a:srgbClr val="0747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3331;p37">
                <a:extLst>
                  <a:ext uri="{FF2B5EF4-FFF2-40B4-BE49-F238E27FC236}">
                    <a16:creationId xmlns:a16="http://schemas.microsoft.com/office/drawing/2014/main" id="{E758644F-D775-A7A4-37FA-8B7E3EA7C1AE}"/>
                  </a:ext>
                </a:extLst>
              </p:cNvPr>
              <p:cNvSpPr/>
              <p:nvPr/>
            </p:nvSpPr>
            <p:spPr>
              <a:xfrm>
                <a:off x="412955" y="1305832"/>
                <a:ext cx="110398" cy="93053"/>
              </a:xfrm>
              <a:custGeom>
                <a:avLst/>
                <a:gdLst/>
                <a:ahLst/>
                <a:cxnLst/>
                <a:rect l="l" t="t" r="r" b="b"/>
                <a:pathLst>
                  <a:path w="923" h="778" extrusionOk="0">
                    <a:moveTo>
                      <a:pt x="191" y="1"/>
                    </a:moveTo>
                    <a:cubicBezTo>
                      <a:pt x="146" y="1"/>
                      <a:pt x="102" y="26"/>
                      <a:pt x="84" y="87"/>
                    </a:cubicBezTo>
                    <a:cubicBezTo>
                      <a:pt x="0" y="356"/>
                      <a:pt x="50" y="655"/>
                      <a:pt x="323" y="756"/>
                    </a:cubicBezTo>
                    <a:cubicBezTo>
                      <a:pt x="363" y="771"/>
                      <a:pt x="401" y="777"/>
                      <a:pt x="439" y="777"/>
                    </a:cubicBezTo>
                    <a:cubicBezTo>
                      <a:pt x="633" y="777"/>
                      <a:pt x="795" y="597"/>
                      <a:pt x="888" y="419"/>
                    </a:cubicBezTo>
                    <a:cubicBezTo>
                      <a:pt x="922" y="356"/>
                      <a:pt x="922" y="281"/>
                      <a:pt x="861" y="238"/>
                    </a:cubicBezTo>
                    <a:cubicBezTo>
                      <a:pt x="841" y="223"/>
                      <a:pt x="815" y="215"/>
                      <a:pt x="788" y="215"/>
                    </a:cubicBezTo>
                    <a:cubicBezTo>
                      <a:pt x="748" y="215"/>
                      <a:pt x="707" y="233"/>
                      <a:pt x="686" y="272"/>
                    </a:cubicBezTo>
                    <a:cubicBezTo>
                      <a:pt x="640" y="361"/>
                      <a:pt x="556" y="517"/>
                      <a:pt x="441" y="517"/>
                    </a:cubicBezTo>
                    <a:cubicBezTo>
                      <a:pt x="440" y="517"/>
                      <a:pt x="439" y="517"/>
                      <a:pt x="438" y="517"/>
                    </a:cubicBezTo>
                    <a:cubicBezTo>
                      <a:pt x="272" y="506"/>
                      <a:pt x="280" y="292"/>
                      <a:pt x="317" y="174"/>
                    </a:cubicBezTo>
                    <a:cubicBezTo>
                      <a:pt x="348" y="73"/>
                      <a:pt x="267" y="1"/>
                      <a:pt x="191" y="1"/>
                    </a:cubicBezTo>
                    <a:close/>
                  </a:path>
                </a:pathLst>
              </a:custGeom>
              <a:solidFill>
                <a:srgbClr val="0747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3332;p37">
                <a:extLst>
                  <a:ext uri="{FF2B5EF4-FFF2-40B4-BE49-F238E27FC236}">
                    <a16:creationId xmlns:a16="http://schemas.microsoft.com/office/drawing/2014/main" id="{1FA4A3FE-6762-6AAF-EABE-14C2500AD9DC}"/>
                  </a:ext>
                </a:extLst>
              </p:cNvPr>
              <p:cNvSpPr/>
              <p:nvPr/>
            </p:nvSpPr>
            <p:spPr>
              <a:xfrm>
                <a:off x="-941603" y="1283824"/>
                <a:ext cx="1764569" cy="1157776"/>
              </a:xfrm>
              <a:custGeom>
                <a:avLst/>
                <a:gdLst/>
                <a:ahLst/>
                <a:cxnLst/>
                <a:rect l="l" t="t" r="r" b="b"/>
                <a:pathLst>
                  <a:path w="14753" h="9680" extrusionOk="0">
                    <a:moveTo>
                      <a:pt x="14335" y="3707"/>
                    </a:moveTo>
                    <a:cubicBezTo>
                      <a:pt x="13962" y="3297"/>
                      <a:pt x="13498" y="3162"/>
                      <a:pt x="12950" y="3273"/>
                    </a:cubicBezTo>
                    <a:cubicBezTo>
                      <a:pt x="12869" y="3290"/>
                      <a:pt x="12855" y="3276"/>
                      <a:pt x="12849" y="3199"/>
                    </a:cubicBezTo>
                    <a:cubicBezTo>
                      <a:pt x="12795" y="2698"/>
                      <a:pt x="12576" y="2281"/>
                      <a:pt x="12175" y="1948"/>
                    </a:cubicBezTo>
                    <a:cubicBezTo>
                      <a:pt x="11590" y="1457"/>
                      <a:pt x="10699" y="1366"/>
                      <a:pt x="10013" y="1726"/>
                    </a:cubicBezTo>
                    <a:cubicBezTo>
                      <a:pt x="9902" y="1786"/>
                      <a:pt x="9805" y="1864"/>
                      <a:pt x="9693" y="1918"/>
                    </a:cubicBezTo>
                    <a:cubicBezTo>
                      <a:pt x="9592" y="1958"/>
                      <a:pt x="9592" y="1958"/>
                      <a:pt x="9569" y="1861"/>
                    </a:cubicBezTo>
                    <a:cubicBezTo>
                      <a:pt x="9350" y="902"/>
                      <a:pt x="8445" y="94"/>
                      <a:pt x="7413" y="38"/>
                    </a:cubicBezTo>
                    <a:cubicBezTo>
                      <a:pt x="6795" y="1"/>
                      <a:pt x="6149" y="145"/>
                      <a:pt x="5651" y="515"/>
                    </a:cubicBezTo>
                    <a:cubicBezTo>
                      <a:pt x="5301" y="774"/>
                      <a:pt x="5042" y="1103"/>
                      <a:pt x="4867" y="1494"/>
                    </a:cubicBezTo>
                    <a:cubicBezTo>
                      <a:pt x="4777" y="1437"/>
                      <a:pt x="4679" y="1403"/>
                      <a:pt x="4581" y="1366"/>
                    </a:cubicBezTo>
                    <a:cubicBezTo>
                      <a:pt x="4192" y="1221"/>
                      <a:pt x="3788" y="1201"/>
                      <a:pt x="3388" y="1316"/>
                    </a:cubicBezTo>
                    <a:cubicBezTo>
                      <a:pt x="2624" y="1538"/>
                      <a:pt x="2149" y="2025"/>
                      <a:pt x="1972" y="2775"/>
                    </a:cubicBezTo>
                    <a:cubicBezTo>
                      <a:pt x="1944" y="2893"/>
                      <a:pt x="1941" y="2893"/>
                      <a:pt x="1820" y="2866"/>
                    </a:cubicBezTo>
                    <a:cubicBezTo>
                      <a:pt x="1329" y="2752"/>
                      <a:pt x="885" y="2843"/>
                      <a:pt x="505" y="3175"/>
                    </a:cubicBezTo>
                    <a:cubicBezTo>
                      <a:pt x="165" y="3472"/>
                      <a:pt x="1" y="4009"/>
                      <a:pt x="95" y="4467"/>
                    </a:cubicBezTo>
                    <a:cubicBezTo>
                      <a:pt x="199" y="4971"/>
                      <a:pt x="626" y="5308"/>
                      <a:pt x="1064" y="5442"/>
                    </a:cubicBezTo>
                    <a:cubicBezTo>
                      <a:pt x="1168" y="5473"/>
                      <a:pt x="1168" y="5473"/>
                      <a:pt x="1100" y="5560"/>
                    </a:cubicBezTo>
                    <a:cubicBezTo>
                      <a:pt x="690" y="6119"/>
                      <a:pt x="595" y="6721"/>
                      <a:pt x="845" y="7359"/>
                    </a:cubicBezTo>
                    <a:cubicBezTo>
                      <a:pt x="1124" y="8079"/>
                      <a:pt x="1790" y="8547"/>
                      <a:pt x="2627" y="8584"/>
                    </a:cubicBezTo>
                    <a:cubicBezTo>
                      <a:pt x="3051" y="8604"/>
                      <a:pt x="3448" y="8486"/>
                      <a:pt x="3801" y="8254"/>
                    </a:cubicBezTo>
                    <a:cubicBezTo>
                      <a:pt x="4037" y="8099"/>
                      <a:pt x="4232" y="7908"/>
                      <a:pt x="4386" y="7662"/>
                    </a:cubicBezTo>
                    <a:cubicBezTo>
                      <a:pt x="4460" y="8032"/>
                      <a:pt x="4628" y="8335"/>
                      <a:pt x="4898" y="8590"/>
                    </a:cubicBezTo>
                    <a:cubicBezTo>
                      <a:pt x="5284" y="8947"/>
                      <a:pt x="5752" y="9095"/>
                      <a:pt x="6277" y="9048"/>
                    </a:cubicBezTo>
                    <a:cubicBezTo>
                      <a:pt x="6767" y="9004"/>
                      <a:pt x="7174" y="8782"/>
                      <a:pt x="7484" y="8409"/>
                    </a:cubicBezTo>
                    <a:cubicBezTo>
                      <a:pt x="7541" y="8345"/>
                      <a:pt x="7565" y="8355"/>
                      <a:pt x="7591" y="8422"/>
                    </a:cubicBezTo>
                    <a:cubicBezTo>
                      <a:pt x="7598" y="8433"/>
                      <a:pt x="7605" y="8446"/>
                      <a:pt x="7612" y="8456"/>
                    </a:cubicBezTo>
                    <a:cubicBezTo>
                      <a:pt x="7908" y="8991"/>
                      <a:pt x="8355" y="9341"/>
                      <a:pt x="8960" y="9509"/>
                    </a:cubicBezTo>
                    <a:cubicBezTo>
                      <a:pt x="9576" y="9680"/>
                      <a:pt x="10286" y="9526"/>
                      <a:pt x="10817" y="9139"/>
                    </a:cubicBezTo>
                    <a:cubicBezTo>
                      <a:pt x="11301" y="8785"/>
                      <a:pt x="11590" y="8318"/>
                      <a:pt x="11668" y="7736"/>
                    </a:cubicBezTo>
                    <a:cubicBezTo>
                      <a:pt x="11678" y="7655"/>
                      <a:pt x="11691" y="7635"/>
                      <a:pt x="11765" y="7689"/>
                    </a:cubicBezTo>
                    <a:cubicBezTo>
                      <a:pt x="11937" y="7807"/>
                      <a:pt x="12129" y="7877"/>
                      <a:pt x="12340" y="7908"/>
                    </a:cubicBezTo>
                    <a:cubicBezTo>
                      <a:pt x="12761" y="7972"/>
                      <a:pt x="13134" y="7864"/>
                      <a:pt x="13454" y="7605"/>
                    </a:cubicBezTo>
                    <a:cubicBezTo>
                      <a:pt x="13995" y="7161"/>
                      <a:pt x="14100" y="6431"/>
                      <a:pt x="13712" y="5859"/>
                    </a:cubicBezTo>
                    <a:cubicBezTo>
                      <a:pt x="13676" y="5809"/>
                      <a:pt x="13679" y="5789"/>
                      <a:pt x="13740" y="5769"/>
                    </a:cubicBezTo>
                    <a:cubicBezTo>
                      <a:pt x="13955" y="5695"/>
                      <a:pt x="14133" y="5570"/>
                      <a:pt x="14288" y="5412"/>
                    </a:cubicBezTo>
                    <a:cubicBezTo>
                      <a:pt x="14729" y="4965"/>
                      <a:pt x="14752" y="4168"/>
                      <a:pt x="14335" y="3707"/>
                    </a:cubicBezTo>
                    <a:close/>
                  </a:path>
                </a:pathLst>
              </a:custGeom>
              <a:solidFill>
                <a:srgbClr val="A089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3333;p37">
                <a:extLst>
                  <a:ext uri="{FF2B5EF4-FFF2-40B4-BE49-F238E27FC236}">
                    <a16:creationId xmlns:a16="http://schemas.microsoft.com/office/drawing/2014/main" id="{A70FD3EA-B533-0C2A-AC2E-BE292DA833F3}"/>
                  </a:ext>
                </a:extLst>
              </p:cNvPr>
              <p:cNvSpPr/>
              <p:nvPr/>
            </p:nvSpPr>
            <p:spPr>
              <a:xfrm>
                <a:off x="-247639" y="2753479"/>
                <a:ext cx="376644" cy="330947"/>
              </a:xfrm>
              <a:custGeom>
                <a:avLst/>
                <a:gdLst/>
                <a:ahLst/>
                <a:cxnLst/>
                <a:rect l="l" t="t" r="r" b="b"/>
                <a:pathLst>
                  <a:path w="3149" h="2767" extrusionOk="0">
                    <a:moveTo>
                      <a:pt x="1454" y="0"/>
                    </a:moveTo>
                    <a:cubicBezTo>
                      <a:pt x="1144" y="0"/>
                      <a:pt x="0" y="2705"/>
                      <a:pt x="1430" y="2765"/>
                    </a:cubicBezTo>
                    <a:cubicBezTo>
                      <a:pt x="1453" y="2766"/>
                      <a:pt x="1476" y="2766"/>
                      <a:pt x="1499" y="2766"/>
                    </a:cubicBezTo>
                    <a:cubicBezTo>
                      <a:pt x="3149" y="2766"/>
                      <a:pt x="1831" y="14"/>
                      <a:pt x="1456" y="0"/>
                    </a:cubicBezTo>
                    <a:cubicBezTo>
                      <a:pt x="1455" y="0"/>
                      <a:pt x="1455" y="0"/>
                      <a:pt x="1454" y="0"/>
                    </a:cubicBezTo>
                    <a:close/>
                  </a:path>
                </a:pathLst>
              </a:custGeom>
              <a:solidFill>
                <a:srgbClr val="FF6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3334;p37">
                <a:extLst>
                  <a:ext uri="{FF2B5EF4-FFF2-40B4-BE49-F238E27FC236}">
                    <a16:creationId xmlns:a16="http://schemas.microsoft.com/office/drawing/2014/main" id="{BA2D4B0B-F044-9FF6-7EFE-6327C33D22D4}"/>
                  </a:ext>
                </a:extLst>
              </p:cNvPr>
              <p:cNvSpPr/>
              <p:nvPr/>
            </p:nvSpPr>
            <p:spPr>
              <a:xfrm>
                <a:off x="-24809" y="2547339"/>
                <a:ext cx="361334" cy="288368"/>
              </a:xfrm>
              <a:custGeom>
                <a:avLst/>
                <a:gdLst/>
                <a:ahLst/>
                <a:cxnLst/>
                <a:rect l="l" t="t" r="r" b="b"/>
                <a:pathLst>
                  <a:path w="3021" h="2411" extrusionOk="0">
                    <a:moveTo>
                      <a:pt x="1368" y="1"/>
                    </a:moveTo>
                    <a:cubicBezTo>
                      <a:pt x="1069" y="1"/>
                      <a:pt x="0" y="2362"/>
                      <a:pt x="1370" y="2409"/>
                    </a:cubicBezTo>
                    <a:cubicBezTo>
                      <a:pt x="1391" y="2410"/>
                      <a:pt x="1412" y="2410"/>
                      <a:pt x="1433" y="2410"/>
                    </a:cubicBezTo>
                    <a:cubicBezTo>
                      <a:pt x="3021" y="2410"/>
                      <a:pt x="1728" y="14"/>
                      <a:pt x="1370" y="1"/>
                    </a:cubicBezTo>
                    <a:cubicBezTo>
                      <a:pt x="1369" y="1"/>
                      <a:pt x="1368" y="1"/>
                      <a:pt x="1368" y="1"/>
                    </a:cubicBezTo>
                    <a:close/>
                  </a:path>
                </a:pathLst>
              </a:custGeom>
              <a:solidFill>
                <a:srgbClr val="7CC4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335;p37">
                <a:extLst>
                  <a:ext uri="{FF2B5EF4-FFF2-40B4-BE49-F238E27FC236}">
                    <a16:creationId xmlns:a16="http://schemas.microsoft.com/office/drawing/2014/main" id="{8DE94ECD-D25E-F470-92FF-F07BF99D462B}"/>
                  </a:ext>
                </a:extLst>
              </p:cNvPr>
              <p:cNvSpPr/>
              <p:nvPr/>
            </p:nvSpPr>
            <p:spPr>
              <a:xfrm>
                <a:off x="307581" y="2505596"/>
                <a:ext cx="193047" cy="164218"/>
              </a:xfrm>
              <a:custGeom>
                <a:avLst/>
                <a:gdLst/>
                <a:ahLst/>
                <a:cxnLst/>
                <a:rect l="l" t="t" r="r" b="b"/>
                <a:pathLst>
                  <a:path w="1614" h="1373" extrusionOk="0">
                    <a:moveTo>
                      <a:pt x="735" y="0"/>
                    </a:moveTo>
                    <a:cubicBezTo>
                      <a:pt x="575" y="0"/>
                      <a:pt x="1" y="1346"/>
                      <a:pt x="733" y="1372"/>
                    </a:cubicBezTo>
                    <a:cubicBezTo>
                      <a:pt x="744" y="1373"/>
                      <a:pt x="754" y="1373"/>
                      <a:pt x="765" y="1373"/>
                    </a:cubicBezTo>
                    <a:cubicBezTo>
                      <a:pt x="1614" y="1373"/>
                      <a:pt x="929" y="6"/>
                      <a:pt x="736" y="0"/>
                    </a:cubicBezTo>
                    <a:cubicBezTo>
                      <a:pt x="736" y="0"/>
                      <a:pt x="735" y="0"/>
                      <a:pt x="735" y="0"/>
                    </a:cubicBezTo>
                    <a:close/>
                  </a:path>
                </a:pathLst>
              </a:custGeom>
              <a:solidFill>
                <a:srgbClr val="9C98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336;p37">
                <a:extLst>
                  <a:ext uri="{FF2B5EF4-FFF2-40B4-BE49-F238E27FC236}">
                    <a16:creationId xmlns:a16="http://schemas.microsoft.com/office/drawing/2014/main" id="{072998E3-6251-03F6-35BD-FEFF87A8D07E}"/>
                  </a:ext>
                </a:extLst>
              </p:cNvPr>
              <p:cNvSpPr/>
              <p:nvPr/>
            </p:nvSpPr>
            <p:spPr>
              <a:xfrm>
                <a:off x="308657" y="2836904"/>
                <a:ext cx="190894" cy="164098"/>
              </a:xfrm>
              <a:custGeom>
                <a:avLst/>
                <a:gdLst/>
                <a:ahLst/>
                <a:cxnLst/>
                <a:rect l="l" t="t" r="r" b="b"/>
                <a:pathLst>
                  <a:path w="1596" h="1372" extrusionOk="0">
                    <a:moveTo>
                      <a:pt x="771" y="1"/>
                    </a:moveTo>
                    <a:cubicBezTo>
                      <a:pt x="612" y="1"/>
                      <a:pt x="0" y="1323"/>
                      <a:pt x="730" y="1370"/>
                    </a:cubicBezTo>
                    <a:cubicBezTo>
                      <a:pt x="749" y="1371"/>
                      <a:pt x="768" y="1372"/>
                      <a:pt x="786" y="1372"/>
                    </a:cubicBezTo>
                    <a:cubicBezTo>
                      <a:pt x="1596" y="1372"/>
                      <a:pt x="964" y="11"/>
                      <a:pt x="773" y="1"/>
                    </a:cubicBezTo>
                    <a:cubicBezTo>
                      <a:pt x="773" y="1"/>
                      <a:pt x="772" y="1"/>
                      <a:pt x="771" y="1"/>
                    </a:cubicBezTo>
                    <a:close/>
                  </a:path>
                </a:pathLst>
              </a:custGeom>
              <a:solidFill>
                <a:srgbClr val="FF6F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337;p37">
                <a:extLst>
                  <a:ext uri="{FF2B5EF4-FFF2-40B4-BE49-F238E27FC236}">
                    <a16:creationId xmlns:a16="http://schemas.microsoft.com/office/drawing/2014/main" id="{7DF74FA0-D398-C21D-B5D5-37C5FD4684E2}"/>
                  </a:ext>
                </a:extLst>
              </p:cNvPr>
              <p:cNvSpPr/>
              <p:nvPr/>
            </p:nvSpPr>
            <p:spPr>
              <a:xfrm>
                <a:off x="499551" y="2323437"/>
                <a:ext cx="191850" cy="164457"/>
              </a:xfrm>
              <a:custGeom>
                <a:avLst/>
                <a:gdLst/>
                <a:ahLst/>
                <a:cxnLst/>
                <a:rect l="l" t="t" r="r" b="b"/>
                <a:pathLst>
                  <a:path w="1604" h="1375" extrusionOk="0">
                    <a:moveTo>
                      <a:pt x="763" y="1"/>
                    </a:moveTo>
                    <a:cubicBezTo>
                      <a:pt x="605" y="1"/>
                      <a:pt x="0" y="1329"/>
                      <a:pt x="730" y="1373"/>
                    </a:cubicBezTo>
                    <a:cubicBezTo>
                      <a:pt x="747" y="1374"/>
                      <a:pt x="763" y="1374"/>
                      <a:pt x="779" y="1374"/>
                    </a:cubicBezTo>
                    <a:cubicBezTo>
                      <a:pt x="1604" y="1374"/>
                      <a:pt x="956" y="11"/>
                      <a:pt x="764" y="1"/>
                    </a:cubicBezTo>
                    <a:cubicBezTo>
                      <a:pt x="764" y="1"/>
                      <a:pt x="763" y="1"/>
                      <a:pt x="763" y="1"/>
                    </a:cubicBezTo>
                    <a:close/>
                  </a:path>
                </a:pathLst>
              </a:custGeom>
              <a:solidFill>
                <a:srgbClr val="7CC4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338;p37">
                <a:extLst>
                  <a:ext uri="{FF2B5EF4-FFF2-40B4-BE49-F238E27FC236}">
                    <a16:creationId xmlns:a16="http://schemas.microsoft.com/office/drawing/2014/main" id="{F13A4040-1018-8E25-182E-7DB3AA67BD43}"/>
                  </a:ext>
                </a:extLst>
              </p:cNvPr>
              <p:cNvSpPr/>
              <p:nvPr/>
            </p:nvSpPr>
            <p:spPr>
              <a:xfrm>
                <a:off x="-229458" y="2487895"/>
                <a:ext cx="193884" cy="163739"/>
              </a:xfrm>
              <a:custGeom>
                <a:avLst/>
                <a:gdLst/>
                <a:ahLst/>
                <a:cxnLst/>
                <a:rect l="l" t="t" r="r" b="b"/>
                <a:pathLst>
                  <a:path w="1621" h="1369" extrusionOk="0">
                    <a:moveTo>
                      <a:pt x="712" y="0"/>
                    </a:moveTo>
                    <a:cubicBezTo>
                      <a:pt x="553" y="0"/>
                      <a:pt x="1" y="1359"/>
                      <a:pt x="733" y="1369"/>
                    </a:cubicBezTo>
                    <a:cubicBezTo>
                      <a:pt x="739" y="1369"/>
                      <a:pt x="745" y="1369"/>
                      <a:pt x="752" y="1369"/>
                    </a:cubicBezTo>
                    <a:cubicBezTo>
                      <a:pt x="1621" y="1369"/>
                      <a:pt x="906" y="4"/>
                      <a:pt x="712" y="0"/>
                    </a:cubicBezTo>
                    <a:cubicBezTo>
                      <a:pt x="712" y="0"/>
                      <a:pt x="712" y="0"/>
                      <a:pt x="712" y="0"/>
                    </a:cubicBezTo>
                    <a:close/>
                  </a:path>
                </a:pathLst>
              </a:custGeom>
              <a:solidFill>
                <a:srgbClr val="F582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339;p37">
                <a:extLst>
                  <a:ext uri="{FF2B5EF4-FFF2-40B4-BE49-F238E27FC236}">
                    <a16:creationId xmlns:a16="http://schemas.microsoft.com/office/drawing/2014/main" id="{87A1F84F-CA73-39A4-6A73-56B3D205FD4E}"/>
                  </a:ext>
                </a:extLst>
              </p:cNvPr>
              <p:cNvSpPr/>
              <p:nvPr/>
            </p:nvSpPr>
            <p:spPr>
              <a:xfrm>
                <a:off x="-195011" y="1982920"/>
                <a:ext cx="255242" cy="175580"/>
              </a:xfrm>
              <a:custGeom>
                <a:avLst/>
                <a:gdLst/>
                <a:ahLst/>
                <a:cxnLst/>
                <a:rect l="l" t="t" r="r" b="b"/>
                <a:pathLst>
                  <a:path w="2134" h="1468" extrusionOk="0">
                    <a:moveTo>
                      <a:pt x="331" y="1467"/>
                    </a:moveTo>
                    <a:cubicBezTo>
                      <a:pt x="159" y="1340"/>
                      <a:pt x="48" y="1128"/>
                      <a:pt x="28" y="919"/>
                    </a:cubicBezTo>
                    <a:cubicBezTo>
                      <a:pt x="11" y="741"/>
                      <a:pt x="1" y="525"/>
                      <a:pt x="109" y="371"/>
                    </a:cubicBezTo>
                    <a:cubicBezTo>
                      <a:pt x="216" y="216"/>
                      <a:pt x="395" y="126"/>
                      <a:pt x="583" y="156"/>
                    </a:cubicBezTo>
                    <a:cubicBezTo>
                      <a:pt x="690" y="173"/>
                      <a:pt x="795" y="207"/>
                      <a:pt x="882" y="274"/>
                    </a:cubicBezTo>
                    <a:cubicBezTo>
                      <a:pt x="1003" y="364"/>
                      <a:pt x="1077" y="294"/>
                      <a:pt x="1174" y="207"/>
                    </a:cubicBezTo>
                    <a:cubicBezTo>
                      <a:pt x="1265" y="129"/>
                      <a:pt x="1360" y="48"/>
                      <a:pt x="1484" y="31"/>
                    </a:cubicBezTo>
                    <a:cubicBezTo>
                      <a:pt x="1706" y="1"/>
                      <a:pt x="1938" y="176"/>
                      <a:pt x="2029" y="364"/>
                    </a:cubicBezTo>
                    <a:cubicBezTo>
                      <a:pt x="2133" y="570"/>
                      <a:pt x="2110" y="795"/>
                      <a:pt x="2056" y="1010"/>
                    </a:cubicBezTo>
                    <a:cubicBezTo>
                      <a:pt x="2022" y="1131"/>
                      <a:pt x="1938" y="1236"/>
                      <a:pt x="1881" y="1346"/>
                    </a:cubicBezTo>
                    <a:cubicBezTo>
                      <a:pt x="1346" y="1165"/>
                      <a:pt x="828" y="1188"/>
                      <a:pt x="331" y="1467"/>
                    </a:cubicBezTo>
                    <a:close/>
                  </a:path>
                </a:pathLst>
              </a:custGeom>
              <a:solidFill>
                <a:srgbClr val="0747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340;p37">
                <a:extLst>
                  <a:ext uri="{FF2B5EF4-FFF2-40B4-BE49-F238E27FC236}">
                    <a16:creationId xmlns:a16="http://schemas.microsoft.com/office/drawing/2014/main" id="{554A3708-7539-D917-4FF7-DBF230742F83}"/>
                  </a:ext>
                </a:extLst>
              </p:cNvPr>
              <p:cNvSpPr/>
              <p:nvPr/>
            </p:nvSpPr>
            <p:spPr>
              <a:xfrm>
                <a:off x="-155541" y="2096425"/>
                <a:ext cx="185511" cy="116376"/>
              </a:xfrm>
              <a:custGeom>
                <a:avLst/>
                <a:gdLst/>
                <a:ahLst/>
                <a:cxnLst/>
                <a:rect l="l" t="t" r="r" b="b"/>
                <a:pathLst>
                  <a:path w="1551" h="973" extrusionOk="0">
                    <a:moveTo>
                      <a:pt x="1" y="518"/>
                    </a:moveTo>
                    <a:cubicBezTo>
                      <a:pt x="515" y="34"/>
                      <a:pt x="949" y="0"/>
                      <a:pt x="1551" y="397"/>
                    </a:cubicBezTo>
                    <a:cubicBezTo>
                      <a:pt x="1111" y="928"/>
                      <a:pt x="529" y="973"/>
                      <a:pt x="1" y="518"/>
                    </a:cubicBezTo>
                    <a:close/>
                  </a:path>
                </a:pathLst>
              </a:custGeom>
              <a:solidFill>
                <a:srgbClr val="F582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341;p37">
                <a:extLst>
                  <a:ext uri="{FF2B5EF4-FFF2-40B4-BE49-F238E27FC236}">
                    <a16:creationId xmlns:a16="http://schemas.microsoft.com/office/drawing/2014/main" id="{371189D0-D179-C54D-7442-7A063A9ED12A}"/>
                  </a:ext>
                </a:extLst>
              </p:cNvPr>
              <p:cNvSpPr/>
              <p:nvPr/>
            </p:nvSpPr>
            <p:spPr>
              <a:xfrm>
                <a:off x="-442001" y="1670390"/>
                <a:ext cx="336815" cy="332861"/>
              </a:xfrm>
              <a:custGeom>
                <a:avLst/>
                <a:gdLst/>
                <a:ahLst/>
                <a:cxnLst/>
                <a:rect l="l" t="t" r="r" b="b"/>
                <a:pathLst>
                  <a:path w="2816" h="2783" extrusionOk="0">
                    <a:moveTo>
                      <a:pt x="2765" y="1312"/>
                    </a:moveTo>
                    <a:cubicBezTo>
                      <a:pt x="2815" y="2056"/>
                      <a:pt x="2247" y="2691"/>
                      <a:pt x="1497" y="2739"/>
                    </a:cubicBezTo>
                    <a:cubicBezTo>
                      <a:pt x="747" y="2782"/>
                      <a:pt x="98" y="2214"/>
                      <a:pt x="51" y="1471"/>
                    </a:cubicBezTo>
                    <a:cubicBezTo>
                      <a:pt x="1" y="727"/>
                      <a:pt x="569" y="91"/>
                      <a:pt x="1319" y="44"/>
                    </a:cubicBezTo>
                    <a:cubicBezTo>
                      <a:pt x="2069" y="1"/>
                      <a:pt x="2719" y="569"/>
                      <a:pt x="2765" y="1312"/>
                    </a:cubicBezTo>
                    <a:close/>
                  </a:path>
                </a:pathLst>
              </a:custGeom>
              <a:solidFill>
                <a:srgbClr val="FCFB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3342;p37">
                <a:extLst>
                  <a:ext uri="{FF2B5EF4-FFF2-40B4-BE49-F238E27FC236}">
                    <a16:creationId xmlns:a16="http://schemas.microsoft.com/office/drawing/2014/main" id="{3B2B195B-F75D-37C5-9FA0-2C93A3214A4F}"/>
                  </a:ext>
                </a:extLst>
              </p:cNvPr>
              <p:cNvSpPr/>
              <p:nvPr/>
            </p:nvSpPr>
            <p:spPr>
              <a:xfrm>
                <a:off x="-357917" y="1686896"/>
                <a:ext cx="251176" cy="291358"/>
              </a:xfrm>
              <a:custGeom>
                <a:avLst/>
                <a:gdLst/>
                <a:ahLst/>
                <a:cxnLst/>
                <a:rect l="l" t="t" r="r" b="b"/>
                <a:pathLst>
                  <a:path w="2100" h="2436" extrusionOk="0">
                    <a:moveTo>
                      <a:pt x="1201" y="1"/>
                    </a:moveTo>
                    <a:cubicBezTo>
                      <a:pt x="788" y="71"/>
                      <a:pt x="421" y="344"/>
                      <a:pt x="253" y="757"/>
                    </a:cubicBezTo>
                    <a:cubicBezTo>
                      <a:pt x="1" y="1386"/>
                      <a:pt x="307" y="2100"/>
                      <a:pt x="942" y="2348"/>
                    </a:cubicBezTo>
                    <a:cubicBezTo>
                      <a:pt x="1083" y="2405"/>
                      <a:pt x="1225" y="2432"/>
                      <a:pt x="1366" y="2435"/>
                    </a:cubicBezTo>
                    <a:cubicBezTo>
                      <a:pt x="1814" y="2193"/>
                      <a:pt x="2100" y="1709"/>
                      <a:pt x="2062" y="1174"/>
                    </a:cubicBezTo>
                    <a:cubicBezTo>
                      <a:pt x="2029" y="633"/>
                      <a:pt x="1679" y="189"/>
                      <a:pt x="1201" y="1"/>
                    </a:cubicBezTo>
                    <a:close/>
                  </a:path>
                </a:pathLst>
              </a:custGeom>
              <a:solidFill>
                <a:srgbClr val="0747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343;p37">
                <a:extLst>
                  <a:ext uri="{FF2B5EF4-FFF2-40B4-BE49-F238E27FC236}">
                    <a16:creationId xmlns:a16="http://schemas.microsoft.com/office/drawing/2014/main" id="{7147596C-6C93-BB0B-3CB7-7A9BBAE67759}"/>
                  </a:ext>
                </a:extLst>
              </p:cNvPr>
              <p:cNvSpPr/>
              <p:nvPr/>
            </p:nvSpPr>
            <p:spPr>
              <a:xfrm>
                <a:off x="-58180" y="1643837"/>
                <a:ext cx="354517" cy="350562"/>
              </a:xfrm>
              <a:custGeom>
                <a:avLst/>
                <a:gdLst/>
                <a:ahLst/>
                <a:cxnLst/>
                <a:rect l="l" t="t" r="r" b="b"/>
                <a:pathLst>
                  <a:path w="2964" h="2931" extrusionOk="0">
                    <a:moveTo>
                      <a:pt x="2819" y="1208"/>
                    </a:moveTo>
                    <a:cubicBezTo>
                      <a:pt x="2964" y="1938"/>
                      <a:pt x="2483" y="2644"/>
                      <a:pt x="1746" y="2789"/>
                    </a:cubicBezTo>
                    <a:cubicBezTo>
                      <a:pt x="1009" y="2930"/>
                      <a:pt x="293" y="2452"/>
                      <a:pt x="145" y="1723"/>
                    </a:cubicBezTo>
                    <a:cubicBezTo>
                      <a:pt x="0" y="993"/>
                      <a:pt x="481" y="287"/>
                      <a:pt x="1218" y="142"/>
                    </a:cubicBezTo>
                    <a:cubicBezTo>
                      <a:pt x="1955" y="1"/>
                      <a:pt x="2671" y="479"/>
                      <a:pt x="2819" y="1208"/>
                    </a:cubicBezTo>
                    <a:close/>
                  </a:path>
                </a:pathLst>
              </a:custGeom>
              <a:solidFill>
                <a:srgbClr val="FCFB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344;p37">
                <a:extLst>
                  <a:ext uri="{FF2B5EF4-FFF2-40B4-BE49-F238E27FC236}">
                    <a16:creationId xmlns:a16="http://schemas.microsoft.com/office/drawing/2014/main" id="{1E2E713E-223E-CE08-F4A9-5E3DE307700C}"/>
                  </a:ext>
                </a:extLst>
              </p:cNvPr>
              <p:cNvSpPr/>
              <p:nvPr/>
            </p:nvSpPr>
            <p:spPr>
              <a:xfrm>
                <a:off x="37626" y="1662855"/>
                <a:ext cx="253927" cy="287650"/>
              </a:xfrm>
              <a:custGeom>
                <a:avLst/>
                <a:gdLst/>
                <a:ahLst/>
                <a:cxnLst/>
                <a:rect l="l" t="t" r="r" b="b"/>
                <a:pathLst>
                  <a:path w="2123" h="2405" extrusionOk="0">
                    <a:moveTo>
                      <a:pt x="1005" y="0"/>
                    </a:moveTo>
                    <a:cubicBezTo>
                      <a:pt x="609" y="121"/>
                      <a:pt x="279" y="444"/>
                      <a:pt x="168" y="874"/>
                    </a:cubicBezTo>
                    <a:cubicBezTo>
                      <a:pt x="0" y="1534"/>
                      <a:pt x="396" y="2200"/>
                      <a:pt x="1059" y="2361"/>
                    </a:cubicBezTo>
                    <a:cubicBezTo>
                      <a:pt x="1204" y="2398"/>
                      <a:pt x="1352" y="2405"/>
                      <a:pt x="1489" y="2391"/>
                    </a:cubicBezTo>
                    <a:cubicBezTo>
                      <a:pt x="1900" y="2091"/>
                      <a:pt x="2122" y="1577"/>
                      <a:pt x="2018" y="1049"/>
                    </a:cubicBezTo>
                    <a:cubicBezTo>
                      <a:pt x="1910" y="517"/>
                      <a:pt x="1503" y="121"/>
                      <a:pt x="1005" y="0"/>
                    </a:cubicBezTo>
                    <a:close/>
                  </a:path>
                </a:pathLst>
              </a:custGeom>
              <a:solidFill>
                <a:srgbClr val="0747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345;p37">
                <a:extLst>
                  <a:ext uri="{FF2B5EF4-FFF2-40B4-BE49-F238E27FC236}">
                    <a16:creationId xmlns:a16="http://schemas.microsoft.com/office/drawing/2014/main" id="{D7262B2F-BD69-C37D-8E07-8F40E05EF310}"/>
                  </a:ext>
                </a:extLst>
              </p:cNvPr>
              <p:cNvSpPr/>
              <p:nvPr/>
            </p:nvSpPr>
            <p:spPr>
              <a:xfrm>
                <a:off x="153406" y="1580686"/>
                <a:ext cx="138505" cy="90661"/>
              </a:xfrm>
              <a:custGeom>
                <a:avLst/>
                <a:gdLst/>
                <a:ahLst/>
                <a:cxnLst/>
                <a:rect l="l" t="t" r="r" b="b"/>
                <a:pathLst>
                  <a:path w="1158" h="758" extrusionOk="0">
                    <a:moveTo>
                      <a:pt x="1053" y="442"/>
                    </a:moveTo>
                    <a:cubicBezTo>
                      <a:pt x="848" y="152"/>
                      <a:pt x="532" y="1"/>
                      <a:pt x="178" y="38"/>
                    </a:cubicBezTo>
                    <a:cubicBezTo>
                      <a:pt x="1" y="58"/>
                      <a:pt x="44" y="330"/>
                      <a:pt x="223" y="310"/>
                    </a:cubicBezTo>
                    <a:cubicBezTo>
                      <a:pt x="481" y="283"/>
                      <a:pt x="690" y="405"/>
                      <a:pt x="838" y="613"/>
                    </a:cubicBezTo>
                    <a:cubicBezTo>
                      <a:pt x="942" y="757"/>
                      <a:pt x="1157" y="586"/>
                      <a:pt x="1053" y="442"/>
                    </a:cubicBezTo>
                    <a:close/>
                  </a:path>
                </a:pathLst>
              </a:custGeom>
              <a:solidFill>
                <a:srgbClr val="0747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3346;p37">
                <a:extLst>
                  <a:ext uri="{FF2B5EF4-FFF2-40B4-BE49-F238E27FC236}">
                    <a16:creationId xmlns:a16="http://schemas.microsoft.com/office/drawing/2014/main" id="{44517263-F31E-0E38-0983-79B015872EDC}"/>
                  </a:ext>
                </a:extLst>
              </p:cNvPr>
              <p:cNvSpPr/>
              <p:nvPr/>
            </p:nvSpPr>
            <p:spPr>
              <a:xfrm>
                <a:off x="-435542" y="1591929"/>
                <a:ext cx="132406" cy="93053"/>
              </a:xfrm>
              <a:custGeom>
                <a:avLst/>
                <a:gdLst/>
                <a:ahLst/>
                <a:cxnLst/>
                <a:rect l="l" t="t" r="r" b="b"/>
                <a:pathLst>
                  <a:path w="1107" h="778" extrusionOk="0">
                    <a:moveTo>
                      <a:pt x="909" y="5"/>
                    </a:moveTo>
                    <a:cubicBezTo>
                      <a:pt x="555" y="14"/>
                      <a:pt x="253" y="189"/>
                      <a:pt x="85" y="505"/>
                    </a:cubicBezTo>
                    <a:cubicBezTo>
                      <a:pt x="1" y="660"/>
                      <a:pt x="250" y="778"/>
                      <a:pt x="333" y="623"/>
                    </a:cubicBezTo>
                    <a:cubicBezTo>
                      <a:pt x="455" y="394"/>
                      <a:pt x="677" y="287"/>
                      <a:pt x="929" y="280"/>
                    </a:cubicBezTo>
                    <a:cubicBezTo>
                      <a:pt x="1107" y="277"/>
                      <a:pt x="1087" y="1"/>
                      <a:pt x="909" y="5"/>
                    </a:cubicBezTo>
                    <a:close/>
                  </a:path>
                </a:pathLst>
              </a:custGeom>
              <a:solidFill>
                <a:srgbClr val="0747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347;p37">
                <a:extLst>
                  <a:ext uri="{FF2B5EF4-FFF2-40B4-BE49-F238E27FC236}">
                    <a16:creationId xmlns:a16="http://schemas.microsoft.com/office/drawing/2014/main" id="{36F5A7C3-BE19-E2DD-EC4E-571AAC8B9089}"/>
                  </a:ext>
                </a:extLst>
              </p:cNvPr>
              <p:cNvSpPr/>
              <p:nvPr/>
            </p:nvSpPr>
            <p:spPr>
              <a:xfrm>
                <a:off x="-379925" y="2013897"/>
                <a:ext cx="130372" cy="91857"/>
              </a:xfrm>
              <a:custGeom>
                <a:avLst/>
                <a:gdLst/>
                <a:ahLst/>
                <a:cxnLst/>
                <a:rect l="l" t="t" r="r" b="b"/>
                <a:pathLst>
                  <a:path w="1090" h="768" extrusionOk="0">
                    <a:moveTo>
                      <a:pt x="545" y="1"/>
                    </a:moveTo>
                    <a:cubicBezTo>
                      <a:pt x="245" y="4"/>
                      <a:pt x="0" y="176"/>
                      <a:pt x="0" y="384"/>
                    </a:cubicBezTo>
                    <a:cubicBezTo>
                      <a:pt x="0" y="597"/>
                      <a:pt x="245" y="768"/>
                      <a:pt x="545" y="768"/>
                    </a:cubicBezTo>
                    <a:cubicBezTo>
                      <a:pt x="848" y="768"/>
                      <a:pt x="1090" y="597"/>
                      <a:pt x="1090" y="384"/>
                    </a:cubicBezTo>
                    <a:cubicBezTo>
                      <a:pt x="1090" y="173"/>
                      <a:pt x="848" y="1"/>
                      <a:pt x="545" y="1"/>
                    </a:cubicBezTo>
                    <a:close/>
                  </a:path>
                </a:pathLst>
              </a:custGeom>
              <a:solidFill>
                <a:srgbClr val="7CC4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3348;p37">
                <a:extLst>
                  <a:ext uri="{FF2B5EF4-FFF2-40B4-BE49-F238E27FC236}">
                    <a16:creationId xmlns:a16="http://schemas.microsoft.com/office/drawing/2014/main" id="{ADE458EB-BC09-FC20-D59A-7BC08B03FE91}"/>
                  </a:ext>
                </a:extLst>
              </p:cNvPr>
              <p:cNvSpPr/>
              <p:nvPr/>
            </p:nvSpPr>
            <p:spPr>
              <a:xfrm>
                <a:off x="137259" y="1990694"/>
                <a:ext cx="130492" cy="91857"/>
              </a:xfrm>
              <a:custGeom>
                <a:avLst/>
                <a:gdLst/>
                <a:ahLst/>
                <a:cxnLst/>
                <a:rect l="l" t="t" r="r" b="b"/>
                <a:pathLst>
                  <a:path w="1091" h="768" extrusionOk="0">
                    <a:moveTo>
                      <a:pt x="546" y="0"/>
                    </a:moveTo>
                    <a:cubicBezTo>
                      <a:pt x="246" y="0"/>
                      <a:pt x="1" y="171"/>
                      <a:pt x="1" y="384"/>
                    </a:cubicBezTo>
                    <a:cubicBezTo>
                      <a:pt x="1" y="595"/>
                      <a:pt x="246" y="767"/>
                      <a:pt x="546" y="767"/>
                    </a:cubicBezTo>
                    <a:cubicBezTo>
                      <a:pt x="849" y="767"/>
                      <a:pt x="1091" y="595"/>
                      <a:pt x="1091" y="384"/>
                    </a:cubicBezTo>
                    <a:cubicBezTo>
                      <a:pt x="1091" y="171"/>
                      <a:pt x="849" y="0"/>
                      <a:pt x="546" y="0"/>
                    </a:cubicBezTo>
                    <a:close/>
                  </a:path>
                </a:pathLst>
              </a:custGeom>
              <a:solidFill>
                <a:srgbClr val="7CC4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349;p37">
                <a:extLst>
                  <a:ext uri="{FF2B5EF4-FFF2-40B4-BE49-F238E27FC236}">
                    <a16:creationId xmlns:a16="http://schemas.microsoft.com/office/drawing/2014/main" id="{98D5AF80-01C2-EF5C-3397-D364BD60F999}"/>
                  </a:ext>
                </a:extLst>
              </p:cNvPr>
              <p:cNvSpPr/>
              <p:nvPr/>
            </p:nvSpPr>
            <p:spPr>
              <a:xfrm>
                <a:off x="-1464183" y="1935771"/>
                <a:ext cx="1084236" cy="619634"/>
              </a:xfrm>
              <a:custGeom>
                <a:avLst/>
                <a:gdLst/>
                <a:ahLst/>
                <a:cxnLst/>
                <a:rect l="l" t="t" r="r" b="b"/>
                <a:pathLst>
                  <a:path w="15179" h="8675" extrusionOk="0">
                    <a:moveTo>
                      <a:pt x="12478" y="3162"/>
                    </a:moveTo>
                    <a:cubicBezTo>
                      <a:pt x="11990" y="3162"/>
                      <a:pt x="11533" y="3294"/>
                      <a:pt x="11140" y="3519"/>
                    </a:cubicBezTo>
                    <a:cubicBezTo>
                      <a:pt x="11042" y="3032"/>
                      <a:pt x="10863" y="2567"/>
                      <a:pt x="10652" y="2110"/>
                    </a:cubicBezTo>
                    <a:cubicBezTo>
                      <a:pt x="10245" y="1222"/>
                      <a:pt x="9394" y="270"/>
                      <a:pt x="8385" y="98"/>
                    </a:cubicBezTo>
                    <a:cubicBezTo>
                      <a:pt x="7810" y="1"/>
                      <a:pt x="7184" y="34"/>
                      <a:pt x="6663" y="310"/>
                    </a:cubicBezTo>
                    <a:cubicBezTo>
                      <a:pt x="6347" y="478"/>
                      <a:pt x="6037" y="666"/>
                      <a:pt x="5768" y="899"/>
                    </a:cubicBezTo>
                    <a:cubicBezTo>
                      <a:pt x="5597" y="1043"/>
                      <a:pt x="5439" y="1215"/>
                      <a:pt x="5298" y="1397"/>
                    </a:cubicBezTo>
                    <a:cubicBezTo>
                      <a:pt x="5002" y="1279"/>
                      <a:pt x="4679" y="1215"/>
                      <a:pt x="4339" y="1215"/>
                    </a:cubicBezTo>
                    <a:cubicBezTo>
                      <a:pt x="2963" y="1215"/>
                      <a:pt x="1850" y="2271"/>
                      <a:pt x="1850" y="3569"/>
                    </a:cubicBezTo>
                    <a:cubicBezTo>
                      <a:pt x="1850" y="3815"/>
                      <a:pt x="1891" y="4053"/>
                      <a:pt x="1964" y="4279"/>
                    </a:cubicBezTo>
                    <a:cubicBezTo>
                      <a:pt x="858" y="4404"/>
                      <a:pt x="0" y="5332"/>
                      <a:pt x="0" y="6452"/>
                    </a:cubicBezTo>
                    <a:cubicBezTo>
                      <a:pt x="0" y="7434"/>
                      <a:pt x="657" y="8265"/>
                      <a:pt x="1557" y="8544"/>
                    </a:cubicBezTo>
                    <a:cubicBezTo>
                      <a:pt x="1931" y="8675"/>
                      <a:pt x="2335" y="8662"/>
                      <a:pt x="2731" y="8665"/>
                    </a:cubicBezTo>
                    <a:cubicBezTo>
                      <a:pt x="3421" y="8665"/>
                      <a:pt x="4110" y="8662"/>
                      <a:pt x="4800" y="8662"/>
                    </a:cubicBezTo>
                    <a:cubicBezTo>
                      <a:pt x="5560" y="8665"/>
                      <a:pt x="6323" y="8675"/>
                      <a:pt x="7087" y="8675"/>
                    </a:cubicBezTo>
                    <a:lnTo>
                      <a:pt x="12478" y="8631"/>
                    </a:lnTo>
                    <a:cubicBezTo>
                      <a:pt x="13968" y="8631"/>
                      <a:pt x="15179" y="7377"/>
                      <a:pt x="15179" y="5877"/>
                    </a:cubicBezTo>
                    <a:cubicBezTo>
                      <a:pt x="15179" y="4380"/>
                      <a:pt x="13968" y="3162"/>
                      <a:pt x="12478" y="3162"/>
                    </a:cubicBezTo>
                    <a:close/>
                  </a:path>
                </a:pathLst>
              </a:custGeom>
              <a:solidFill>
                <a:srgbClr val="7CC4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51" name="Google Shape;4489;p64">
            <a:extLst>
              <a:ext uri="{FF2B5EF4-FFF2-40B4-BE49-F238E27FC236}">
                <a16:creationId xmlns:a16="http://schemas.microsoft.com/office/drawing/2014/main" id="{A5D549BC-F4A0-624D-3E93-7D3AE8239962}"/>
              </a:ext>
            </a:extLst>
          </p:cNvPr>
          <p:cNvGrpSpPr/>
          <p:nvPr/>
        </p:nvGrpSpPr>
        <p:grpSpPr>
          <a:xfrm>
            <a:off x="2634553" y="3359068"/>
            <a:ext cx="1330937" cy="848774"/>
            <a:chOff x="7408475" y="250000"/>
            <a:chExt cx="1445100" cy="667800"/>
          </a:xfrm>
        </p:grpSpPr>
        <p:sp>
          <p:nvSpPr>
            <p:cNvPr id="52" name="Google Shape;4490;p64">
              <a:extLst>
                <a:ext uri="{FF2B5EF4-FFF2-40B4-BE49-F238E27FC236}">
                  <a16:creationId xmlns:a16="http://schemas.microsoft.com/office/drawing/2014/main" id="{797A6F03-6090-D7E7-8859-4BCFD8205BD3}"/>
                </a:ext>
              </a:extLst>
            </p:cNvPr>
            <p:cNvSpPr/>
            <p:nvPr/>
          </p:nvSpPr>
          <p:spPr>
            <a:xfrm>
              <a:off x="7408475" y="250000"/>
              <a:ext cx="1445100" cy="667800"/>
            </a:xfrm>
            <a:prstGeom prst="ellipse">
              <a:avLst/>
            </a:prstGeom>
            <a:solidFill>
              <a:srgbClr val="7CC4F4"/>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491;p64">
              <a:extLst>
                <a:ext uri="{FF2B5EF4-FFF2-40B4-BE49-F238E27FC236}">
                  <a16:creationId xmlns:a16="http://schemas.microsoft.com/office/drawing/2014/main" id="{EC974938-7B3F-9DAD-B822-918256D214D9}"/>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4" name="Google Shape;4492;p64">
            <a:extLst>
              <a:ext uri="{FF2B5EF4-FFF2-40B4-BE49-F238E27FC236}">
                <a16:creationId xmlns:a16="http://schemas.microsoft.com/office/drawing/2014/main" id="{718DCED8-67C7-D466-26F0-55CB31546AB8}"/>
              </a:ext>
            </a:extLst>
          </p:cNvPr>
          <p:cNvGrpSpPr/>
          <p:nvPr/>
        </p:nvGrpSpPr>
        <p:grpSpPr>
          <a:xfrm>
            <a:off x="2634553" y="1305968"/>
            <a:ext cx="1330937" cy="848774"/>
            <a:chOff x="7408475" y="250000"/>
            <a:chExt cx="1445100" cy="667800"/>
          </a:xfrm>
        </p:grpSpPr>
        <p:sp>
          <p:nvSpPr>
            <p:cNvPr id="55" name="Google Shape;4493;p64">
              <a:extLst>
                <a:ext uri="{FF2B5EF4-FFF2-40B4-BE49-F238E27FC236}">
                  <a16:creationId xmlns:a16="http://schemas.microsoft.com/office/drawing/2014/main" id="{CC47C9E2-2AE0-526C-317E-1E0C8077A8AB}"/>
                </a:ext>
              </a:extLst>
            </p:cNvPr>
            <p:cNvSpPr/>
            <p:nvPr/>
          </p:nvSpPr>
          <p:spPr>
            <a:xfrm>
              <a:off x="7408475" y="250000"/>
              <a:ext cx="1445100" cy="667800"/>
            </a:xfrm>
            <a:prstGeom prst="ellipse">
              <a:avLst/>
            </a:prstGeom>
            <a:solidFill>
              <a:srgbClr val="7CC4F4"/>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2" name="Google Shape;4494;p64">
              <a:extLst>
                <a:ext uri="{FF2B5EF4-FFF2-40B4-BE49-F238E27FC236}">
                  <a16:creationId xmlns:a16="http://schemas.microsoft.com/office/drawing/2014/main" id="{E66A3DFC-00EB-9064-F260-E0667C8FD8E8}"/>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93" name="Google Shape;4495;p64">
            <a:extLst>
              <a:ext uri="{FF2B5EF4-FFF2-40B4-BE49-F238E27FC236}">
                <a16:creationId xmlns:a16="http://schemas.microsoft.com/office/drawing/2014/main" id="{DCA39A7D-94F5-D1D0-61AA-57FF6A1E5F35}"/>
              </a:ext>
            </a:extLst>
          </p:cNvPr>
          <p:cNvGrpSpPr/>
          <p:nvPr/>
        </p:nvGrpSpPr>
        <p:grpSpPr>
          <a:xfrm>
            <a:off x="2634553" y="2332505"/>
            <a:ext cx="1330937" cy="848774"/>
            <a:chOff x="7408475" y="250000"/>
            <a:chExt cx="1445100" cy="667800"/>
          </a:xfrm>
        </p:grpSpPr>
        <p:sp>
          <p:nvSpPr>
            <p:cNvPr id="1794" name="Google Shape;4496;p64">
              <a:extLst>
                <a:ext uri="{FF2B5EF4-FFF2-40B4-BE49-F238E27FC236}">
                  <a16:creationId xmlns:a16="http://schemas.microsoft.com/office/drawing/2014/main" id="{4FA499B1-B4C5-5D02-BF63-8ACFF1A7B1F2}"/>
                </a:ext>
              </a:extLst>
            </p:cNvPr>
            <p:cNvSpPr/>
            <p:nvPr/>
          </p:nvSpPr>
          <p:spPr>
            <a:xfrm>
              <a:off x="7408475" y="250000"/>
              <a:ext cx="1445100" cy="667800"/>
            </a:xfrm>
            <a:prstGeom prst="ellipse">
              <a:avLst/>
            </a:prstGeom>
            <a:solidFill>
              <a:srgbClr val="41C0AD"/>
            </a:solidFill>
            <a:ln>
              <a:noFill/>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5" name="Google Shape;4497;p64">
              <a:extLst>
                <a:ext uri="{FF2B5EF4-FFF2-40B4-BE49-F238E27FC236}">
                  <a16:creationId xmlns:a16="http://schemas.microsoft.com/office/drawing/2014/main" id="{0EDEA970-29F5-E7B7-BA42-6FE0D2E40D83}"/>
                </a:ext>
              </a:extLst>
            </p:cNvPr>
            <p:cNvSpPr/>
            <p:nvPr/>
          </p:nvSpPr>
          <p:spPr>
            <a:xfrm>
              <a:off x="7471900" y="296450"/>
              <a:ext cx="1318200" cy="576000"/>
            </a:xfrm>
            <a:prstGeom prst="ellipse">
              <a:avLst/>
            </a:prstGeom>
            <a:noFill/>
            <a:ln w="9525" cap="flat" cmpd="sng">
              <a:solidFill>
                <a:srgbClr val="07478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96" name="Google Shape;4505;p64">
            <a:extLst>
              <a:ext uri="{FF2B5EF4-FFF2-40B4-BE49-F238E27FC236}">
                <a16:creationId xmlns:a16="http://schemas.microsoft.com/office/drawing/2014/main" id="{866943CB-6FBC-F3E0-0388-48BC5BF214FA}"/>
              </a:ext>
            </a:extLst>
          </p:cNvPr>
          <p:cNvSpPr txBox="1"/>
          <p:nvPr/>
        </p:nvSpPr>
        <p:spPr>
          <a:xfrm>
            <a:off x="2702869" y="2639222"/>
            <a:ext cx="1194300" cy="360000"/>
          </a:xfrm>
          <a:prstGeom prst="rect">
            <a:avLst/>
          </a:prstGeom>
          <a:noFill/>
          <a:ln>
            <a:noFill/>
          </a:ln>
        </p:spPr>
        <p:txBody>
          <a:bodyPr spcFirstLastPara="1" wrap="square" lIns="91425" tIns="91425" rIns="91425" bIns="91425" anchor="ctr" anchorCtr="0">
            <a:noAutofit/>
          </a:bodyPr>
          <a:lstStyle/>
          <a:p>
            <a:pPr algn="ctr">
              <a:lnSpc>
                <a:spcPct val="80000"/>
              </a:lnSpc>
              <a:buClr>
                <a:srgbClr val="F582BC"/>
              </a:buClr>
              <a:buSzPts val="1100"/>
            </a:pPr>
            <a:r>
              <a:rPr lang="en" sz="2500">
                <a:solidFill>
                  <a:schemeClr val="accent6"/>
                </a:solidFill>
                <a:latin typeface="Times New Roman" panose="02020603050405020304" pitchFamily="18" charset="0"/>
                <a:ea typeface="Spicy Rice"/>
                <a:cs typeface="Times New Roman" panose="02020603050405020304" pitchFamily="18" charset="0"/>
                <a:sym typeface="Spicy Rice"/>
              </a:rPr>
              <a:t>Cách tổ chức</a:t>
            </a:r>
            <a:endParaRPr sz="900">
              <a:solidFill>
                <a:schemeClr val="accent6"/>
              </a:solidFill>
              <a:latin typeface="Times New Roman" panose="02020603050405020304" pitchFamily="18" charset="0"/>
              <a:ea typeface="Spicy Rice"/>
              <a:cs typeface="Times New Roman" panose="02020603050405020304" pitchFamily="18" charset="0"/>
              <a:sym typeface="Spicy Rice"/>
            </a:endParaRPr>
          </a:p>
        </p:txBody>
      </p:sp>
      <p:sp>
        <p:nvSpPr>
          <p:cNvPr id="1797" name="Google Shape;4508;p64">
            <a:extLst>
              <a:ext uri="{FF2B5EF4-FFF2-40B4-BE49-F238E27FC236}">
                <a16:creationId xmlns:a16="http://schemas.microsoft.com/office/drawing/2014/main" id="{8E2D13BB-EAA8-71A2-7CEB-56D2E90AD82A}"/>
              </a:ext>
            </a:extLst>
          </p:cNvPr>
          <p:cNvSpPr txBox="1"/>
          <p:nvPr/>
        </p:nvSpPr>
        <p:spPr>
          <a:xfrm>
            <a:off x="2702869" y="3606151"/>
            <a:ext cx="1194300" cy="360000"/>
          </a:xfrm>
          <a:prstGeom prst="rect">
            <a:avLst/>
          </a:prstGeom>
          <a:noFill/>
          <a:ln>
            <a:noFill/>
          </a:ln>
        </p:spPr>
        <p:txBody>
          <a:bodyPr spcFirstLastPara="1" wrap="square" lIns="91425" tIns="91425" rIns="91425" bIns="91425" anchor="ctr" anchorCtr="0">
            <a:noAutofit/>
          </a:bodyPr>
          <a:lstStyle/>
          <a:p>
            <a:pPr algn="ctr">
              <a:lnSpc>
                <a:spcPct val="80000"/>
              </a:lnSpc>
              <a:buClr>
                <a:srgbClr val="F582BC"/>
              </a:buClr>
              <a:buSzPts val="1100"/>
            </a:pPr>
            <a:r>
              <a:rPr lang="en-US" sz="2500">
                <a:solidFill>
                  <a:schemeClr val="tx1"/>
                </a:solidFill>
                <a:latin typeface="Times New Roman" panose="02020603050405020304" pitchFamily="18" charset="0"/>
                <a:ea typeface="Spicy Rice"/>
                <a:cs typeface="Times New Roman" panose="02020603050405020304" pitchFamily="18" charset="0"/>
                <a:sym typeface="Spicy Rice"/>
              </a:rPr>
              <a:t>L</a:t>
            </a:r>
            <a:r>
              <a:rPr lang="en" sz="2500">
                <a:solidFill>
                  <a:schemeClr val="tx1"/>
                </a:solidFill>
                <a:latin typeface="Times New Roman" panose="02020603050405020304" pitchFamily="18" charset="0"/>
                <a:ea typeface="Spicy Rice"/>
                <a:cs typeface="Times New Roman" panose="02020603050405020304" pitchFamily="18" charset="0"/>
                <a:sym typeface="Spicy Rice"/>
              </a:rPr>
              <a:t>ễ vật</a:t>
            </a:r>
            <a:endParaRPr sz="900">
              <a:solidFill>
                <a:schemeClr val="tx1"/>
              </a:solidFill>
              <a:latin typeface="Times New Roman" panose="02020603050405020304" pitchFamily="18" charset="0"/>
              <a:ea typeface="Spicy Rice"/>
              <a:cs typeface="Times New Roman" panose="02020603050405020304" pitchFamily="18" charset="0"/>
              <a:sym typeface="Spicy Rice"/>
            </a:endParaRPr>
          </a:p>
        </p:txBody>
      </p:sp>
      <p:cxnSp>
        <p:nvCxnSpPr>
          <p:cNvPr id="1798" name="Google Shape;4571;p64">
            <a:extLst>
              <a:ext uri="{FF2B5EF4-FFF2-40B4-BE49-F238E27FC236}">
                <a16:creationId xmlns:a16="http://schemas.microsoft.com/office/drawing/2014/main" id="{606CD79D-1BD1-3276-38E3-C01A478E591B}"/>
              </a:ext>
            </a:extLst>
          </p:cNvPr>
          <p:cNvCxnSpPr>
            <a:endCxn id="1796" idx="1"/>
          </p:cNvCxnSpPr>
          <p:nvPr/>
        </p:nvCxnSpPr>
        <p:spPr>
          <a:xfrm>
            <a:off x="2702869" y="1789947"/>
            <a:ext cx="600" cy="1029300"/>
          </a:xfrm>
          <a:prstGeom prst="curvedConnector3">
            <a:avLst>
              <a:gd name="adj1" fmla="val -39687500"/>
            </a:avLst>
          </a:prstGeom>
          <a:noFill/>
          <a:ln w="19050" cap="flat" cmpd="sng">
            <a:solidFill>
              <a:srgbClr val="074785"/>
            </a:solidFill>
            <a:prstDash val="solid"/>
            <a:round/>
            <a:headEnd type="none" w="med" len="med"/>
            <a:tailEnd type="none" w="med" len="med"/>
          </a:ln>
        </p:spPr>
      </p:cxnSp>
      <p:cxnSp>
        <p:nvCxnSpPr>
          <p:cNvPr id="1799" name="Google Shape;4572;p64">
            <a:extLst>
              <a:ext uri="{FF2B5EF4-FFF2-40B4-BE49-F238E27FC236}">
                <a16:creationId xmlns:a16="http://schemas.microsoft.com/office/drawing/2014/main" id="{5AFCEF4D-C22F-2EF7-9466-1E430591342A}"/>
              </a:ext>
            </a:extLst>
          </p:cNvPr>
          <p:cNvCxnSpPr>
            <a:stCxn id="1796" idx="1"/>
            <a:endCxn id="1797" idx="1"/>
          </p:cNvCxnSpPr>
          <p:nvPr/>
        </p:nvCxnSpPr>
        <p:spPr>
          <a:xfrm rot="10800000" flipV="1">
            <a:off x="2702869" y="2819221"/>
            <a:ext cx="12700" cy="966929"/>
          </a:xfrm>
          <a:prstGeom prst="curvedConnector3">
            <a:avLst>
              <a:gd name="adj1" fmla="val 1800000"/>
            </a:avLst>
          </a:prstGeom>
          <a:noFill/>
          <a:ln w="19050" cap="flat" cmpd="sng">
            <a:solidFill>
              <a:srgbClr val="074785"/>
            </a:solidFill>
            <a:prstDash val="solid"/>
            <a:round/>
            <a:headEnd type="none" w="med" len="med"/>
            <a:tailEnd type="none" w="med" len="med"/>
          </a:ln>
        </p:spPr>
      </p:cxnSp>
      <p:sp>
        <p:nvSpPr>
          <p:cNvPr id="1800" name="Google Shape;4505;p64">
            <a:extLst>
              <a:ext uri="{FF2B5EF4-FFF2-40B4-BE49-F238E27FC236}">
                <a16:creationId xmlns:a16="http://schemas.microsoft.com/office/drawing/2014/main" id="{2F4717EB-33A1-C632-A17D-108133EDA4F3}"/>
              </a:ext>
            </a:extLst>
          </p:cNvPr>
          <p:cNvSpPr txBox="1"/>
          <p:nvPr/>
        </p:nvSpPr>
        <p:spPr>
          <a:xfrm>
            <a:off x="2739584" y="1603005"/>
            <a:ext cx="1194300" cy="360000"/>
          </a:xfrm>
          <a:prstGeom prst="rect">
            <a:avLst/>
          </a:prstGeom>
          <a:noFill/>
          <a:ln>
            <a:noFill/>
          </a:ln>
        </p:spPr>
        <p:txBody>
          <a:bodyPr spcFirstLastPara="1" wrap="square" lIns="91425" tIns="91425" rIns="91425" bIns="91425" anchor="ctr" anchorCtr="0">
            <a:noAutofit/>
          </a:bodyPr>
          <a:lstStyle/>
          <a:p>
            <a:pPr algn="ctr">
              <a:lnSpc>
                <a:spcPct val="80000"/>
              </a:lnSpc>
              <a:buClr>
                <a:srgbClr val="F582BC"/>
              </a:buClr>
              <a:buSzPts val="1100"/>
            </a:pPr>
            <a:r>
              <a:rPr lang="en-US" sz="2500">
                <a:solidFill>
                  <a:schemeClr val="tx1"/>
                </a:solidFill>
                <a:latin typeface="Times New Roman" panose="02020603050405020304" pitchFamily="18" charset="0"/>
                <a:ea typeface="Spicy Rice"/>
                <a:cs typeface="Times New Roman" panose="02020603050405020304" pitchFamily="18" charset="0"/>
                <a:sym typeface="Spicy Rice"/>
              </a:rPr>
              <a:t>T</a:t>
            </a:r>
            <a:r>
              <a:rPr lang="en" sz="2500">
                <a:solidFill>
                  <a:schemeClr val="tx1"/>
                </a:solidFill>
                <a:latin typeface="Times New Roman" panose="02020603050405020304" pitchFamily="18" charset="0"/>
                <a:ea typeface="Spicy Rice"/>
                <a:cs typeface="Times New Roman" panose="02020603050405020304" pitchFamily="18" charset="0"/>
                <a:sym typeface="Spicy Rice"/>
              </a:rPr>
              <a:t>hời gian</a:t>
            </a:r>
            <a:endParaRPr sz="900">
              <a:solidFill>
                <a:schemeClr val="tx1"/>
              </a:solidFill>
              <a:latin typeface="Times New Roman" panose="02020603050405020304" pitchFamily="18" charset="0"/>
              <a:ea typeface="Spicy Rice"/>
              <a:cs typeface="Times New Roman" panose="02020603050405020304" pitchFamily="18" charset="0"/>
              <a:sym typeface="Spicy Rice"/>
            </a:endParaRPr>
          </a:p>
        </p:txBody>
      </p:sp>
      <p:sp>
        <p:nvSpPr>
          <p:cNvPr id="1801" name="TextBox 1800">
            <a:extLst>
              <a:ext uri="{FF2B5EF4-FFF2-40B4-BE49-F238E27FC236}">
                <a16:creationId xmlns:a16="http://schemas.microsoft.com/office/drawing/2014/main" id="{C4F7FA4F-B32F-A2FB-B01E-52E83FAB5334}"/>
              </a:ext>
            </a:extLst>
          </p:cNvPr>
          <p:cNvSpPr txBox="1"/>
          <p:nvPr/>
        </p:nvSpPr>
        <p:spPr>
          <a:xfrm>
            <a:off x="4023903" y="1369471"/>
            <a:ext cx="4621297" cy="461665"/>
          </a:xfrm>
          <a:prstGeom prst="rect">
            <a:avLst/>
          </a:prstGeom>
          <a:noFill/>
        </p:spPr>
        <p:txBody>
          <a:bodyPr wrap="square">
            <a:spAutoFit/>
          </a:bodyPr>
          <a:lstStyle/>
          <a:p>
            <a:r>
              <a:rPr lang="en-US" sz="2400">
                <a:latin typeface="Times New Roman" panose="02020603050405020304" pitchFamily="18" charset="0"/>
                <a:cs typeface="Times New Roman" panose="02020603050405020304" pitchFamily="18" charset="0"/>
              </a:rPr>
              <a:t>N</a:t>
            </a:r>
            <a:r>
              <a:rPr lang="vi-VN" sz="2400">
                <a:latin typeface="Times New Roman" panose="02020603050405020304" pitchFamily="18" charset="0"/>
                <a:cs typeface="Times New Roman" panose="02020603050405020304" pitchFamily="18" charset="0"/>
              </a:rPr>
              <a:t>gày 16 - 20/2 (Âm lịch) hàng năm</a:t>
            </a:r>
            <a:endParaRPr lang="en-US" sz="2400">
              <a:latin typeface="Times New Roman" panose="02020603050405020304" pitchFamily="18" charset="0"/>
              <a:cs typeface="Times New Roman" panose="02020603050405020304" pitchFamily="18" charset="0"/>
            </a:endParaRPr>
          </a:p>
        </p:txBody>
      </p:sp>
      <p:sp>
        <p:nvSpPr>
          <p:cNvPr id="1802" name="TextBox 1801">
            <a:extLst>
              <a:ext uri="{FF2B5EF4-FFF2-40B4-BE49-F238E27FC236}">
                <a16:creationId xmlns:a16="http://schemas.microsoft.com/office/drawing/2014/main" id="{E0870E06-027F-BD56-C120-B51F1A6DF89A}"/>
              </a:ext>
            </a:extLst>
          </p:cNvPr>
          <p:cNvSpPr txBox="1"/>
          <p:nvPr/>
        </p:nvSpPr>
        <p:spPr>
          <a:xfrm>
            <a:off x="3995219" y="2038269"/>
            <a:ext cx="4649982" cy="1200329"/>
          </a:xfrm>
          <a:prstGeom prst="rect">
            <a:avLst/>
          </a:prstGeom>
          <a:noFill/>
        </p:spPr>
        <p:txBody>
          <a:bodyPr wrap="square">
            <a:spAutoFit/>
          </a:bodyPr>
          <a:lstStyle/>
          <a:p>
            <a:pPr lvl="0" algn="just">
              <a:buClrTx/>
            </a:pPr>
            <a:r>
              <a:rPr lang="vi-VN" sz="2400">
                <a:latin typeface="Times New Roman" panose="02020603050405020304" pitchFamily="18" charset="0"/>
                <a:cs typeface="Times New Roman" panose="02020603050405020304" pitchFamily="18" charset="0"/>
              </a:rPr>
              <a:t>Già làng là người có uy tín với làng, bản, trong vai trò chủ lễ chỉ đạo, điều hành mọi việc trong lễ hội</a:t>
            </a:r>
            <a:endParaRPr kumimoji="0" lang="en-US" sz="40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803" name="TextBox 1802">
            <a:extLst>
              <a:ext uri="{FF2B5EF4-FFF2-40B4-BE49-F238E27FC236}">
                <a16:creationId xmlns:a16="http://schemas.microsoft.com/office/drawing/2014/main" id="{4807B708-79E3-9B26-C0C0-EADB7E09B70B}"/>
              </a:ext>
            </a:extLst>
          </p:cNvPr>
          <p:cNvSpPr txBox="1"/>
          <p:nvPr/>
        </p:nvSpPr>
        <p:spPr>
          <a:xfrm>
            <a:off x="4021466" y="3310776"/>
            <a:ext cx="5459693" cy="1200329"/>
          </a:xfrm>
          <a:prstGeom prst="rect">
            <a:avLst/>
          </a:prstGeom>
          <a:noFill/>
        </p:spPr>
        <p:txBody>
          <a:bodyPr wrap="square">
            <a:spAutoFit/>
          </a:bodyPr>
          <a:lstStyle/>
          <a:p>
            <a:r>
              <a:rPr lang="en-US" sz="2400">
                <a:latin typeface="Times New Roman" panose="02020603050405020304" pitchFamily="18" charset="0"/>
                <a:cs typeface="Times New Roman" panose="02020603050405020304" pitchFamily="18" charset="0"/>
              </a:rPr>
              <a:t>M</a:t>
            </a:r>
            <a:r>
              <a:rPr lang="vi-VN" sz="2400">
                <a:latin typeface="Times New Roman" panose="02020603050405020304" pitchFamily="18" charset="0"/>
                <a:cs typeface="Times New Roman" panose="02020603050405020304" pitchFamily="18" charset="0"/>
              </a:rPr>
              <a:t>ột đôi gà trống, hai ché rượu, một vòng sáp ong, một chén gạo và trầu cau... để dâng lên các vị thần ban sức khỏe.</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8759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00"/>
                                        </p:tgtEl>
                                        <p:attrNameLst>
                                          <p:attrName>style.visibility</p:attrName>
                                        </p:attrNameLst>
                                      </p:cBhvr>
                                      <p:to>
                                        <p:strVal val="visible"/>
                                      </p:to>
                                    </p:set>
                                    <p:animEffect transition="in" filter="barn(inVertical)">
                                      <p:cBhvr>
                                        <p:cTn id="14" dur="500"/>
                                        <p:tgtEl>
                                          <p:spTgt spid="1800"/>
                                        </p:tgtEl>
                                      </p:cBhvr>
                                    </p:animEffect>
                                  </p:childTnLst>
                                </p:cTn>
                              </p:par>
                              <p:par>
                                <p:cTn id="15" presetID="16" presetClass="entr" presetSubtype="21"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barn(inVertical)">
                                      <p:cBhvr>
                                        <p:cTn id="17" dur="500"/>
                                        <p:tgtEl>
                                          <p:spTgt spid="5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01"/>
                                        </p:tgtEl>
                                        <p:attrNameLst>
                                          <p:attrName>style.visibility</p:attrName>
                                        </p:attrNameLst>
                                      </p:cBhvr>
                                      <p:to>
                                        <p:strVal val="visible"/>
                                      </p:to>
                                    </p:set>
                                    <p:animEffect transition="in" filter="barn(inVertical)">
                                      <p:cBhvr>
                                        <p:cTn id="20" dur="500"/>
                                        <p:tgtEl>
                                          <p:spTgt spid="18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98"/>
                                        </p:tgtEl>
                                        <p:attrNameLst>
                                          <p:attrName>style.visibility</p:attrName>
                                        </p:attrNameLst>
                                      </p:cBhvr>
                                      <p:to>
                                        <p:strVal val="visible"/>
                                      </p:to>
                                    </p:set>
                                    <p:animEffect transition="in" filter="barn(inVertical)">
                                      <p:cBhvr>
                                        <p:cTn id="25" dur="500"/>
                                        <p:tgtEl>
                                          <p:spTgt spid="179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96"/>
                                        </p:tgtEl>
                                        <p:attrNameLst>
                                          <p:attrName>style.visibility</p:attrName>
                                        </p:attrNameLst>
                                      </p:cBhvr>
                                      <p:to>
                                        <p:strVal val="visible"/>
                                      </p:to>
                                    </p:set>
                                    <p:animEffect transition="in" filter="barn(inVertical)">
                                      <p:cBhvr>
                                        <p:cTn id="28" dur="500"/>
                                        <p:tgtEl>
                                          <p:spTgt spid="1796"/>
                                        </p:tgtEl>
                                      </p:cBhvr>
                                    </p:animEffect>
                                  </p:childTnLst>
                                </p:cTn>
                              </p:par>
                              <p:par>
                                <p:cTn id="29" presetID="16" presetClass="entr" presetSubtype="21" fill="hold" nodeType="withEffect">
                                  <p:stCondLst>
                                    <p:cond delay="0"/>
                                  </p:stCondLst>
                                  <p:childTnLst>
                                    <p:set>
                                      <p:cBhvr>
                                        <p:cTn id="30" dur="1" fill="hold">
                                          <p:stCondLst>
                                            <p:cond delay="0"/>
                                          </p:stCondLst>
                                        </p:cTn>
                                        <p:tgtEl>
                                          <p:spTgt spid="1793"/>
                                        </p:tgtEl>
                                        <p:attrNameLst>
                                          <p:attrName>style.visibility</p:attrName>
                                        </p:attrNameLst>
                                      </p:cBhvr>
                                      <p:to>
                                        <p:strVal val="visible"/>
                                      </p:to>
                                    </p:set>
                                    <p:animEffect transition="in" filter="barn(inVertical)">
                                      <p:cBhvr>
                                        <p:cTn id="31" dur="500"/>
                                        <p:tgtEl>
                                          <p:spTgt spid="179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02"/>
                                        </p:tgtEl>
                                        <p:attrNameLst>
                                          <p:attrName>style.visibility</p:attrName>
                                        </p:attrNameLst>
                                      </p:cBhvr>
                                      <p:to>
                                        <p:strVal val="visible"/>
                                      </p:to>
                                    </p:set>
                                    <p:animEffect transition="in" filter="barn(inVertical)">
                                      <p:cBhvr>
                                        <p:cTn id="34" dur="500"/>
                                        <p:tgtEl>
                                          <p:spTgt spid="180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99"/>
                                        </p:tgtEl>
                                        <p:attrNameLst>
                                          <p:attrName>style.visibility</p:attrName>
                                        </p:attrNameLst>
                                      </p:cBhvr>
                                      <p:to>
                                        <p:strVal val="visible"/>
                                      </p:to>
                                    </p:set>
                                    <p:animEffect transition="in" filter="barn(inVertical)">
                                      <p:cBhvr>
                                        <p:cTn id="39" dur="500"/>
                                        <p:tgtEl>
                                          <p:spTgt spid="1799"/>
                                        </p:tgtEl>
                                      </p:cBhvr>
                                    </p:animEffect>
                                  </p:childTnLst>
                                </p:cTn>
                              </p:par>
                              <p:par>
                                <p:cTn id="40" presetID="16" presetClass="entr" presetSubtype="21"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arn(inVertical)">
                                      <p:cBhvr>
                                        <p:cTn id="42" dur="500"/>
                                        <p:tgtEl>
                                          <p:spTgt spid="5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797"/>
                                        </p:tgtEl>
                                        <p:attrNameLst>
                                          <p:attrName>style.visibility</p:attrName>
                                        </p:attrNameLst>
                                      </p:cBhvr>
                                      <p:to>
                                        <p:strVal val="visible"/>
                                      </p:to>
                                    </p:set>
                                    <p:animEffect transition="in" filter="barn(inVertical)">
                                      <p:cBhvr>
                                        <p:cTn id="45" dur="500"/>
                                        <p:tgtEl>
                                          <p:spTgt spid="179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03"/>
                                        </p:tgtEl>
                                        <p:attrNameLst>
                                          <p:attrName>style.visibility</p:attrName>
                                        </p:attrNameLst>
                                      </p:cBhvr>
                                      <p:to>
                                        <p:strVal val="visible"/>
                                      </p:to>
                                    </p:set>
                                    <p:animEffect transition="in" filter="barn(inVertical)">
                                      <p:cBhvr>
                                        <p:cTn id="48" dur="500"/>
                                        <p:tgtEl>
                                          <p:spTgt spid="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6" grpId="0"/>
      <p:bldP spid="1797" grpId="0"/>
      <p:bldP spid="1800" grpId="0"/>
      <p:bldP spid="1801" grpId="0"/>
      <p:bldP spid="1802" grpId="0"/>
      <p:bldP spid="180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pic>
        <p:nvPicPr>
          <p:cNvPr id="50" name="Picture 49">
            <a:extLst>
              <a:ext uri="{FF2B5EF4-FFF2-40B4-BE49-F238E27FC236}">
                <a16:creationId xmlns:a16="http://schemas.microsoft.com/office/drawing/2014/main" id="{61867C5B-6679-E124-A0D8-41AB4857392E}"/>
              </a:ext>
            </a:extLst>
          </p:cNvPr>
          <p:cNvPicPr>
            <a:picLocks noChangeAspect="1"/>
          </p:cNvPicPr>
          <p:nvPr/>
        </p:nvPicPr>
        <p:blipFill>
          <a:blip r:embed="rId3"/>
          <a:stretch>
            <a:fillRect/>
          </a:stretch>
        </p:blipFill>
        <p:spPr>
          <a:xfrm>
            <a:off x="-1" y="3053839"/>
            <a:ext cx="9161149" cy="2161202"/>
          </a:xfrm>
          <a:prstGeom prst="rect">
            <a:avLst/>
          </a:prstGeom>
        </p:spPr>
      </p:pic>
      <p:sp>
        <p:nvSpPr>
          <p:cNvPr id="1393" name="Google Shape;1393;p30"/>
          <p:cNvSpPr/>
          <p:nvPr/>
        </p:nvSpPr>
        <p:spPr>
          <a:xfrm>
            <a:off x="6007550" y="1403763"/>
            <a:ext cx="1817093" cy="732756"/>
          </a:xfrm>
          <a:custGeom>
            <a:avLst/>
            <a:gdLst/>
            <a:ahLst/>
            <a:cxnLst/>
            <a:rect l="l" t="t" r="r" b="b"/>
            <a:pathLst>
              <a:path w="26524" h="10696" extrusionOk="0">
                <a:moveTo>
                  <a:pt x="9988" y="1"/>
                </a:moveTo>
                <a:cubicBezTo>
                  <a:pt x="9362" y="1"/>
                  <a:pt x="8738" y="95"/>
                  <a:pt x="8138" y="295"/>
                </a:cubicBezTo>
                <a:cubicBezTo>
                  <a:pt x="5125" y="1301"/>
                  <a:pt x="3005" y="4960"/>
                  <a:pt x="3787" y="8039"/>
                </a:cubicBezTo>
                <a:cubicBezTo>
                  <a:pt x="3342" y="7665"/>
                  <a:pt x="2759" y="7473"/>
                  <a:pt x="2178" y="7473"/>
                </a:cubicBezTo>
                <a:cubicBezTo>
                  <a:pt x="1728" y="7473"/>
                  <a:pt x="1278" y="7588"/>
                  <a:pt x="894" y="7824"/>
                </a:cubicBezTo>
                <a:cubicBezTo>
                  <a:pt x="15" y="8367"/>
                  <a:pt x="0" y="9691"/>
                  <a:pt x="239" y="10696"/>
                </a:cubicBezTo>
                <a:cubicBezTo>
                  <a:pt x="8279" y="10214"/>
                  <a:pt x="16321" y="9973"/>
                  <a:pt x="24369" y="9973"/>
                </a:cubicBezTo>
                <a:cubicBezTo>
                  <a:pt x="24971" y="9973"/>
                  <a:pt x="25573" y="9974"/>
                  <a:pt x="26175" y="9977"/>
                </a:cubicBezTo>
                <a:cubicBezTo>
                  <a:pt x="26459" y="9124"/>
                  <a:pt x="26523" y="7897"/>
                  <a:pt x="26295" y="7028"/>
                </a:cubicBezTo>
                <a:cubicBezTo>
                  <a:pt x="26067" y="6158"/>
                  <a:pt x="25499" y="5360"/>
                  <a:pt x="24694" y="4957"/>
                </a:cubicBezTo>
                <a:cubicBezTo>
                  <a:pt x="24333" y="4776"/>
                  <a:pt x="23926" y="4681"/>
                  <a:pt x="23524" y="4681"/>
                </a:cubicBezTo>
                <a:cubicBezTo>
                  <a:pt x="23031" y="4681"/>
                  <a:pt x="22543" y="4824"/>
                  <a:pt x="22151" y="5126"/>
                </a:cubicBezTo>
                <a:cubicBezTo>
                  <a:pt x="21847" y="3944"/>
                  <a:pt x="20835" y="2974"/>
                  <a:pt x="19642" y="2721"/>
                </a:cubicBezTo>
                <a:cubicBezTo>
                  <a:pt x="19424" y="2675"/>
                  <a:pt x="19189" y="2652"/>
                  <a:pt x="18948" y="2652"/>
                </a:cubicBezTo>
                <a:cubicBezTo>
                  <a:pt x="17870" y="2652"/>
                  <a:pt x="16647" y="3102"/>
                  <a:pt x="16028" y="3882"/>
                </a:cubicBezTo>
                <a:cubicBezTo>
                  <a:pt x="15047" y="1533"/>
                  <a:pt x="12509" y="1"/>
                  <a:pt x="99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0"/>
          <p:cNvSpPr/>
          <p:nvPr/>
        </p:nvSpPr>
        <p:spPr>
          <a:xfrm>
            <a:off x="3526169" y="357119"/>
            <a:ext cx="1681839" cy="1272850"/>
          </a:xfrm>
          <a:custGeom>
            <a:avLst/>
            <a:gdLst/>
            <a:ahLst/>
            <a:cxnLst/>
            <a:rect l="l" t="t" r="r" b="b"/>
            <a:pathLst>
              <a:path w="17762" h="13443" extrusionOk="0">
                <a:moveTo>
                  <a:pt x="8415" y="1"/>
                </a:moveTo>
                <a:cubicBezTo>
                  <a:pt x="6500" y="1"/>
                  <a:pt x="4570" y="798"/>
                  <a:pt x="3219" y="2114"/>
                </a:cubicBezTo>
                <a:cubicBezTo>
                  <a:pt x="1" y="5248"/>
                  <a:pt x="649" y="10780"/>
                  <a:pt x="4815" y="12691"/>
                </a:cubicBezTo>
                <a:cubicBezTo>
                  <a:pt x="5573" y="13039"/>
                  <a:pt x="6402" y="13264"/>
                  <a:pt x="7257" y="13364"/>
                </a:cubicBezTo>
                <a:cubicBezTo>
                  <a:pt x="7730" y="13419"/>
                  <a:pt x="8208" y="13443"/>
                  <a:pt x="8690" y="13443"/>
                </a:cubicBezTo>
                <a:cubicBezTo>
                  <a:pt x="9911" y="13443"/>
                  <a:pt x="11148" y="13292"/>
                  <a:pt x="12337" y="13128"/>
                </a:cubicBezTo>
                <a:cubicBezTo>
                  <a:pt x="13596" y="12952"/>
                  <a:pt x="14902" y="12764"/>
                  <a:pt x="16011" y="12101"/>
                </a:cubicBezTo>
                <a:cubicBezTo>
                  <a:pt x="16685" y="11698"/>
                  <a:pt x="17266" y="11063"/>
                  <a:pt x="17503" y="10303"/>
                </a:cubicBezTo>
                <a:cubicBezTo>
                  <a:pt x="17761" y="9470"/>
                  <a:pt x="17391" y="8653"/>
                  <a:pt x="16853" y="8006"/>
                </a:cubicBezTo>
                <a:cubicBezTo>
                  <a:pt x="16415" y="7482"/>
                  <a:pt x="15859" y="7082"/>
                  <a:pt x="15460" y="6529"/>
                </a:cubicBezTo>
                <a:cubicBezTo>
                  <a:pt x="14780" y="5591"/>
                  <a:pt x="14445" y="4460"/>
                  <a:pt x="13936" y="3428"/>
                </a:cubicBezTo>
                <a:cubicBezTo>
                  <a:pt x="13180" y="1900"/>
                  <a:pt x="11918" y="759"/>
                  <a:pt x="10268" y="266"/>
                </a:cubicBezTo>
                <a:cubicBezTo>
                  <a:pt x="9666" y="86"/>
                  <a:pt x="9041" y="1"/>
                  <a:pt x="8415" y="1"/>
                </a:cubicBezTo>
                <a:close/>
              </a:path>
            </a:pathLst>
          </a:custGeom>
          <a:solidFill>
            <a:srgbClr val="D9D9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6" name="Google Shape;1396;p30"/>
          <p:cNvSpPr txBox="1">
            <a:spLocks noGrp="1"/>
          </p:cNvSpPr>
          <p:nvPr>
            <p:ph type="title"/>
          </p:nvPr>
        </p:nvSpPr>
        <p:spPr>
          <a:xfrm>
            <a:off x="1938474" y="2055464"/>
            <a:ext cx="473338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800">
                <a:latin typeface="Times New Roman" panose="02020603050405020304" pitchFamily="18" charset="0"/>
                <a:cs typeface="Times New Roman" panose="02020603050405020304" pitchFamily="18" charset="0"/>
              </a:rPr>
              <a:t>Đọc và </a:t>
            </a:r>
            <a:br>
              <a:rPr lang="pt-BR" sz="4800">
                <a:latin typeface="Times New Roman" panose="02020603050405020304" pitchFamily="18" charset="0"/>
                <a:cs typeface="Times New Roman" panose="02020603050405020304" pitchFamily="18" charset="0"/>
              </a:rPr>
            </a:br>
            <a:r>
              <a:rPr lang="pt-BR" sz="4800">
                <a:latin typeface="Times New Roman" panose="02020603050405020304" pitchFamily="18" charset="0"/>
                <a:cs typeface="Times New Roman" panose="02020603050405020304" pitchFamily="18" charset="0"/>
              </a:rPr>
              <a:t>tìm hiểu chung</a:t>
            </a:r>
            <a:endParaRPr sz="4800">
              <a:latin typeface="Times New Roman" panose="02020603050405020304" pitchFamily="18" charset="0"/>
              <a:cs typeface="Times New Roman" panose="02020603050405020304" pitchFamily="18" charset="0"/>
            </a:endParaRPr>
          </a:p>
        </p:txBody>
      </p:sp>
      <p:sp>
        <p:nvSpPr>
          <p:cNvPr id="1397" name="Google Shape;1397;p30"/>
          <p:cNvSpPr txBox="1">
            <a:spLocks noGrp="1"/>
          </p:cNvSpPr>
          <p:nvPr>
            <p:ph type="title" idx="2"/>
          </p:nvPr>
        </p:nvSpPr>
        <p:spPr>
          <a:xfrm>
            <a:off x="2762618" y="547578"/>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a:latin typeface="Times New Roman" panose="02020603050405020304" pitchFamily="18" charset="0"/>
                <a:cs typeface="Times New Roman" panose="02020603050405020304" pitchFamily="18" charset="0"/>
              </a:rPr>
              <a:t>I</a:t>
            </a:r>
            <a:endParaRPr>
              <a:latin typeface="Times New Roman" panose="02020603050405020304" pitchFamily="18" charset="0"/>
              <a:cs typeface="Times New Roman" panose="02020603050405020304" pitchFamily="18" charset="0"/>
            </a:endParaRPr>
          </a:p>
        </p:txBody>
      </p:sp>
      <p:grpSp>
        <p:nvGrpSpPr>
          <p:cNvPr id="1398" name="Google Shape;1398;p30"/>
          <p:cNvGrpSpPr/>
          <p:nvPr/>
        </p:nvGrpSpPr>
        <p:grpSpPr>
          <a:xfrm rot="-757626">
            <a:off x="1183803" y="-331241"/>
            <a:ext cx="1193969" cy="2674365"/>
            <a:chOff x="713229" y="-300459"/>
            <a:chExt cx="1250634" cy="2801290"/>
          </a:xfrm>
        </p:grpSpPr>
        <p:grpSp>
          <p:nvGrpSpPr>
            <p:cNvPr id="1399" name="Google Shape;1399;p30"/>
            <p:cNvGrpSpPr/>
            <p:nvPr/>
          </p:nvGrpSpPr>
          <p:grpSpPr>
            <a:xfrm>
              <a:off x="1359298" y="-300459"/>
              <a:ext cx="604565" cy="1206960"/>
              <a:chOff x="5188525" y="1406200"/>
              <a:chExt cx="245200" cy="489500"/>
            </a:xfrm>
          </p:grpSpPr>
          <p:sp>
            <p:nvSpPr>
              <p:cNvPr id="1400" name="Google Shape;1400;p30"/>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0"/>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2" name="Google Shape;1402;p30"/>
            <p:cNvGrpSpPr/>
            <p:nvPr/>
          </p:nvGrpSpPr>
          <p:grpSpPr>
            <a:xfrm>
              <a:off x="713229" y="785756"/>
              <a:ext cx="898908" cy="1715075"/>
              <a:chOff x="1072750" y="2620650"/>
              <a:chExt cx="389475" cy="743100"/>
            </a:xfrm>
          </p:grpSpPr>
          <p:sp>
            <p:nvSpPr>
              <p:cNvPr id="1403" name="Google Shape;1403;p30"/>
              <p:cNvSpPr/>
              <p:nvPr/>
            </p:nvSpPr>
            <p:spPr>
              <a:xfrm>
                <a:off x="1376450" y="2662825"/>
                <a:ext cx="85775" cy="184775"/>
              </a:xfrm>
              <a:custGeom>
                <a:avLst/>
                <a:gdLst/>
                <a:ahLst/>
                <a:cxnLst/>
                <a:rect l="l" t="t" r="r" b="b"/>
                <a:pathLst>
                  <a:path w="3431" h="7391" extrusionOk="0">
                    <a:moveTo>
                      <a:pt x="1357" y="0"/>
                    </a:moveTo>
                    <a:cubicBezTo>
                      <a:pt x="956" y="1076"/>
                      <a:pt x="1" y="3864"/>
                      <a:pt x="91" y="5764"/>
                    </a:cubicBezTo>
                    <a:cubicBezTo>
                      <a:pt x="1071" y="6241"/>
                      <a:pt x="2100" y="6780"/>
                      <a:pt x="3150" y="7390"/>
                    </a:cubicBezTo>
                    <a:cubicBezTo>
                      <a:pt x="3150" y="7390"/>
                      <a:pt x="2828" y="3420"/>
                      <a:pt x="3430" y="1101"/>
                    </a:cubicBezTo>
                    <a:cubicBezTo>
                      <a:pt x="3430" y="1101"/>
                      <a:pt x="2581" y="597"/>
                      <a:pt x="1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0"/>
              <p:cNvSpPr/>
              <p:nvPr/>
            </p:nvSpPr>
            <p:spPr>
              <a:xfrm>
                <a:off x="1189750" y="2620650"/>
                <a:ext cx="152425" cy="137225"/>
              </a:xfrm>
              <a:custGeom>
                <a:avLst/>
                <a:gdLst/>
                <a:ahLst/>
                <a:cxnLst/>
                <a:rect l="l" t="t" r="r" b="b"/>
                <a:pathLst>
                  <a:path w="6097" h="5489" extrusionOk="0">
                    <a:moveTo>
                      <a:pt x="4375" y="1"/>
                    </a:moveTo>
                    <a:cubicBezTo>
                      <a:pt x="4375" y="1"/>
                      <a:pt x="2331" y="2842"/>
                      <a:pt x="1" y="4538"/>
                    </a:cubicBezTo>
                    <a:cubicBezTo>
                      <a:pt x="1" y="4538"/>
                      <a:pt x="1139" y="4831"/>
                      <a:pt x="2934" y="5487"/>
                    </a:cubicBezTo>
                    <a:lnTo>
                      <a:pt x="2934" y="5487"/>
                    </a:lnTo>
                    <a:cubicBezTo>
                      <a:pt x="2992" y="5416"/>
                      <a:pt x="5067" y="2879"/>
                      <a:pt x="6097" y="520"/>
                    </a:cubicBezTo>
                    <a:cubicBezTo>
                      <a:pt x="5524" y="315"/>
                      <a:pt x="4942" y="134"/>
                      <a:pt x="4375" y="1"/>
                    </a:cubicBezTo>
                    <a:close/>
                    <a:moveTo>
                      <a:pt x="2934" y="5487"/>
                    </a:moveTo>
                    <a:cubicBezTo>
                      <a:pt x="2933" y="5488"/>
                      <a:pt x="2933" y="5488"/>
                      <a:pt x="2933" y="5488"/>
                    </a:cubicBezTo>
                    <a:lnTo>
                      <a:pt x="2934" y="5487"/>
                    </a:lnTo>
                    <a:cubicBezTo>
                      <a:pt x="2934" y="5487"/>
                      <a:pt x="2934" y="5487"/>
                      <a:pt x="2934" y="5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0"/>
              <p:cNvSpPr/>
              <p:nvPr/>
            </p:nvSpPr>
            <p:spPr>
              <a:xfrm>
                <a:off x="1288775" y="2806925"/>
                <a:ext cx="166450" cy="195650"/>
              </a:xfrm>
              <a:custGeom>
                <a:avLst/>
                <a:gdLst/>
                <a:ahLst/>
                <a:cxnLst/>
                <a:rect l="l" t="t" r="r" b="b"/>
                <a:pathLst>
                  <a:path w="6658" h="7826" extrusionOk="0">
                    <a:moveTo>
                      <a:pt x="3598" y="0"/>
                    </a:moveTo>
                    <a:cubicBezTo>
                      <a:pt x="3543" y="81"/>
                      <a:pt x="3488" y="164"/>
                      <a:pt x="3433" y="247"/>
                    </a:cubicBezTo>
                    <a:cubicBezTo>
                      <a:pt x="1842" y="2669"/>
                      <a:pt x="392" y="6245"/>
                      <a:pt x="1" y="7243"/>
                    </a:cubicBezTo>
                    <a:cubicBezTo>
                      <a:pt x="1118" y="7610"/>
                      <a:pt x="1962" y="7825"/>
                      <a:pt x="1962" y="7825"/>
                    </a:cubicBezTo>
                    <a:cubicBezTo>
                      <a:pt x="1962" y="7825"/>
                      <a:pt x="4568" y="3787"/>
                      <a:pt x="6657" y="1625"/>
                    </a:cubicBezTo>
                    <a:cubicBezTo>
                      <a:pt x="5607" y="1016"/>
                      <a:pt x="4578" y="477"/>
                      <a:pt x="3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0"/>
              <p:cNvSpPr/>
              <p:nvPr/>
            </p:nvSpPr>
            <p:spPr>
              <a:xfrm>
                <a:off x="1168700" y="2734100"/>
                <a:ext cx="94375" cy="230050"/>
              </a:xfrm>
              <a:custGeom>
                <a:avLst/>
                <a:gdLst/>
                <a:ahLst/>
                <a:cxnLst/>
                <a:rect l="l" t="t" r="r" b="b"/>
                <a:pathLst>
                  <a:path w="3775" h="9202" extrusionOk="0">
                    <a:moveTo>
                      <a:pt x="843" y="0"/>
                    </a:moveTo>
                    <a:cubicBezTo>
                      <a:pt x="820" y="2295"/>
                      <a:pt x="1" y="7848"/>
                      <a:pt x="1" y="7848"/>
                    </a:cubicBezTo>
                    <a:cubicBezTo>
                      <a:pt x="544" y="8341"/>
                      <a:pt x="1381" y="8798"/>
                      <a:pt x="2284" y="9202"/>
                    </a:cubicBezTo>
                    <a:cubicBezTo>
                      <a:pt x="3182" y="6670"/>
                      <a:pt x="3638" y="2390"/>
                      <a:pt x="3749" y="1243"/>
                    </a:cubicBezTo>
                    <a:cubicBezTo>
                      <a:pt x="3766" y="1057"/>
                      <a:pt x="3775" y="950"/>
                      <a:pt x="3775" y="950"/>
                    </a:cubicBezTo>
                    <a:cubicBezTo>
                      <a:pt x="1981" y="293"/>
                      <a:pt x="843" y="0"/>
                      <a:pt x="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0"/>
              <p:cNvSpPr/>
              <p:nvPr/>
            </p:nvSpPr>
            <p:spPr>
              <a:xfrm>
                <a:off x="1263050" y="2633650"/>
                <a:ext cx="147325" cy="173300"/>
              </a:xfrm>
              <a:custGeom>
                <a:avLst/>
                <a:gdLst/>
                <a:ahLst/>
                <a:cxnLst/>
                <a:rect l="l" t="t" r="r" b="b"/>
                <a:pathLst>
                  <a:path w="5893" h="6932" extrusionOk="0">
                    <a:moveTo>
                      <a:pt x="3165" y="0"/>
                    </a:moveTo>
                    <a:cubicBezTo>
                      <a:pt x="2119" y="2394"/>
                      <a:pt x="1" y="4968"/>
                      <a:pt x="1" y="4968"/>
                    </a:cubicBezTo>
                    <a:cubicBezTo>
                      <a:pt x="1575" y="5544"/>
                      <a:pt x="3119" y="6200"/>
                      <a:pt x="4627" y="6931"/>
                    </a:cubicBezTo>
                    <a:cubicBezTo>
                      <a:pt x="4538" y="5031"/>
                      <a:pt x="5492" y="2243"/>
                      <a:pt x="5893" y="1167"/>
                    </a:cubicBezTo>
                    <a:cubicBezTo>
                      <a:pt x="5098" y="780"/>
                      <a:pt x="4146" y="353"/>
                      <a:pt x="3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0"/>
              <p:cNvSpPr/>
              <p:nvPr/>
            </p:nvSpPr>
            <p:spPr>
              <a:xfrm>
                <a:off x="1225825" y="2757850"/>
                <a:ext cx="152925" cy="230150"/>
              </a:xfrm>
              <a:custGeom>
                <a:avLst/>
                <a:gdLst/>
                <a:ahLst/>
                <a:cxnLst/>
                <a:rect l="l" t="t" r="r" b="b"/>
                <a:pathLst>
                  <a:path w="6117" h="9206" extrusionOk="0">
                    <a:moveTo>
                      <a:pt x="1490" y="0"/>
                    </a:moveTo>
                    <a:cubicBezTo>
                      <a:pt x="1490" y="0"/>
                      <a:pt x="1481" y="108"/>
                      <a:pt x="1464" y="293"/>
                    </a:cubicBezTo>
                    <a:cubicBezTo>
                      <a:pt x="1353" y="1441"/>
                      <a:pt x="897" y="5720"/>
                      <a:pt x="0" y="8252"/>
                    </a:cubicBezTo>
                    <a:cubicBezTo>
                      <a:pt x="845" y="8627"/>
                      <a:pt x="1746" y="8953"/>
                      <a:pt x="2519" y="9206"/>
                    </a:cubicBezTo>
                    <a:cubicBezTo>
                      <a:pt x="2910" y="8208"/>
                      <a:pt x="4360" y="4632"/>
                      <a:pt x="5951" y="2210"/>
                    </a:cubicBezTo>
                    <a:cubicBezTo>
                      <a:pt x="6007" y="2127"/>
                      <a:pt x="6061" y="2044"/>
                      <a:pt x="6116" y="1963"/>
                    </a:cubicBezTo>
                    <a:cubicBezTo>
                      <a:pt x="4608" y="1232"/>
                      <a:pt x="3064" y="576"/>
                      <a:pt x="14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0"/>
              <p:cNvSpPr/>
              <p:nvPr/>
            </p:nvSpPr>
            <p:spPr>
              <a:xfrm>
                <a:off x="1248850" y="2647625"/>
                <a:ext cx="81050" cy="90900"/>
              </a:xfrm>
              <a:custGeom>
                <a:avLst/>
                <a:gdLst/>
                <a:ahLst/>
                <a:cxnLst/>
                <a:rect l="l" t="t" r="r" b="b"/>
                <a:pathLst>
                  <a:path w="3242" h="3636" extrusionOk="0">
                    <a:moveTo>
                      <a:pt x="2195" y="1"/>
                    </a:moveTo>
                    <a:cubicBezTo>
                      <a:pt x="2163" y="1"/>
                      <a:pt x="2130" y="2"/>
                      <a:pt x="2095" y="5"/>
                    </a:cubicBezTo>
                    <a:cubicBezTo>
                      <a:pt x="1872" y="27"/>
                      <a:pt x="1734" y="167"/>
                      <a:pt x="1612" y="345"/>
                    </a:cubicBezTo>
                    <a:cubicBezTo>
                      <a:pt x="1404" y="648"/>
                      <a:pt x="1217" y="952"/>
                      <a:pt x="980" y="1235"/>
                    </a:cubicBezTo>
                    <a:cubicBezTo>
                      <a:pt x="689" y="1587"/>
                      <a:pt x="378" y="1930"/>
                      <a:pt x="171" y="2342"/>
                    </a:cubicBezTo>
                    <a:cubicBezTo>
                      <a:pt x="74" y="2535"/>
                      <a:pt x="0" y="2753"/>
                      <a:pt x="32" y="2970"/>
                    </a:cubicBezTo>
                    <a:cubicBezTo>
                      <a:pt x="85" y="3317"/>
                      <a:pt x="414" y="3578"/>
                      <a:pt x="761" y="3626"/>
                    </a:cubicBezTo>
                    <a:cubicBezTo>
                      <a:pt x="810" y="3633"/>
                      <a:pt x="859" y="3636"/>
                      <a:pt x="908" y="3636"/>
                    </a:cubicBezTo>
                    <a:cubicBezTo>
                      <a:pt x="1206" y="3636"/>
                      <a:pt x="1500" y="3514"/>
                      <a:pt x="1748" y="3343"/>
                    </a:cubicBezTo>
                    <a:cubicBezTo>
                      <a:pt x="2114" y="3091"/>
                      <a:pt x="2397" y="2735"/>
                      <a:pt x="2645" y="2366"/>
                    </a:cubicBezTo>
                    <a:cubicBezTo>
                      <a:pt x="2853" y="2055"/>
                      <a:pt x="3044" y="1723"/>
                      <a:pt x="3116" y="1356"/>
                    </a:cubicBezTo>
                    <a:cubicBezTo>
                      <a:pt x="3242" y="718"/>
                      <a:pt x="2895" y="1"/>
                      <a:pt x="219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0"/>
              <p:cNvSpPr/>
              <p:nvPr/>
            </p:nvSpPr>
            <p:spPr>
              <a:xfrm>
                <a:off x="1167850" y="2930175"/>
                <a:ext cx="171650" cy="74650"/>
              </a:xfrm>
              <a:custGeom>
                <a:avLst/>
                <a:gdLst/>
                <a:ahLst/>
                <a:cxnLst/>
                <a:rect l="l" t="t" r="r" b="b"/>
                <a:pathLst>
                  <a:path w="6866" h="2986" extrusionOk="0">
                    <a:moveTo>
                      <a:pt x="56" y="1"/>
                    </a:moveTo>
                    <a:cubicBezTo>
                      <a:pt x="44" y="1"/>
                      <a:pt x="38" y="3"/>
                      <a:pt x="36" y="7"/>
                    </a:cubicBezTo>
                    <a:cubicBezTo>
                      <a:pt x="0" y="261"/>
                      <a:pt x="797" y="776"/>
                      <a:pt x="1853" y="1300"/>
                    </a:cubicBezTo>
                    <a:cubicBezTo>
                      <a:pt x="2041" y="1396"/>
                      <a:pt x="2237" y="1491"/>
                      <a:pt x="2440" y="1587"/>
                    </a:cubicBezTo>
                    <a:cubicBezTo>
                      <a:pt x="2692" y="1701"/>
                      <a:pt x="2949" y="1818"/>
                      <a:pt x="3212" y="1930"/>
                    </a:cubicBezTo>
                    <a:cubicBezTo>
                      <a:pt x="3403" y="2010"/>
                      <a:pt x="3591" y="2087"/>
                      <a:pt x="3781" y="2164"/>
                    </a:cubicBezTo>
                    <a:cubicBezTo>
                      <a:pt x="3870" y="2201"/>
                      <a:pt x="3962" y="2237"/>
                      <a:pt x="4054" y="2271"/>
                    </a:cubicBezTo>
                    <a:cubicBezTo>
                      <a:pt x="4231" y="2343"/>
                      <a:pt x="4403" y="2407"/>
                      <a:pt x="4575" y="2468"/>
                    </a:cubicBezTo>
                    <a:cubicBezTo>
                      <a:pt x="5427" y="2777"/>
                      <a:pt x="6169" y="2986"/>
                      <a:pt x="6545" y="2986"/>
                    </a:cubicBezTo>
                    <a:cubicBezTo>
                      <a:pt x="6683" y="2986"/>
                      <a:pt x="6772" y="2958"/>
                      <a:pt x="6799" y="2895"/>
                    </a:cubicBezTo>
                    <a:cubicBezTo>
                      <a:pt x="6865" y="2739"/>
                      <a:pt x="5980" y="2287"/>
                      <a:pt x="4826" y="1789"/>
                    </a:cubicBezTo>
                    <a:cubicBezTo>
                      <a:pt x="4685" y="1726"/>
                      <a:pt x="4539" y="1663"/>
                      <a:pt x="4390" y="1602"/>
                    </a:cubicBezTo>
                    <a:cubicBezTo>
                      <a:pt x="4193" y="1518"/>
                      <a:pt x="3994" y="1433"/>
                      <a:pt x="3789" y="1348"/>
                    </a:cubicBezTo>
                    <a:cubicBezTo>
                      <a:pt x="3619" y="1282"/>
                      <a:pt x="3451" y="1214"/>
                      <a:pt x="3285" y="1148"/>
                    </a:cubicBezTo>
                    <a:cubicBezTo>
                      <a:pt x="3058" y="1057"/>
                      <a:pt x="2833" y="967"/>
                      <a:pt x="2612" y="885"/>
                    </a:cubicBezTo>
                    <a:cubicBezTo>
                      <a:pt x="2432" y="815"/>
                      <a:pt x="2257" y="746"/>
                      <a:pt x="2087" y="681"/>
                    </a:cubicBezTo>
                    <a:cubicBezTo>
                      <a:pt x="1038" y="287"/>
                      <a:pt x="195" y="1"/>
                      <a:pt x="56"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0"/>
              <p:cNvSpPr/>
              <p:nvPr/>
            </p:nvSpPr>
            <p:spPr>
              <a:xfrm>
                <a:off x="1264025" y="2970200"/>
                <a:ext cx="78125" cy="294800"/>
              </a:xfrm>
              <a:custGeom>
                <a:avLst/>
                <a:gdLst/>
                <a:ahLst/>
                <a:cxnLst/>
                <a:rect l="l" t="t" r="r" b="b"/>
                <a:pathLst>
                  <a:path w="3125" h="11792" extrusionOk="0">
                    <a:moveTo>
                      <a:pt x="541" y="0"/>
                    </a:moveTo>
                    <a:cubicBezTo>
                      <a:pt x="402" y="208"/>
                      <a:pt x="289" y="432"/>
                      <a:pt x="207" y="669"/>
                    </a:cubicBezTo>
                    <a:cubicBezTo>
                      <a:pt x="84" y="1020"/>
                      <a:pt x="18" y="1388"/>
                      <a:pt x="12" y="1759"/>
                    </a:cubicBezTo>
                    <a:cubicBezTo>
                      <a:pt x="0" y="2527"/>
                      <a:pt x="226" y="3288"/>
                      <a:pt x="579" y="3971"/>
                    </a:cubicBezTo>
                    <a:cubicBezTo>
                      <a:pt x="953" y="4697"/>
                      <a:pt x="1474" y="5351"/>
                      <a:pt x="1768" y="6113"/>
                    </a:cubicBezTo>
                    <a:cubicBezTo>
                      <a:pt x="2091" y="6944"/>
                      <a:pt x="2124" y="7871"/>
                      <a:pt x="1962" y="8751"/>
                    </a:cubicBezTo>
                    <a:cubicBezTo>
                      <a:pt x="1798" y="9630"/>
                      <a:pt x="1440" y="10463"/>
                      <a:pt x="1001" y="11242"/>
                    </a:cubicBezTo>
                    <a:cubicBezTo>
                      <a:pt x="1276" y="11542"/>
                      <a:pt x="1666" y="11754"/>
                      <a:pt x="2074" y="11791"/>
                    </a:cubicBezTo>
                    <a:cubicBezTo>
                      <a:pt x="2781" y="10847"/>
                      <a:pt x="3124" y="9652"/>
                      <a:pt x="3097" y="8472"/>
                    </a:cubicBezTo>
                    <a:cubicBezTo>
                      <a:pt x="3068" y="7294"/>
                      <a:pt x="2661" y="6132"/>
                      <a:pt x="1976" y="5173"/>
                    </a:cubicBezTo>
                    <a:cubicBezTo>
                      <a:pt x="1487" y="4486"/>
                      <a:pt x="850" y="3873"/>
                      <a:pt x="596" y="3068"/>
                    </a:cubicBezTo>
                    <a:cubicBezTo>
                      <a:pt x="373" y="2352"/>
                      <a:pt x="490" y="1596"/>
                      <a:pt x="728" y="867"/>
                    </a:cubicBezTo>
                    <a:cubicBezTo>
                      <a:pt x="800" y="636"/>
                      <a:pt x="887" y="409"/>
                      <a:pt x="979" y="187"/>
                    </a:cubicBezTo>
                    <a:cubicBezTo>
                      <a:pt x="838" y="123"/>
                      <a:pt x="692" y="60"/>
                      <a:pt x="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0"/>
              <p:cNvSpPr/>
              <p:nvPr/>
            </p:nvSpPr>
            <p:spPr>
              <a:xfrm>
                <a:off x="1098100" y="2958850"/>
                <a:ext cx="165050" cy="404900"/>
              </a:xfrm>
              <a:custGeom>
                <a:avLst/>
                <a:gdLst/>
                <a:ahLst/>
                <a:cxnLst/>
                <a:rect l="l" t="t" r="r" b="b"/>
                <a:pathLst>
                  <a:path w="6602" h="16196" extrusionOk="0">
                    <a:moveTo>
                      <a:pt x="6073" y="1"/>
                    </a:moveTo>
                    <a:cubicBezTo>
                      <a:pt x="6086" y="263"/>
                      <a:pt x="6062" y="526"/>
                      <a:pt x="6002" y="783"/>
                    </a:cubicBezTo>
                    <a:cubicBezTo>
                      <a:pt x="5845" y="1481"/>
                      <a:pt x="5454" y="2152"/>
                      <a:pt x="4966" y="2688"/>
                    </a:cubicBezTo>
                    <a:cubicBezTo>
                      <a:pt x="4184" y="3549"/>
                      <a:pt x="3175" y="4163"/>
                      <a:pt x="2266" y="4888"/>
                    </a:cubicBezTo>
                    <a:cubicBezTo>
                      <a:pt x="1355" y="5610"/>
                      <a:pt x="501" y="6507"/>
                      <a:pt x="226" y="7636"/>
                    </a:cubicBezTo>
                    <a:cubicBezTo>
                      <a:pt x="1" y="8553"/>
                      <a:pt x="183" y="9523"/>
                      <a:pt x="476" y="10420"/>
                    </a:cubicBezTo>
                    <a:cubicBezTo>
                      <a:pt x="767" y="11317"/>
                      <a:pt x="1167" y="12179"/>
                      <a:pt x="1401" y="13095"/>
                    </a:cubicBezTo>
                    <a:cubicBezTo>
                      <a:pt x="1629" y="14010"/>
                      <a:pt x="1678" y="15013"/>
                      <a:pt x="1273" y="15869"/>
                    </a:cubicBezTo>
                    <a:cubicBezTo>
                      <a:pt x="1550" y="16039"/>
                      <a:pt x="1955" y="16124"/>
                      <a:pt x="2275" y="16196"/>
                    </a:cubicBezTo>
                    <a:cubicBezTo>
                      <a:pt x="2822" y="15375"/>
                      <a:pt x="2899" y="14282"/>
                      <a:pt x="2773" y="13303"/>
                    </a:cubicBezTo>
                    <a:cubicBezTo>
                      <a:pt x="2647" y="12324"/>
                      <a:pt x="2312" y="11387"/>
                      <a:pt x="2053" y="10436"/>
                    </a:cubicBezTo>
                    <a:cubicBezTo>
                      <a:pt x="1791" y="9486"/>
                      <a:pt x="1599" y="8490"/>
                      <a:pt x="1763" y="7517"/>
                    </a:cubicBezTo>
                    <a:cubicBezTo>
                      <a:pt x="1923" y="6603"/>
                      <a:pt x="2387" y="5768"/>
                      <a:pt x="3079" y="5149"/>
                    </a:cubicBezTo>
                    <a:cubicBezTo>
                      <a:pt x="3749" y="4557"/>
                      <a:pt x="4603" y="4196"/>
                      <a:pt x="5270" y="3597"/>
                    </a:cubicBezTo>
                    <a:cubicBezTo>
                      <a:pt x="6003" y="2939"/>
                      <a:pt x="6462" y="1995"/>
                      <a:pt x="6570" y="1017"/>
                    </a:cubicBezTo>
                    <a:cubicBezTo>
                      <a:pt x="6599" y="745"/>
                      <a:pt x="6602" y="473"/>
                      <a:pt x="6577" y="201"/>
                    </a:cubicBezTo>
                    <a:cubicBezTo>
                      <a:pt x="6408" y="135"/>
                      <a:pt x="6240" y="67"/>
                      <a:pt x="6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0"/>
              <p:cNvSpPr/>
              <p:nvPr/>
            </p:nvSpPr>
            <p:spPr>
              <a:xfrm>
                <a:off x="1072750" y="2947150"/>
                <a:ext cx="160375" cy="106900"/>
              </a:xfrm>
              <a:custGeom>
                <a:avLst/>
                <a:gdLst/>
                <a:ahLst/>
                <a:cxnLst/>
                <a:rect l="l" t="t" r="r" b="b"/>
                <a:pathLst>
                  <a:path w="6415" h="4276" extrusionOk="0">
                    <a:moveTo>
                      <a:pt x="5891" y="1"/>
                    </a:moveTo>
                    <a:cubicBezTo>
                      <a:pt x="5816" y="210"/>
                      <a:pt x="5741" y="415"/>
                      <a:pt x="5657" y="619"/>
                    </a:cubicBezTo>
                    <a:cubicBezTo>
                      <a:pt x="5530" y="931"/>
                      <a:pt x="5390" y="1238"/>
                      <a:pt x="5221" y="1528"/>
                    </a:cubicBezTo>
                    <a:cubicBezTo>
                      <a:pt x="4878" y="2117"/>
                      <a:pt x="4408" y="2651"/>
                      <a:pt x="3807" y="2963"/>
                    </a:cubicBezTo>
                    <a:cubicBezTo>
                      <a:pt x="3303" y="3225"/>
                      <a:pt x="2726" y="3319"/>
                      <a:pt x="2158" y="3319"/>
                    </a:cubicBezTo>
                    <a:cubicBezTo>
                      <a:pt x="2133" y="3319"/>
                      <a:pt x="2108" y="3319"/>
                      <a:pt x="2082" y="3318"/>
                    </a:cubicBezTo>
                    <a:cubicBezTo>
                      <a:pt x="1491" y="3308"/>
                      <a:pt x="870" y="3186"/>
                      <a:pt x="286" y="3079"/>
                    </a:cubicBezTo>
                    <a:cubicBezTo>
                      <a:pt x="194" y="3360"/>
                      <a:pt x="95" y="3725"/>
                      <a:pt x="0" y="4004"/>
                    </a:cubicBezTo>
                    <a:cubicBezTo>
                      <a:pt x="513" y="4186"/>
                      <a:pt x="1057" y="4275"/>
                      <a:pt x="1601" y="4275"/>
                    </a:cubicBezTo>
                    <a:cubicBezTo>
                      <a:pt x="2565" y="4275"/>
                      <a:pt x="3531" y="3996"/>
                      <a:pt x="4332" y="3458"/>
                    </a:cubicBezTo>
                    <a:cubicBezTo>
                      <a:pt x="5229" y="2852"/>
                      <a:pt x="5908" y="1935"/>
                      <a:pt x="6242" y="906"/>
                    </a:cubicBezTo>
                    <a:cubicBezTo>
                      <a:pt x="6320" y="677"/>
                      <a:pt x="6377" y="443"/>
                      <a:pt x="6414" y="205"/>
                    </a:cubicBezTo>
                    <a:cubicBezTo>
                      <a:pt x="6235" y="133"/>
                      <a:pt x="6061" y="65"/>
                      <a:pt x="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4" name="Google Shape;1414;p30"/>
          <p:cNvGrpSpPr/>
          <p:nvPr/>
        </p:nvGrpSpPr>
        <p:grpSpPr>
          <a:xfrm rot="-761402">
            <a:off x="580297" y="-412015"/>
            <a:ext cx="978640" cy="2192050"/>
            <a:chOff x="713229" y="-300459"/>
            <a:chExt cx="1250634" cy="2801290"/>
          </a:xfrm>
        </p:grpSpPr>
        <p:grpSp>
          <p:nvGrpSpPr>
            <p:cNvPr id="1415" name="Google Shape;1415;p30"/>
            <p:cNvGrpSpPr/>
            <p:nvPr/>
          </p:nvGrpSpPr>
          <p:grpSpPr>
            <a:xfrm>
              <a:off x="1359298" y="-300459"/>
              <a:ext cx="604565" cy="1206960"/>
              <a:chOff x="5188525" y="1406200"/>
              <a:chExt cx="245200" cy="489500"/>
            </a:xfrm>
          </p:grpSpPr>
          <p:sp>
            <p:nvSpPr>
              <p:cNvPr id="1416" name="Google Shape;1416;p30"/>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0"/>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30"/>
            <p:cNvGrpSpPr/>
            <p:nvPr/>
          </p:nvGrpSpPr>
          <p:grpSpPr>
            <a:xfrm>
              <a:off x="713229" y="785756"/>
              <a:ext cx="898908" cy="1715075"/>
              <a:chOff x="1072750" y="2620650"/>
              <a:chExt cx="389475" cy="743100"/>
            </a:xfrm>
          </p:grpSpPr>
          <p:sp>
            <p:nvSpPr>
              <p:cNvPr id="1419" name="Google Shape;1419;p30"/>
              <p:cNvSpPr/>
              <p:nvPr/>
            </p:nvSpPr>
            <p:spPr>
              <a:xfrm>
                <a:off x="1376450" y="2662825"/>
                <a:ext cx="85775" cy="184775"/>
              </a:xfrm>
              <a:custGeom>
                <a:avLst/>
                <a:gdLst/>
                <a:ahLst/>
                <a:cxnLst/>
                <a:rect l="l" t="t" r="r" b="b"/>
                <a:pathLst>
                  <a:path w="3431" h="7391" extrusionOk="0">
                    <a:moveTo>
                      <a:pt x="1357" y="0"/>
                    </a:moveTo>
                    <a:cubicBezTo>
                      <a:pt x="956" y="1076"/>
                      <a:pt x="1" y="3864"/>
                      <a:pt x="91" y="5764"/>
                    </a:cubicBezTo>
                    <a:cubicBezTo>
                      <a:pt x="1071" y="6241"/>
                      <a:pt x="2100" y="6780"/>
                      <a:pt x="3150" y="7390"/>
                    </a:cubicBezTo>
                    <a:cubicBezTo>
                      <a:pt x="3150" y="7390"/>
                      <a:pt x="2828" y="3420"/>
                      <a:pt x="3430" y="1101"/>
                    </a:cubicBezTo>
                    <a:cubicBezTo>
                      <a:pt x="3430" y="1101"/>
                      <a:pt x="2581" y="597"/>
                      <a:pt x="1357"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0"/>
              <p:cNvSpPr/>
              <p:nvPr/>
            </p:nvSpPr>
            <p:spPr>
              <a:xfrm>
                <a:off x="1189750" y="2620650"/>
                <a:ext cx="152425" cy="137225"/>
              </a:xfrm>
              <a:custGeom>
                <a:avLst/>
                <a:gdLst/>
                <a:ahLst/>
                <a:cxnLst/>
                <a:rect l="l" t="t" r="r" b="b"/>
                <a:pathLst>
                  <a:path w="6097" h="5489" extrusionOk="0">
                    <a:moveTo>
                      <a:pt x="4375" y="1"/>
                    </a:moveTo>
                    <a:cubicBezTo>
                      <a:pt x="4375" y="1"/>
                      <a:pt x="2331" y="2842"/>
                      <a:pt x="1" y="4538"/>
                    </a:cubicBezTo>
                    <a:cubicBezTo>
                      <a:pt x="1" y="4538"/>
                      <a:pt x="1139" y="4831"/>
                      <a:pt x="2934" y="5487"/>
                    </a:cubicBezTo>
                    <a:lnTo>
                      <a:pt x="2934" y="5487"/>
                    </a:lnTo>
                    <a:cubicBezTo>
                      <a:pt x="2992" y="5416"/>
                      <a:pt x="5067" y="2879"/>
                      <a:pt x="6097" y="520"/>
                    </a:cubicBezTo>
                    <a:cubicBezTo>
                      <a:pt x="5524" y="315"/>
                      <a:pt x="4942" y="134"/>
                      <a:pt x="4375" y="1"/>
                    </a:cubicBezTo>
                    <a:close/>
                    <a:moveTo>
                      <a:pt x="2934" y="5487"/>
                    </a:moveTo>
                    <a:cubicBezTo>
                      <a:pt x="2933" y="5488"/>
                      <a:pt x="2933" y="5488"/>
                      <a:pt x="2933" y="5488"/>
                    </a:cubicBezTo>
                    <a:lnTo>
                      <a:pt x="2934" y="5487"/>
                    </a:lnTo>
                    <a:cubicBezTo>
                      <a:pt x="2934" y="5487"/>
                      <a:pt x="2934" y="5487"/>
                      <a:pt x="2934" y="5487"/>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0"/>
              <p:cNvSpPr/>
              <p:nvPr/>
            </p:nvSpPr>
            <p:spPr>
              <a:xfrm>
                <a:off x="1288775" y="2806925"/>
                <a:ext cx="166450" cy="195650"/>
              </a:xfrm>
              <a:custGeom>
                <a:avLst/>
                <a:gdLst/>
                <a:ahLst/>
                <a:cxnLst/>
                <a:rect l="l" t="t" r="r" b="b"/>
                <a:pathLst>
                  <a:path w="6658" h="7826" extrusionOk="0">
                    <a:moveTo>
                      <a:pt x="3598" y="0"/>
                    </a:moveTo>
                    <a:cubicBezTo>
                      <a:pt x="3543" y="81"/>
                      <a:pt x="3488" y="164"/>
                      <a:pt x="3433" y="247"/>
                    </a:cubicBezTo>
                    <a:cubicBezTo>
                      <a:pt x="1842" y="2669"/>
                      <a:pt x="392" y="6245"/>
                      <a:pt x="1" y="7243"/>
                    </a:cubicBezTo>
                    <a:cubicBezTo>
                      <a:pt x="1118" y="7610"/>
                      <a:pt x="1962" y="7825"/>
                      <a:pt x="1962" y="7825"/>
                    </a:cubicBezTo>
                    <a:cubicBezTo>
                      <a:pt x="1962" y="7825"/>
                      <a:pt x="4568" y="3787"/>
                      <a:pt x="6657" y="1625"/>
                    </a:cubicBezTo>
                    <a:cubicBezTo>
                      <a:pt x="5607" y="1016"/>
                      <a:pt x="4578" y="477"/>
                      <a:pt x="359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0"/>
              <p:cNvSpPr/>
              <p:nvPr/>
            </p:nvSpPr>
            <p:spPr>
              <a:xfrm>
                <a:off x="1168700" y="2734100"/>
                <a:ext cx="94375" cy="230050"/>
              </a:xfrm>
              <a:custGeom>
                <a:avLst/>
                <a:gdLst/>
                <a:ahLst/>
                <a:cxnLst/>
                <a:rect l="l" t="t" r="r" b="b"/>
                <a:pathLst>
                  <a:path w="3775" h="9202" extrusionOk="0">
                    <a:moveTo>
                      <a:pt x="843" y="0"/>
                    </a:moveTo>
                    <a:cubicBezTo>
                      <a:pt x="820" y="2295"/>
                      <a:pt x="1" y="7848"/>
                      <a:pt x="1" y="7848"/>
                    </a:cubicBezTo>
                    <a:cubicBezTo>
                      <a:pt x="544" y="8341"/>
                      <a:pt x="1381" y="8798"/>
                      <a:pt x="2284" y="9202"/>
                    </a:cubicBezTo>
                    <a:cubicBezTo>
                      <a:pt x="3182" y="6670"/>
                      <a:pt x="3638" y="2390"/>
                      <a:pt x="3749" y="1243"/>
                    </a:cubicBezTo>
                    <a:cubicBezTo>
                      <a:pt x="3766" y="1057"/>
                      <a:pt x="3775" y="950"/>
                      <a:pt x="3775" y="950"/>
                    </a:cubicBezTo>
                    <a:cubicBezTo>
                      <a:pt x="1981" y="293"/>
                      <a:pt x="843" y="0"/>
                      <a:pt x="843"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0"/>
              <p:cNvSpPr/>
              <p:nvPr/>
            </p:nvSpPr>
            <p:spPr>
              <a:xfrm>
                <a:off x="1263050" y="2633650"/>
                <a:ext cx="147325" cy="173300"/>
              </a:xfrm>
              <a:custGeom>
                <a:avLst/>
                <a:gdLst/>
                <a:ahLst/>
                <a:cxnLst/>
                <a:rect l="l" t="t" r="r" b="b"/>
                <a:pathLst>
                  <a:path w="5893" h="6932" extrusionOk="0">
                    <a:moveTo>
                      <a:pt x="3165" y="0"/>
                    </a:moveTo>
                    <a:cubicBezTo>
                      <a:pt x="2119" y="2394"/>
                      <a:pt x="1" y="4968"/>
                      <a:pt x="1" y="4968"/>
                    </a:cubicBezTo>
                    <a:cubicBezTo>
                      <a:pt x="1575" y="5544"/>
                      <a:pt x="3119" y="6200"/>
                      <a:pt x="4627" y="6931"/>
                    </a:cubicBezTo>
                    <a:cubicBezTo>
                      <a:pt x="4538" y="5031"/>
                      <a:pt x="5492" y="2243"/>
                      <a:pt x="5893" y="1167"/>
                    </a:cubicBezTo>
                    <a:cubicBezTo>
                      <a:pt x="5098" y="780"/>
                      <a:pt x="4146" y="353"/>
                      <a:pt x="3165"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0"/>
              <p:cNvSpPr/>
              <p:nvPr/>
            </p:nvSpPr>
            <p:spPr>
              <a:xfrm>
                <a:off x="1225825" y="2757850"/>
                <a:ext cx="152925" cy="230150"/>
              </a:xfrm>
              <a:custGeom>
                <a:avLst/>
                <a:gdLst/>
                <a:ahLst/>
                <a:cxnLst/>
                <a:rect l="l" t="t" r="r" b="b"/>
                <a:pathLst>
                  <a:path w="6117" h="9206" extrusionOk="0">
                    <a:moveTo>
                      <a:pt x="1490" y="0"/>
                    </a:moveTo>
                    <a:cubicBezTo>
                      <a:pt x="1490" y="0"/>
                      <a:pt x="1481" y="108"/>
                      <a:pt x="1464" y="293"/>
                    </a:cubicBezTo>
                    <a:cubicBezTo>
                      <a:pt x="1353" y="1441"/>
                      <a:pt x="897" y="5720"/>
                      <a:pt x="0" y="8252"/>
                    </a:cubicBezTo>
                    <a:cubicBezTo>
                      <a:pt x="845" y="8627"/>
                      <a:pt x="1746" y="8953"/>
                      <a:pt x="2519" y="9206"/>
                    </a:cubicBezTo>
                    <a:cubicBezTo>
                      <a:pt x="2910" y="8208"/>
                      <a:pt x="4360" y="4632"/>
                      <a:pt x="5951" y="2210"/>
                    </a:cubicBezTo>
                    <a:cubicBezTo>
                      <a:pt x="6007" y="2127"/>
                      <a:pt x="6061" y="2044"/>
                      <a:pt x="6116" y="1963"/>
                    </a:cubicBezTo>
                    <a:cubicBezTo>
                      <a:pt x="4608" y="1232"/>
                      <a:pt x="3064" y="576"/>
                      <a:pt x="149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0"/>
              <p:cNvSpPr/>
              <p:nvPr/>
            </p:nvSpPr>
            <p:spPr>
              <a:xfrm>
                <a:off x="1248850" y="2647625"/>
                <a:ext cx="81050" cy="90900"/>
              </a:xfrm>
              <a:custGeom>
                <a:avLst/>
                <a:gdLst/>
                <a:ahLst/>
                <a:cxnLst/>
                <a:rect l="l" t="t" r="r" b="b"/>
                <a:pathLst>
                  <a:path w="3242" h="3636" extrusionOk="0">
                    <a:moveTo>
                      <a:pt x="2195" y="1"/>
                    </a:moveTo>
                    <a:cubicBezTo>
                      <a:pt x="2163" y="1"/>
                      <a:pt x="2130" y="2"/>
                      <a:pt x="2095" y="5"/>
                    </a:cubicBezTo>
                    <a:cubicBezTo>
                      <a:pt x="1872" y="27"/>
                      <a:pt x="1734" y="167"/>
                      <a:pt x="1612" y="345"/>
                    </a:cubicBezTo>
                    <a:cubicBezTo>
                      <a:pt x="1404" y="648"/>
                      <a:pt x="1217" y="952"/>
                      <a:pt x="980" y="1235"/>
                    </a:cubicBezTo>
                    <a:cubicBezTo>
                      <a:pt x="689" y="1587"/>
                      <a:pt x="378" y="1930"/>
                      <a:pt x="171" y="2342"/>
                    </a:cubicBezTo>
                    <a:cubicBezTo>
                      <a:pt x="74" y="2535"/>
                      <a:pt x="0" y="2753"/>
                      <a:pt x="32" y="2970"/>
                    </a:cubicBezTo>
                    <a:cubicBezTo>
                      <a:pt x="85" y="3317"/>
                      <a:pt x="414" y="3578"/>
                      <a:pt x="761" y="3626"/>
                    </a:cubicBezTo>
                    <a:cubicBezTo>
                      <a:pt x="810" y="3633"/>
                      <a:pt x="859" y="3636"/>
                      <a:pt x="908" y="3636"/>
                    </a:cubicBezTo>
                    <a:cubicBezTo>
                      <a:pt x="1206" y="3636"/>
                      <a:pt x="1500" y="3514"/>
                      <a:pt x="1748" y="3343"/>
                    </a:cubicBezTo>
                    <a:cubicBezTo>
                      <a:pt x="2114" y="3091"/>
                      <a:pt x="2397" y="2735"/>
                      <a:pt x="2645" y="2366"/>
                    </a:cubicBezTo>
                    <a:cubicBezTo>
                      <a:pt x="2853" y="2055"/>
                      <a:pt x="3044" y="1723"/>
                      <a:pt x="3116" y="1356"/>
                    </a:cubicBezTo>
                    <a:cubicBezTo>
                      <a:pt x="3242" y="718"/>
                      <a:pt x="2895" y="1"/>
                      <a:pt x="219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0"/>
              <p:cNvSpPr/>
              <p:nvPr/>
            </p:nvSpPr>
            <p:spPr>
              <a:xfrm>
                <a:off x="1167850" y="2930175"/>
                <a:ext cx="171650" cy="74650"/>
              </a:xfrm>
              <a:custGeom>
                <a:avLst/>
                <a:gdLst/>
                <a:ahLst/>
                <a:cxnLst/>
                <a:rect l="l" t="t" r="r" b="b"/>
                <a:pathLst>
                  <a:path w="6866" h="2986" extrusionOk="0">
                    <a:moveTo>
                      <a:pt x="56" y="1"/>
                    </a:moveTo>
                    <a:cubicBezTo>
                      <a:pt x="44" y="1"/>
                      <a:pt x="38" y="3"/>
                      <a:pt x="36" y="7"/>
                    </a:cubicBezTo>
                    <a:cubicBezTo>
                      <a:pt x="0" y="261"/>
                      <a:pt x="797" y="776"/>
                      <a:pt x="1853" y="1300"/>
                    </a:cubicBezTo>
                    <a:cubicBezTo>
                      <a:pt x="2041" y="1396"/>
                      <a:pt x="2237" y="1491"/>
                      <a:pt x="2440" y="1587"/>
                    </a:cubicBezTo>
                    <a:cubicBezTo>
                      <a:pt x="2692" y="1701"/>
                      <a:pt x="2949" y="1818"/>
                      <a:pt x="3212" y="1930"/>
                    </a:cubicBezTo>
                    <a:cubicBezTo>
                      <a:pt x="3403" y="2010"/>
                      <a:pt x="3591" y="2087"/>
                      <a:pt x="3781" y="2164"/>
                    </a:cubicBezTo>
                    <a:cubicBezTo>
                      <a:pt x="3870" y="2201"/>
                      <a:pt x="3962" y="2237"/>
                      <a:pt x="4054" y="2271"/>
                    </a:cubicBezTo>
                    <a:cubicBezTo>
                      <a:pt x="4231" y="2343"/>
                      <a:pt x="4403" y="2407"/>
                      <a:pt x="4575" y="2468"/>
                    </a:cubicBezTo>
                    <a:cubicBezTo>
                      <a:pt x="5427" y="2777"/>
                      <a:pt x="6169" y="2986"/>
                      <a:pt x="6545" y="2986"/>
                    </a:cubicBezTo>
                    <a:cubicBezTo>
                      <a:pt x="6683" y="2986"/>
                      <a:pt x="6772" y="2958"/>
                      <a:pt x="6799" y="2895"/>
                    </a:cubicBezTo>
                    <a:cubicBezTo>
                      <a:pt x="6865" y="2739"/>
                      <a:pt x="5980" y="2287"/>
                      <a:pt x="4826" y="1789"/>
                    </a:cubicBezTo>
                    <a:cubicBezTo>
                      <a:pt x="4685" y="1726"/>
                      <a:pt x="4539" y="1663"/>
                      <a:pt x="4390" y="1602"/>
                    </a:cubicBezTo>
                    <a:cubicBezTo>
                      <a:pt x="4193" y="1518"/>
                      <a:pt x="3994" y="1433"/>
                      <a:pt x="3789" y="1348"/>
                    </a:cubicBezTo>
                    <a:cubicBezTo>
                      <a:pt x="3619" y="1282"/>
                      <a:pt x="3451" y="1214"/>
                      <a:pt x="3285" y="1148"/>
                    </a:cubicBezTo>
                    <a:cubicBezTo>
                      <a:pt x="3058" y="1057"/>
                      <a:pt x="2833" y="967"/>
                      <a:pt x="2612" y="885"/>
                    </a:cubicBezTo>
                    <a:cubicBezTo>
                      <a:pt x="2432" y="815"/>
                      <a:pt x="2257" y="746"/>
                      <a:pt x="2087" y="681"/>
                    </a:cubicBezTo>
                    <a:cubicBezTo>
                      <a:pt x="1038" y="287"/>
                      <a:pt x="195" y="1"/>
                      <a:pt x="56"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0"/>
              <p:cNvSpPr/>
              <p:nvPr/>
            </p:nvSpPr>
            <p:spPr>
              <a:xfrm>
                <a:off x="1264025" y="2970200"/>
                <a:ext cx="78125" cy="294800"/>
              </a:xfrm>
              <a:custGeom>
                <a:avLst/>
                <a:gdLst/>
                <a:ahLst/>
                <a:cxnLst/>
                <a:rect l="l" t="t" r="r" b="b"/>
                <a:pathLst>
                  <a:path w="3125" h="11792" extrusionOk="0">
                    <a:moveTo>
                      <a:pt x="541" y="0"/>
                    </a:moveTo>
                    <a:cubicBezTo>
                      <a:pt x="402" y="208"/>
                      <a:pt x="289" y="432"/>
                      <a:pt x="207" y="669"/>
                    </a:cubicBezTo>
                    <a:cubicBezTo>
                      <a:pt x="84" y="1020"/>
                      <a:pt x="18" y="1388"/>
                      <a:pt x="12" y="1759"/>
                    </a:cubicBezTo>
                    <a:cubicBezTo>
                      <a:pt x="0" y="2527"/>
                      <a:pt x="226" y="3288"/>
                      <a:pt x="579" y="3971"/>
                    </a:cubicBezTo>
                    <a:cubicBezTo>
                      <a:pt x="953" y="4697"/>
                      <a:pt x="1474" y="5351"/>
                      <a:pt x="1768" y="6113"/>
                    </a:cubicBezTo>
                    <a:cubicBezTo>
                      <a:pt x="2091" y="6944"/>
                      <a:pt x="2124" y="7871"/>
                      <a:pt x="1962" y="8751"/>
                    </a:cubicBezTo>
                    <a:cubicBezTo>
                      <a:pt x="1798" y="9630"/>
                      <a:pt x="1440" y="10463"/>
                      <a:pt x="1001" y="11242"/>
                    </a:cubicBezTo>
                    <a:cubicBezTo>
                      <a:pt x="1276" y="11542"/>
                      <a:pt x="1666" y="11754"/>
                      <a:pt x="2074" y="11791"/>
                    </a:cubicBezTo>
                    <a:cubicBezTo>
                      <a:pt x="2781" y="10847"/>
                      <a:pt x="3124" y="9652"/>
                      <a:pt x="3097" y="8472"/>
                    </a:cubicBezTo>
                    <a:cubicBezTo>
                      <a:pt x="3068" y="7294"/>
                      <a:pt x="2661" y="6132"/>
                      <a:pt x="1976" y="5173"/>
                    </a:cubicBezTo>
                    <a:cubicBezTo>
                      <a:pt x="1487" y="4486"/>
                      <a:pt x="850" y="3873"/>
                      <a:pt x="596" y="3068"/>
                    </a:cubicBezTo>
                    <a:cubicBezTo>
                      <a:pt x="373" y="2352"/>
                      <a:pt x="490" y="1596"/>
                      <a:pt x="728" y="867"/>
                    </a:cubicBezTo>
                    <a:cubicBezTo>
                      <a:pt x="800" y="636"/>
                      <a:pt x="887" y="409"/>
                      <a:pt x="979" y="187"/>
                    </a:cubicBezTo>
                    <a:cubicBezTo>
                      <a:pt x="838" y="123"/>
                      <a:pt x="692" y="60"/>
                      <a:pt x="541"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0"/>
              <p:cNvSpPr/>
              <p:nvPr/>
            </p:nvSpPr>
            <p:spPr>
              <a:xfrm>
                <a:off x="1098100" y="2958850"/>
                <a:ext cx="165050" cy="404900"/>
              </a:xfrm>
              <a:custGeom>
                <a:avLst/>
                <a:gdLst/>
                <a:ahLst/>
                <a:cxnLst/>
                <a:rect l="l" t="t" r="r" b="b"/>
                <a:pathLst>
                  <a:path w="6602" h="16196" extrusionOk="0">
                    <a:moveTo>
                      <a:pt x="6073" y="1"/>
                    </a:moveTo>
                    <a:cubicBezTo>
                      <a:pt x="6086" y="263"/>
                      <a:pt x="6062" y="526"/>
                      <a:pt x="6002" y="783"/>
                    </a:cubicBezTo>
                    <a:cubicBezTo>
                      <a:pt x="5845" y="1481"/>
                      <a:pt x="5454" y="2152"/>
                      <a:pt x="4966" y="2688"/>
                    </a:cubicBezTo>
                    <a:cubicBezTo>
                      <a:pt x="4184" y="3549"/>
                      <a:pt x="3175" y="4163"/>
                      <a:pt x="2266" y="4888"/>
                    </a:cubicBezTo>
                    <a:cubicBezTo>
                      <a:pt x="1355" y="5610"/>
                      <a:pt x="501" y="6507"/>
                      <a:pt x="226" y="7636"/>
                    </a:cubicBezTo>
                    <a:cubicBezTo>
                      <a:pt x="1" y="8553"/>
                      <a:pt x="183" y="9523"/>
                      <a:pt x="476" y="10420"/>
                    </a:cubicBezTo>
                    <a:cubicBezTo>
                      <a:pt x="767" y="11317"/>
                      <a:pt x="1167" y="12179"/>
                      <a:pt x="1401" y="13095"/>
                    </a:cubicBezTo>
                    <a:cubicBezTo>
                      <a:pt x="1629" y="14010"/>
                      <a:pt x="1678" y="15013"/>
                      <a:pt x="1273" y="15869"/>
                    </a:cubicBezTo>
                    <a:cubicBezTo>
                      <a:pt x="1550" y="16039"/>
                      <a:pt x="1955" y="16124"/>
                      <a:pt x="2275" y="16196"/>
                    </a:cubicBezTo>
                    <a:cubicBezTo>
                      <a:pt x="2822" y="15375"/>
                      <a:pt x="2899" y="14282"/>
                      <a:pt x="2773" y="13303"/>
                    </a:cubicBezTo>
                    <a:cubicBezTo>
                      <a:pt x="2647" y="12324"/>
                      <a:pt x="2312" y="11387"/>
                      <a:pt x="2053" y="10436"/>
                    </a:cubicBezTo>
                    <a:cubicBezTo>
                      <a:pt x="1791" y="9486"/>
                      <a:pt x="1599" y="8490"/>
                      <a:pt x="1763" y="7517"/>
                    </a:cubicBezTo>
                    <a:cubicBezTo>
                      <a:pt x="1923" y="6603"/>
                      <a:pt x="2387" y="5768"/>
                      <a:pt x="3079" y="5149"/>
                    </a:cubicBezTo>
                    <a:cubicBezTo>
                      <a:pt x="3749" y="4557"/>
                      <a:pt x="4603" y="4196"/>
                      <a:pt x="5270" y="3597"/>
                    </a:cubicBezTo>
                    <a:cubicBezTo>
                      <a:pt x="6003" y="2939"/>
                      <a:pt x="6462" y="1995"/>
                      <a:pt x="6570" y="1017"/>
                    </a:cubicBezTo>
                    <a:cubicBezTo>
                      <a:pt x="6599" y="745"/>
                      <a:pt x="6602" y="473"/>
                      <a:pt x="6577" y="201"/>
                    </a:cubicBezTo>
                    <a:cubicBezTo>
                      <a:pt x="6408" y="135"/>
                      <a:pt x="6240" y="67"/>
                      <a:pt x="607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072750" y="2947150"/>
                <a:ext cx="160375" cy="106900"/>
              </a:xfrm>
              <a:custGeom>
                <a:avLst/>
                <a:gdLst/>
                <a:ahLst/>
                <a:cxnLst/>
                <a:rect l="l" t="t" r="r" b="b"/>
                <a:pathLst>
                  <a:path w="6415" h="4276" extrusionOk="0">
                    <a:moveTo>
                      <a:pt x="5891" y="1"/>
                    </a:moveTo>
                    <a:cubicBezTo>
                      <a:pt x="5816" y="210"/>
                      <a:pt x="5741" y="415"/>
                      <a:pt x="5657" y="619"/>
                    </a:cubicBezTo>
                    <a:cubicBezTo>
                      <a:pt x="5530" y="931"/>
                      <a:pt x="5390" y="1238"/>
                      <a:pt x="5221" y="1528"/>
                    </a:cubicBezTo>
                    <a:cubicBezTo>
                      <a:pt x="4878" y="2117"/>
                      <a:pt x="4408" y="2651"/>
                      <a:pt x="3807" y="2963"/>
                    </a:cubicBezTo>
                    <a:cubicBezTo>
                      <a:pt x="3303" y="3225"/>
                      <a:pt x="2726" y="3319"/>
                      <a:pt x="2158" y="3319"/>
                    </a:cubicBezTo>
                    <a:cubicBezTo>
                      <a:pt x="2133" y="3319"/>
                      <a:pt x="2108" y="3319"/>
                      <a:pt x="2082" y="3318"/>
                    </a:cubicBezTo>
                    <a:cubicBezTo>
                      <a:pt x="1491" y="3308"/>
                      <a:pt x="870" y="3186"/>
                      <a:pt x="286" y="3079"/>
                    </a:cubicBezTo>
                    <a:cubicBezTo>
                      <a:pt x="194" y="3360"/>
                      <a:pt x="95" y="3725"/>
                      <a:pt x="0" y="4004"/>
                    </a:cubicBezTo>
                    <a:cubicBezTo>
                      <a:pt x="513" y="4186"/>
                      <a:pt x="1057" y="4275"/>
                      <a:pt x="1601" y="4275"/>
                    </a:cubicBezTo>
                    <a:cubicBezTo>
                      <a:pt x="2565" y="4275"/>
                      <a:pt x="3531" y="3996"/>
                      <a:pt x="4332" y="3458"/>
                    </a:cubicBezTo>
                    <a:cubicBezTo>
                      <a:pt x="5229" y="2852"/>
                      <a:pt x="5908" y="1935"/>
                      <a:pt x="6242" y="906"/>
                    </a:cubicBezTo>
                    <a:cubicBezTo>
                      <a:pt x="6320" y="677"/>
                      <a:pt x="6377" y="443"/>
                      <a:pt x="6414" y="205"/>
                    </a:cubicBezTo>
                    <a:cubicBezTo>
                      <a:pt x="6235" y="133"/>
                      <a:pt x="6061" y="65"/>
                      <a:pt x="5891"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0" name="Google Shape;1450;p30"/>
          <p:cNvGrpSpPr/>
          <p:nvPr/>
        </p:nvGrpSpPr>
        <p:grpSpPr>
          <a:xfrm>
            <a:off x="5017895" y="235062"/>
            <a:ext cx="654195" cy="635660"/>
            <a:chOff x="1860550" y="3536650"/>
            <a:chExt cx="477375" cy="463850"/>
          </a:xfrm>
        </p:grpSpPr>
        <p:sp>
          <p:nvSpPr>
            <p:cNvPr id="1451" name="Google Shape;1451;p30"/>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0"/>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0"/>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0"/>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1450;p30">
            <a:extLst>
              <a:ext uri="{FF2B5EF4-FFF2-40B4-BE49-F238E27FC236}">
                <a16:creationId xmlns:a16="http://schemas.microsoft.com/office/drawing/2014/main" id="{076FD3A6-A43F-7FDF-B6B5-9B0C073B3074}"/>
              </a:ext>
            </a:extLst>
          </p:cNvPr>
          <p:cNvGrpSpPr/>
          <p:nvPr/>
        </p:nvGrpSpPr>
        <p:grpSpPr>
          <a:xfrm>
            <a:off x="2809377" y="1005942"/>
            <a:ext cx="654195" cy="635660"/>
            <a:chOff x="1860550" y="3536650"/>
            <a:chExt cx="477375" cy="463850"/>
          </a:xfrm>
        </p:grpSpPr>
        <p:sp>
          <p:nvSpPr>
            <p:cNvPr id="6" name="Google Shape;1451;p30">
              <a:extLst>
                <a:ext uri="{FF2B5EF4-FFF2-40B4-BE49-F238E27FC236}">
                  <a16:creationId xmlns:a16="http://schemas.microsoft.com/office/drawing/2014/main" id="{197B035A-45D8-26ED-C97F-FEE930244E80}"/>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52;p30">
              <a:extLst>
                <a:ext uri="{FF2B5EF4-FFF2-40B4-BE49-F238E27FC236}">
                  <a16:creationId xmlns:a16="http://schemas.microsoft.com/office/drawing/2014/main" id="{50D88AF1-BFA5-0184-CD3A-6761D97A3373}"/>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53;p30">
              <a:extLst>
                <a:ext uri="{FF2B5EF4-FFF2-40B4-BE49-F238E27FC236}">
                  <a16:creationId xmlns:a16="http://schemas.microsoft.com/office/drawing/2014/main" id="{08602039-F1A7-C46D-AC4B-3403FD10337B}"/>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54;p30">
              <a:extLst>
                <a:ext uri="{FF2B5EF4-FFF2-40B4-BE49-F238E27FC236}">
                  <a16:creationId xmlns:a16="http://schemas.microsoft.com/office/drawing/2014/main" id="{91DCD917-5035-F7C0-BA53-E9DA64B5F9E2}"/>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55;p30">
              <a:extLst>
                <a:ext uri="{FF2B5EF4-FFF2-40B4-BE49-F238E27FC236}">
                  <a16:creationId xmlns:a16="http://schemas.microsoft.com/office/drawing/2014/main" id="{3565E08D-0723-609B-539D-F4218CD82F6F}"/>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56;p30">
              <a:extLst>
                <a:ext uri="{FF2B5EF4-FFF2-40B4-BE49-F238E27FC236}">
                  <a16:creationId xmlns:a16="http://schemas.microsoft.com/office/drawing/2014/main" id="{EF6386A3-C8D3-6740-D48F-21DAD5F029B9}"/>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57;p30">
              <a:extLst>
                <a:ext uri="{FF2B5EF4-FFF2-40B4-BE49-F238E27FC236}">
                  <a16:creationId xmlns:a16="http://schemas.microsoft.com/office/drawing/2014/main" id="{7A7861EF-C1F6-3932-ECB5-553CD3D9995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8;p30">
              <a:extLst>
                <a:ext uri="{FF2B5EF4-FFF2-40B4-BE49-F238E27FC236}">
                  <a16:creationId xmlns:a16="http://schemas.microsoft.com/office/drawing/2014/main" id="{CD77D8EF-82B5-36CF-81FE-ADFC72DF35FA}"/>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 name="Picture 50">
            <a:extLst>
              <a:ext uri="{FF2B5EF4-FFF2-40B4-BE49-F238E27FC236}">
                <a16:creationId xmlns:a16="http://schemas.microsoft.com/office/drawing/2014/main" id="{8DD3C0EB-C700-7361-BAAF-EE107C2F7658}"/>
              </a:ext>
            </a:extLst>
          </p:cNvPr>
          <p:cNvPicPr>
            <a:picLocks noChangeAspect="1"/>
          </p:cNvPicPr>
          <p:nvPr/>
        </p:nvPicPr>
        <p:blipFill>
          <a:blip r:embed="rId4"/>
          <a:stretch>
            <a:fillRect/>
          </a:stretch>
        </p:blipFill>
        <p:spPr>
          <a:xfrm>
            <a:off x="5775449" y="1770141"/>
            <a:ext cx="3747927" cy="37479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93"/>
                                        </p:tgtEl>
                                        <p:attrNameLst>
                                          <p:attrName>style.visibility</p:attrName>
                                        </p:attrNameLst>
                                      </p:cBhvr>
                                      <p:to>
                                        <p:strVal val="visible"/>
                                      </p:to>
                                    </p:set>
                                    <p:anim calcmode="lin" valueType="num">
                                      <p:cBhvr>
                                        <p:cTn id="12" dur="500" fill="hold"/>
                                        <p:tgtEl>
                                          <p:spTgt spid="1393"/>
                                        </p:tgtEl>
                                        <p:attrNameLst>
                                          <p:attrName>ppt_w</p:attrName>
                                        </p:attrNameLst>
                                      </p:cBhvr>
                                      <p:tavLst>
                                        <p:tav tm="0">
                                          <p:val>
                                            <p:fltVal val="0"/>
                                          </p:val>
                                        </p:tav>
                                        <p:tav tm="100000">
                                          <p:val>
                                            <p:strVal val="#ppt_w"/>
                                          </p:val>
                                        </p:tav>
                                      </p:tavLst>
                                    </p:anim>
                                    <p:anim calcmode="lin" valueType="num">
                                      <p:cBhvr>
                                        <p:cTn id="13" dur="500" fill="hold"/>
                                        <p:tgtEl>
                                          <p:spTgt spid="1393"/>
                                        </p:tgtEl>
                                        <p:attrNameLst>
                                          <p:attrName>ppt_h</p:attrName>
                                        </p:attrNameLst>
                                      </p:cBhvr>
                                      <p:tavLst>
                                        <p:tav tm="0">
                                          <p:val>
                                            <p:fltVal val="0"/>
                                          </p:val>
                                        </p:tav>
                                        <p:tav tm="100000">
                                          <p:val>
                                            <p:strVal val="#ppt_h"/>
                                          </p:val>
                                        </p:tav>
                                      </p:tavLst>
                                    </p:anim>
                                    <p:animEffect transition="in" filter="fade">
                                      <p:cBhvr>
                                        <p:cTn id="14" dur="500"/>
                                        <p:tgtEl>
                                          <p:spTgt spid="139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94"/>
                                        </p:tgtEl>
                                        <p:attrNameLst>
                                          <p:attrName>style.visibility</p:attrName>
                                        </p:attrNameLst>
                                      </p:cBhvr>
                                      <p:to>
                                        <p:strVal val="visible"/>
                                      </p:to>
                                    </p:set>
                                    <p:anim calcmode="lin" valueType="num">
                                      <p:cBhvr>
                                        <p:cTn id="17" dur="500" fill="hold"/>
                                        <p:tgtEl>
                                          <p:spTgt spid="1394"/>
                                        </p:tgtEl>
                                        <p:attrNameLst>
                                          <p:attrName>ppt_w</p:attrName>
                                        </p:attrNameLst>
                                      </p:cBhvr>
                                      <p:tavLst>
                                        <p:tav tm="0">
                                          <p:val>
                                            <p:fltVal val="0"/>
                                          </p:val>
                                        </p:tav>
                                        <p:tav tm="100000">
                                          <p:val>
                                            <p:strVal val="#ppt_w"/>
                                          </p:val>
                                        </p:tav>
                                      </p:tavLst>
                                    </p:anim>
                                    <p:anim calcmode="lin" valueType="num">
                                      <p:cBhvr>
                                        <p:cTn id="18" dur="500" fill="hold"/>
                                        <p:tgtEl>
                                          <p:spTgt spid="1394"/>
                                        </p:tgtEl>
                                        <p:attrNameLst>
                                          <p:attrName>ppt_h</p:attrName>
                                        </p:attrNameLst>
                                      </p:cBhvr>
                                      <p:tavLst>
                                        <p:tav tm="0">
                                          <p:val>
                                            <p:fltVal val="0"/>
                                          </p:val>
                                        </p:tav>
                                        <p:tav tm="100000">
                                          <p:val>
                                            <p:strVal val="#ppt_h"/>
                                          </p:val>
                                        </p:tav>
                                      </p:tavLst>
                                    </p:anim>
                                    <p:animEffect transition="in" filter="fade">
                                      <p:cBhvr>
                                        <p:cTn id="19" dur="500"/>
                                        <p:tgtEl>
                                          <p:spTgt spid="139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96"/>
                                        </p:tgtEl>
                                        <p:attrNameLst>
                                          <p:attrName>style.visibility</p:attrName>
                                        </p:attrNameLst>
                                      </p:cBhvr>
                                      <p:to>
                                        <p:strVal val="visible"/>
                                      </p:to>
                                    </p:set>
                                    <p:anim calcmode="lin" valueType="num">
                                      <p:cBhvr>
                                        <p:cTn id="22" dur="500" fill="hold"/>
                                        <p:tgtEl>
                                          <p:spTgt spid="1396"/>
                                        </p:tgtEl>
                                        <p:attrNameLst>
                                          <p:attrName>ppt_w</p:attrName>
                                        </p:attrNameLst>
                                      </p:cBhvr>
                                      <p:tavLst>
                                        <p:tav tm="0">
                                          <p:val>
                                            <p:fltVal val="0"/>
                                          </p:val>
                                        </p:tav>
                                        <p:tav tm="100000">
                                          <p:val>
                                            <p:strVal val="#ppt_w"/>
                                          </p:val>
                                        </p:tav>
                                      </p:tavLst>
                                    </p:anim>
                                    <p:anim calcmode="lin" valueType="num">
                                      <p:cBhvr>
                                        <p:cTn id="23" dur="500" fill="hold"/>
                                        <p:tgtEl>
                                          <p:spTgt spid="1396"/>
                                        </p:tgtEl>
                                        <p:attrNameLst>
                                          <p:attrName>ppt_h</p:attrName>
                                        </p:attrNameLst>
                                      </p:cBhvr>
                                      <p:tavLst>
                                        <p:tav tm="0">
                                          <p:val>
                                            <p:fltVal val="0"/>
                                          </p:val>
                                        </p:tav>
                                        <p:tav tm="100000">
                                          <p:val>
                                            <p:strVal val="#ppt_h"/>
                                          </p:val>
                                        </p:tav>
                                      </p:tavLst>
                                    </p:anim>
                                    <p:animEffect transition="in" filter="fade">
                                      <p:cBhvr>
                                        <p:cTn id="24" dur="500"/>
                                        <p:tgtEl>
                                          <p:spTgt spid="139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97"/>
                                        </p:tgtEl>
                                        <p:attrNameLst>
                                          <p:attrName>style.visibility</p:attrName>
                                        </p:attrNameLst>
                                      </p:cBhvr>
                                      <p:to>
                                        <p:strVal val="visible"/>
                                      </p:to>
                                    </p:set>
                                    <p:anim calcmode="lin" valueType="num">
                                      <p:cBhvr>
                                        <p:cTn id="27" dur="500" fill="hold"/>
                                        <p:tgtEl>
                                          <p:spTgt spid="1397"/>
                                        </p:tgtEl>
                                        <p:attrNameLst>
                                          <p:attrName>ppt_w</p:attrName>
                                        </p:attrNameLst>
                                      </p:cBhvr>
                                      <p:tavLst>
                                        <p:tav tm="0">
                                          <p:val>
                                            <p:fltVal val="0"/>
                                          </p:val>
                                        </p:tav>
                                        <p:tav tm="100000">
                                          <p:val>
                                            <p:strVal val="#ppt_w"/>
                                          </p:val>
                                        </p:tav>
                                      </p:tavLst>
                                    </p:anim>
                                    <p:anim calcmode="lin" valueType="num">
                                      <p:cBhvr>
                                        <p:cTn id="28" dur="500" fill="hold"/>
                                        <p:tgtEl>
                                          <p:spTgt spid="1397"/>
                                        </p:tgtEl>
                                        <p:attrNameLst>
                                          <p:attrName>ppt_h</p:attrName>
                                        </p:attrNameLst>
                                      </p:cBhvr>
                                      <p:tavLst>
                                        <p:tav tm="0">
                                          <p:val>
                                            <p:fltVal val="0"/>
                                          </p:val>
                                        </p:tav>
                                        <p:tav tm="100000">
                                          <p:val>
                                            <p:strVal val="#ppt_h"/>
                                          </p:val>
                                        </p:tav>
                                      </p:tavLst>
                                    </p:anim>
                                    <p:animEffect transition="in" filter="fade">
                                      <p:cBhvr>
                                        <p:cTn id="29" dur="500"/>
                                        <p:tgtEl>
                                          <p:spTgt spid="1397"/>
                                        </p:tgtEl>
                                      </p:cBhvr>
                                    </p:animEffect>
                                  </p:childTnLst>
                                </p:cTn>
                              </p:par>
                              <p:par>
                                <p:cTn id="30" presetID="53" presetClass="entr" presetSubtype="16" fill="hold" nodeType="withEffect">
                                  <p:stCondLst>
                                    <p:cond delay="0"/>
                                  </p:stCondLst>
                                  <p:childTnLst>
                                    <p:set>
                                      <p:cBhvr>
                                        <p:cTn id="31" dur="1" fill="hold">
                                          <p:stCondLst>
                                            <p:cond delay="0"/>
                                          </p:stCondLst>
                                        </p:cTn>
                                        <p:tgtEl>
                                          <p:spTgt spid="1398"/>
                                        </p:tgtEl>
                                        <p:attrNameLst>
                                          <p:attrName>style.visibility</p:attrName>
                                        </p:attrNameLst>
                                      </p:cBhvr>
                                      <p:to>
                                        <p:strVal val="visible"/>
                                      </p:to>
                                    </p:set>
                                    <p:anim calcmode="lin" valueType="num">
                                      <p:cBhvr>
                                        <p:cTn id="32" dur="500" fill="hold"/>
                                        <p:tgtEl>
                                          <p:spTgt spid="1398"/>
                                        </p:tgtEl>
                                        <p:attrNameLst>
                                          <p:attrName>ppt_w</p:attrName>
                                        </p:attrNameLst>
                                      </p:cBhvr>
                                      <p:tavLst>
                                        <p:tav tm="0">
                                          <p:val>
                                            <p:fltVal val="0"/>
                                          </p:val>
                                        </p:tav>
                                        <p:tav tm="100000">
                                          <p:val>
                                            <p:strVal val="#ppt_w"/>
                                          </p:val>
                                        </p:tav>
                                      </p:tavLst>
                                    </p:anim>
                                    <p:anim calcmode="lin" valueType="num">
                                      <p:cBhvr>
                                        <p:cTn id="33" dur="500" fill="hold"/>
                                        <p:tgtEl>
                                          <p:spTgt spid="1398"/>
                                        </p:tgtEl>
                                        <p:attrNameLst>
                                          <p:attrName>ppt_h</p:attrName>
                                        </p:attrNameLst>
                                      </p:cBhvr>
                                      <p:tavLst>
                                        <p:tav tm="0">
                                          <p:val>
                                            <p:fltVal val="0"/>
                                          </p:val>
                                        </p:tav>
                                        <p:tav tm="100000">
                                          <p:val>
                                            <p:strVal val="#ppt_h"/>
                                          </p:val>
                                        </p:tav>
                                      </p:tavLst>
                                    </p:anim>
                                    <p:animEffect transition="in" filter="fade">
                                      <p:cBhvr>
                                        <p:cTn id="34" dur="500"/>
                                        <p:tgtEl>
                                          <p:spTgt spid="1398"/>
                                        </p:tgtEl>
                                      </p:cBhvr>
                                    </p:animEffect>
                                  </p:childTnLst>
                                </p:cTn>
                              </p:par>
                              <p:par>
                                <p:cTn id="35" presetID="53" presetClass="entr" presetSubtype="16" fill="hold" nodeType="withEffect">
                                  <p:stCondLst>
                                    <p:cond delay="0"/>
                                  </p:stCondLst>
                                  <p:childTnLst>
                                    <p:set>
                                      <p:cBhvr>
                                        <p:cTn id="36" dur="1" fill="hold">
                                          <p:stCondLst>
                                            <p:cond delay="0"/>
                                          </p:stCondLst>
                                        </p:cTn>
                                        <p:tgtEl>
                                          <p:spTgt spid="1414"/>
                                        </p:tgtEl>
                                        <p:attrNameLst>
                                          <p:attrName>style.visibility</p:attrName>
                                        </p:attrNameLst>
                                      </p:cBhvr>
                                      <p:to>
                                        <p:strVal val="visible"/>
                                      </p:to>
                                    </p:set>
                                    <p:anim calcmode="lin" valueType="num">
                                      <p:cBhvr>
                                        <p:cTn id="37" dur="500" fill="hold"/>
                                        <p:tgtEl>
                                          <p:spTgt spid="1414"/>
                                        </p:tgtEl>
                                        <p:attrNameLst>
                                          <p:attrName>ppt_w</p:attrName>
                                        </p:attrNameLst>
                                      </p:cBhvr>
                                      <p:tavLst>
                                        <p:tav tm="0">
                                          <p:val>
                                            <p:fltVal val="0"/>
                                          </p:val>
                                        </p:tav>
                                        <p:tav tm="100000">
                                          <p:val>
                                            <p:strVal val="#ppt_w"/>
                                          </p:val>
                                        </p:tav>
                                      </p:tavLst>
                                    </p:anim>
                                    <p:anim calcmode="lin" valueType="num">
                                      <p:cBhvr>
                                        <p:cTn id="38" dur="500" fill="hold"/>
                                        <p:tgtEl>
                                          <p:spTgt spid="1414"/>
                                        </p:tgtEl>
                                        <p:attrNameLst>
                                          <p:attrName>ppt_h</p:attrName>
                                        </p:attrNameLst>
                                      </p:cBhvr>
                                      <p:tavLst>
                                        <p:tav tm="0">
                                          <p:val>
                                            <p:fltVal val="0"/>
                                          </p:val>
                                        </p:tav>
                                        <p:tav tm="100000">
                                          <p:val>
                                            <p:strVal val="#ppt_h"/>
                                          </p:val>
                                        </p:tav>
                                      </p:tavLst>
                                    </p:anim>
                                    <p:animEffect transition="in" filter="fade">
                                      <p:cBhvr>
                                        <p:cTn id="39" dur="500"/>
                                        <p:tgtEl>
                                          <p:spTgt spid="1414"/>
                                        </p:tgtEl>
                                      </p:cBhvr>
                                    </p:animEffect>
                                  </p:childTnLst>
                                </p:cTn>
                              </p:par>
                              <p:par>
                                <p:cTn id="40" presetID="53" presetClass="entr" presetSubtype="16" fill="hold" nodeType="withEffect">
                                  <p:stCondLst>
                                    <p:cond delay="0"/>
                                  </p:stCondLst>
                                  <p:childTnLst>
                                    <p:set>
                                      <p:cBhvr>
                                        <p:cTn id="41" dur="1" fill="hold">
                                          <p:stCondLst>
                                            <p:cond delay="0"/>
                                          </p:stCondLst>
                                        </p:cTn>
                                        <p:tgtEl>
                                          <p:spTgt spid="1450"/>
                                        </p:tgtEl>
                                        <p:attrNameLst>
                                          <p:attrName>style.visibility</p:attrName>
                                        </p:attrNameLst>
                                      </p:cBhvr>
                                      <p:to>
                                        <p:strVal val="visible"/>
                                      </p:to>
                                    </p:set>
                                    <p:anim calcmode="lin" valueType="num">
                                      <p:cBhvr>
                                        <p:cTn id="42" dur="500" fill="hold"/>
                                        <p:tgtEl>
                                          <p:spTgt spid="1450"/>
                                        </p:tgtEl>
                                        <p:attrNameLst>
                                          <p:attrName>ppt_w</p:attrName>
                                        </p:attrNameLst>
                                      </p:cBhvr>
                                      <p:tavLst>
                                        <p:tav tm="0">
                                          <p:val>
                                            <p:fltVal val="0"/>
                                          </p:val>
                                        </p:tav>
                                        <p:tav tm="100000">
                                          <p:val>
                                            <p:strVal val="#ppt_w"/>
                                          </p:val>
                                        </p:tav>
                                      </p:tavLst>
                                    </p:anim>
                                    <p:anim calcmode="lin" valueType="num">
                                      <p:cBhvr>
                                        <p:cTn id="43" dur="500" fill="hold"/>
                                        <p:tgtEl>
                                          <p:spTgt spid="1450"/>
                                        </p:tgtEl>
                                        <p:attrNameLst>
                                          <p:attrName>ppt_h</p:attrName>
                                        </p:attrNameLst>
                                      </p:cBhvr>
                                      <p:tavLst>
                                        <p:tav tm="0">
                                          <p:val>
                                            <p:fltVal val="0"/>
                                          </p:val>
                                        </p:tav>
                                        <p:tav tm="100000">
                                          <p:val>
                                            <p:strVal val="#ppt_h"/>
                                          </p:val>
                                        </p:tav>
                                      </p:tavLst>
                                    </p:anim>
                                    <p:animEffect transition="in" filter="fade">
                                      <p:cBhvr>
                                        <p:cTn id="44" dur="500"/>
                                        <p:tgtEl>
                                          <p:spTgt spid="1450"/>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par>
                                <p:cTn id="50" presetID="53" presetClass="entr" presetSubtype="16"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 calcmode="lin" valueType="num">
                                      <p:cBhvr>
                                        <p:cTn id="52" dur="500" fill="hold"/>
                                        <p:tgtEl>
                                          <p:spTgt spid="51"/>
                                        </p:tgtEl>
                                        <p:attrNameLst>
                                          <p:attrName>ppt_w</p:attrName>
                                        </p:attrNameLst>
                                      </p:cBhvr>
                                      <p:tavLst>
                                        <p:tav tm="0">
                                          <p:val>
                                            <p:fltVal val="0"/>
                                          </p:val>
                                        </p:tav>
                                        <p:tav tm="100000">
                                          <p:val>
                                            <p:strVal val="#ppt_w"/>
                                          </p:val>
                                        </p:tav>
                                      </p:tavLst>
                                    </p:anim>
                                    <p:anim calcmode="lin" valueType="num">
                                      <p:cBhvr>
                                        <p:cTn id="53" dur="500" fill="hold"/>
                                        <p:tgtEl>
                                          <p:spTgt spid="51"/>
                                        </p:tgtEl>
                                        <p:attrNameLst>
                                          <p:attrName>ppt_h</p:attrName>
                                        </p:attrNameLst>
                                      </p:cBhvr>
                                      <p:tavLst>
                                        <p:tav tm="0">
                                          <p:val>
                                            <p:fltVal val="0"/>
                                          </p:val>
                                        </p:tav>
                                        <p:tav tm="100000">
                                          <p:val>
                                            <p:strVal val="#ppt_h"/>
                                          </p:val>
                                        </p:tav>
                                      </p:tavLst>
                                    </p:anim>
                                    <p:animEffect transition="in" filter="fade">
                                      <p:cBhvr>
                                        <p:cTn id="5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3" grpId="0" animBg="1"/>
      <p:bldP spid="1394" grpId="0" animBg="1"/>
      <p:bldP spid="1396" grpId="0"/>
      <p:bldP spid="139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000">
                <a:solidFill>
                  <a:schemeClr val="accent4">
                    <a:lumMod val="75000"/>
                  </a:schemeClr>
                </a:solidFill>
                <a:latin typeface="Times New Roman" panose="02020603050405020304" pitchFamily="18" charset="0"/>
                <a:cs typeface="Times New Roman" panose="02020603050405020304" pitchFamily="18" charset="0"/>
              </a:rPr>
              <a:t>1. Đọc</a:t>
            </a:r>
            <a:endParaRPr sz="400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16">
            <a:extLst>
              <a:ext uri="{FF2B5EF4-FFF2-40B4-BE49-F238E27FC236}">
                <a16:creationId xmlns:a16="http://schemas.microsoft.com/office/drawing/2014/main" id="{D3BBD1CE-97E8-B0EC-FB90-2D962EA1C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194" y="1037069"/>
            <a:ext cx="4654787" cy="283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oogle Shape;2042;p44">
            <a:extLst>
              <a:ext uri="{FF2B5EF4-FFF2-40B4-BE49-F238E27FC236}">
                <a16:creationId xmlns:a16="http://schemas.microsoft.com/office/drawing/2014/main" id="{210FE0A0-83F3-7391-5500-20754A67EF22}"/>
              </a:ext>
            </a:extLst>
          </p:cNvPr>
          <p:cNvGrpSpPr/>
          <p:nvPr/>
        </p:nvGrpSpPr>
        <p:grpSpPr>
          <a:xfrm>
            <a:off x="700403" y="2176151"/>
            <a:ext cx="2981100" cy="2709693"/>
            <a:chOff x="3396750" y="1626264"/>
            <a:chExt cx="2340657" cy="2127551"/>
          </a:xfrm>
        </p:grpSpPr>
        <p:sp>
          <p:nvSpPr>
            <p:cNvPr id="4" name="Google Shape;2043;p44">
              <a:extLst>
                <a:ext uri="{FF2B5EF4-FFF2-40B4-BE49-F238E27FC236}">
                  <a16:creationId xmlns:a16="http://schemas.microsoft.com/office/drawing/2014/main" id="{767F8017-5A3F-7E2C-3D05-4C4F2C99ECF5}"/>
                </a:ext>
              </a:extLst>
            </p:cNvPr>
            <p:cNvSpPr/>
            <p:nvPr/>
          </p:nvSpPr>
          <p:spPr>
            <a:xfrm>
              <a:off x="5414212" y="3600056"/>
              <a:ext cx="195807" cy="77144"/>
            </a:xfrm>
            <a:custGeom>
              <a:avLst/>
              <a:gdLst/>
              <a:ahLst/>
              <a:cxnLst/>
              <a:rect l="l" t="t" r="r" b="b"/>
              <a:pathLst>
                <a:path w="4084" h="1609" extrusionOk="0">
                  <a:moveTo>
                    <a:pt x="1452" y="1"/>
                  </a:moveTo>
                  <a:cubicBezTo>
                    <a:pt x="1452" y="1"/>
                    <a:pt x="121" y="1226"/>
                    <a:pt x="33" y="1483"/>
                  </a:cubicBezTo>
                  <a:cubicBezTo>
                    <a:pt x="0" y="1578"/>
                    <a:pt x="544" y="1608"/>
                    <a:pt x="1244" y="1608"/>
                  </a:cubicBezTo>
                  <a:cubicBezTo>
                    <a:pt x="2438" y="1608"/>
                    <a:pt x="4084" y="1521"/>
                    <a:pt x="4084" y="1521"/>
                  </a:cubicBezTo>
                  <a:lnTo>
                    <a:pt x="3757" y="1"/>
                  </a:lnTo>
                  <a:close/>
                </a:path>
              </a:pathLst>
            </a:custGeom>
            <a:solidFill>
              <a:srgbClr val="1354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2044;p44">
              <a:extLst>
                <a:ext uri="{FF2B5EF4-FFF2-40B4-BE49-F238E27FC236}">
                  <a16:creationId xmlns:a16="http://schemas.microsoft.com/office/drawing/2014/main" id="{C824E3C8-D891-1905-B880-4545EA058EFD}"/>
                </a:ext>
              </a:extLst>
            </p:cNvPr>
            <p:cNvSpPr/>
            <p:nvPr/>
          </p:nvSpPr>
          <p:spPr>
            <a:xfrm>
              <a:off x="5013388" y="3600056"/>
              <a:ext cx="250321" cy="77144"/>
            </a:xfrm>
            <a:custGeom>
              <a:avLst/>
              <a:gdLst/>
              <a:ahLst/>
              <a:cxnLst/>
              <a:rect l="l" t="t" r="r" b="b"/>
              <a:pathLst>
                <a:path w="5221" h="1609" extrusionOk="0">
                  <a:moveTo>
                    <a:pt x="2652" y="1"/>
                  </a:moveTo>
                  <a:cubicBezTo>
                    <a:pt x="2652" y="1"/>
                    <a:pt x="121" y="1226"/>
                    <a:pt x="33" y="1483"/>
                  </a:cubicBezTo>
                  <a:cubicBezTo>
                    <a:pt x="0" y="1578"/>
                    <a:pt x="700" y="1608"/>
                    <a:pt x="1595" y="1608"/>
                  </a:cubicBezTo>
                  <a:cubicBezTo>
                    <a:pt x="3123" y="1608"/>
                    <a:pt x="5221" y="1521"/>
                    <a:pt x="5221" y="1521"/>
                  </a:cubicBezTo>
                  <a:lnTo>
                    <a:pt x="5196" y="1"/>
                  </a:lnTo>
                  <a:close/>
                </a:path>
              </a:pathLst>
            </a:custGeom>
            <a:solidFill>
              <a:srgbClr val="1354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045;p44">
              <a:extLst>
                <a:ext uri="{FF2B5EF4-FFF2-40B4-BE49-F238E27FC236}">
                  <a16:creationId xmlns:a16="http://schemas.microsoft.com/office/drawing/2014/main" id="{C7F83146-7ABC-122E-AF72-EA7D1221F34D}"/>
                </a:ext>
              </a:extLst>
            </p:cNvPr>
            <p:cNvSpPr/>
            <p:nvPr/>
          </p:nvSpPr>
          <p:spPr>
            <a:xfrm>
              <a:off x="5123662" y="3547987"/>
              <a:ext cx="150883" cy="63719"/>
            </a:xfrm>
            <a:custGeom>
              <a:avLst/>
              <a:gdLst/>
              <a:ahLst/>
              <a:cxnLst/>
              <a:rect l="l" t="t" r="r" b="b"/>
              <a:pathLst>
                <a:path w="3147" h="1329" extrusionOk="0">
                  <a:moveTo>
                    <a:pt x="0" y="0"/>
                  </a:moveTo>
                  <a:cubicBezTo>
                    <a:pt x="0" y="0"/>
                    <a:pt x="25" y="1124"/>
                    <a:pt x="396" y="1238"/>
                  </a:cubicBezTo>
                  <a:cubicBezTo>
                    <a:pt x="584" y="1294"/>
                    <a:pt x="1159" y="1329"/>
                    <a:pt x="1712" y="1329"/>
                  </a:cubicBezTo>
                  <a:cubicBezTo>
                    <a:pt x="2264" y="1329"/>
                    <a:pt x="2795" y="1294"/>
                    <a:pt x="2896" y="1212"/>
                  </a:cubicBezTo>
                  <a:cubicBezTo>
                    <a:pt x="3103" y="1049"/>
                    <a:pt x="3147" y="0"/>
                    <a:pt x="3147" y="0"/>
                  </a:cubicBezTo>
                  <a:close/>
                </a:path>
              </a:pathLst>
            </a:custGeom>
            <a:solidFill>
              <a:srgbClr val="007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046;p44">
              <a:extLst>
                <a:ext uri="{FF2B5EF4-FFF2-40B4-BE49-F238E27FC236}">
                  <a16:creationId xmlns:a16="http://schemas.microsoft.com/office/drawing/2014/main" id="{7325F592-0358-24CB-75E1-6616A5CE913D}"/>
                </a:ext>
              </a:extLst>
            </p:cNvPr>
            <p:cNvSpPr/>
            <p:nvPr/>
          </p:nvSpPr>
          <p:spPr>
            <a:xfrm>
              <a:off x="5463931" y="3535617"/>
              <a:ext cx="143068" cy="77383"/>
            </a:xfrm>
            <a:custGeom>
              <a:avLst/>
              <a:gdLst/>
              <a:ahLst/>
              <a:cxnLst/>
              <a:rect l="l" t="t" r="r" b="b"/>
              <a:pathLst>
                <a:path w="2984" h="1614" extrusionOk="0">
                  <a:moveTo>
                    <a:pt x="2927" y="1"/>
                  </a:moveTo>
                  <a:lnTo>
                    <a:pt x="1" y="258"/>
                  </a:lnTo>
                  <a:cubicBezTo>
                    <a:pt x="1" y="258"/>
                    <a:pt x="26" y="1382"/>
                    <a:pt x="396" y="1496"/>
                  </a:cubicBezTo>
                  <a:cubicBezTo>
                    <a:pt x="614" y="1561"/>
                    <a:pt x="1310" y="1614"/>
                    <a:pt x="1898" y="1614"/>
                  </a:cubicBezTo>
                  <a:cubicBezTo>
                    <a:pt x="2325" y="1614"/>
                    <a:pt x="2696" y="1586"/>
                    <a:pt x="2783" y="1514"/>
                  </a:cubicBezTo>
                  <a:cubicBezTo>
                    <a:pt x="2984" y="1351"/>
                    <a:pt x="2927" y="1"/>
                    <a:pt x="2927" y="1"/>
                  </a:cubicBezTo>
                  <a:close/>
                </a:path>
              </a:pathLst>
            </a:custGeom>
            <a:solidFill>
              <a:srgbClr val="007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047;p44">
              <a:extLst>
                <a:ext uri="{FF2B5EF4-FFF2-40B4-BE49-F238E27FC236}">
                  <a16:creationId xmlns:a16="http://schemas.microsoft.com/office/drawing/2014/main" id="{CB321040-B508-E05D-68D4-75BC01A920AF}"/>
                </a:ext>
              </a:extLst>
            </p:cNvPr>
            <p:cNvSpPr/>
            <p:nvPr/>
          </p:nvSpPr>
          <p:spPr>
            <a:xfrm>
              <a:off x="4185956" y="2932476"/>
              <a:ext cx="358486" cy="36624"/>
            </a:xfrm>
            <a:custGeom>
              <a:avLst/>
              <a:gdLst/>
              <a:ahLst/>
              <a:cxnLst/>
              <a:rect l="l" t="t" r="r" b="b"/>
              <a:pathLst>
                <a:path w="7997" h="817" extrusionOk="0">
                  <a:moveTo>
                    <a:pt x="1" y="0"/>
                  </a:moveTo>
                  <a:lnTo>
                    <a:pt x="1" y="817"/>
                  </a:lnTo>
                  <a:lnTo>
                    <a:pt x="7996" y="817"/>
                  </a:lnTo>
                  <a:lnTo>
                    <a:pt x="7996" y="0"/>
                  </a:lnTo>
                  <a:close/>
                </a:path>
              </a:pathLst>
            </a:custGeom>
            <a:solidFill>
              <a:srgbClr val="DDDDD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048;p44">
              <a:extLst>
                <a:ext uri="{FF2B5EF4-FFF2-40B4-BE49-F238E27FC236}">
                  <a16:creationId xmlns:a16="http://schemas.microsoft.com/office/drawing/2014/main" id="{11684738-54B6-E98E-8063-DA739E6A794B}"/>
                </a:ext>
              </a:extLst>
            </p:cNvPr>
            <p:cNvSpPr/>
            <p:nvPr/>
          </p:nvSpPr>
          <p:spPr>
            <a:xfrm>
              <a:off x="4318873" y="3456836"/>
              <a:ext cx="206969" cy="159003"/>
            </a:xfrm>
            <a:custGeom>
              <a:avLst/>
              <a:gdLst/>
              <a:ahLst/>
              <a:cxnLst/>
              <a:rect l="l" t="t" r="r" b="b"/>
              <a:pathLst>
                <a:path w="4617" h="3547" extrusionOk="0">
                  <a:moveTo>
                    <a:pt x="4069" y="0"/>
                  </a:moveTo>
                  <a:cubicBezTo>
                    <a:pt x="3898" y="0"/>
                    <a:pt x="3689" y="40"/>
                    <a:pt x="3442" y="155"/>
                  </a:cubicBezTo>
                  <a:cubicBezTo>
                    <a:pt x="2676" y="519"/>
                    <a:pt x="2136" y="959"/>
                    <a:pt x="2136" y="959"/>
                  </a:cubicBezTo>
                  <a:lnTo>
                    <a:pt x="1439" y="507"/>
                  </a:lnTo>
                  <a:lnTo>
                    <a:pt x="0" y="2290"/>
                  </a:lnTo>
                  <a:lnTo>
                    <a:pt x="1589" y="3546"/>
                  </a:lnTo>
                  <a:lnTo>
                    <a:pt x="4617" y="174"/>
                  </a:lnTo>
                  <a:cubicBezTo>
                    <a:pt x="4617" y="174"/>
                    <a:pt x="4429" y="0"/>
                    <a:pt x="4069" y="0"/>
                  </a:cubicBez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049;p44">
              <a:extLst>
                <a:ext uri="{FF2B5EF4-FFF2-40B4-BE49-F238E27FC236}">
                  <a16:creationId xmlns:a16="http://schemas.microsoft.com/office/drawing/2014/main" id="{16B9778A-E729-3A8E-68A6-C5886002D954}"/>
                </a:ext>
              </a:extLst>
            </p:cNvPr>
            <p:cNvSpPr/>
            <p:nvPr/>
          </p:nvSpPr>
          <p:spPr>
            <a:xfrm>
              <a:off x="4051112" y="3262728"/>
              <a:ext cx="339299" cy="317065"/>
            </a:xfrm>
            <a:custGeom>
              <a:avLst/>
              <a:gdLst/>
              <a:ahLst/>
              <a:cxnLst/>
              <a:rect l="l" t="t" r="r" b="b"/>
              <a:pathLst>
                <a:path w="7569" h="7073" extrusionOk="0">
                  <a:moveTo>
                    <a:pt x="1633" y="0"/>
                  </a:moveTo>
                  <a:lnTo>
                    <a:pt x="0" y="2902"/>
                  </a:lnTo>
                  <a:lnTo>
                    <a:pt x="6061" y="7073"/>
                  </a:lnTo>
                  <a:lnTo>
                    <a:pt x="7569" y="4661"/>
                  </a:lnTo>
                  <a:lnTo>
                    <a:pt x="1633" y="0"/>
                  </a:lnTo>
                  <a:close/>
                </a:path>
              </a:pathLst>
            </a:custGeom>
            <a:solidFill>
              <a:srgbClr val="007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050;p44">
              <a:extLst>
                <a:ext uri="{FF2B5EF4-FFF2-40B4-BE49-F238E27FC236}">
                  <a16:creationId xmlns:a16="http://schemas.microsoft.com/office/drawing/2014/main" id="{FE4D50A6-C980-9835-C3A7-7B37D5779110}"/>
                </a:ext>
              </a:extLst>
            </p:cNvPr>
            <p:cNvSpPr/>
            <p:nvPr/>
          </p:nvSpPr>
          <p:spPr>
            <a:xfrm>
              <a:off x="4135300" y="3627901"/>
              <a:ext cx="226110" cy="120003"/>
            </a:xfrm>
            <a:custGeom>
              <a:avLst/>
              <a:gdLst/>
              <a:ahLst/>
              <a:cxnLst/>
              <a:rect l="l" t="t" r="r" b="b"/>
              <a:pathLst>
                <a:path w="5044" h="2677" extrusionOk="0">
                  <a:moveTo>
                    <a:pt x="2173" y="1"/>
                  </a:moveTo>
                  <a:lnTo>
                    <a:pt x="0" y="779"/>
                  </a:lnTo>
                  <a:lnTo>
                    <a:pt x="697" y="2676"/>
                  </a:lnTo>
                  <a:lnTo>
                    <a:pt x="5044" y="1382"/>
                  </a:lnTo>
                  <a:cubicBezTo>
                    <a:pt x="5044" y="1382"/>
                    <a:pt x="4899" y="848"/>
                    <a:pt x="4058" y="754"/>
                  </a:cubicBezTo>
                  <a:cubicBezTo>
                    <a:pt x="3777" y="723"/>
                    <a:pt x="3513" y="712"/>
                    <a:pt x="3286" y="712"/>
                  </a:cubicBezTo>
                  <a:cubicBezTo>
                    <a:pt x="2832" y="712"/>
                    <a:pt x="2525" y="754"/>
                    <a:pt x="2525" y="754"/>
                  </a:cubicBezTo>
                  <a:lnTo>
                    <a:pt x="2173" y="1"/>
                  </a:ln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051;p44">
              <a:extLst>
                <a:ext uri="{FF2B5EF4-FFF2-40B4-BE49-F238E27FC236}">
                  <a16:creationId xmlns:a16="http://schemas.microsoft.com/office/drawing/2014/main" id="{ADCFA195-AA21-F521-86E4-3A0D024FED28}"/>
                </a:ext>
              </a:extLst>
            </p:cNvPr>
            <p:cNvSpPr/>
            <p:nvPr/>
          </p:nvSpPr>
          <p:spPr>
            <a:xfrm>
              <a:off x="3503487" y="3059699"/>
              <a:ext cx="744719" cy="625388"/>
            </a:xfrm>
            <a:custGeom>
              <a:avLst/>
              <a:gdLst/>
              <a:ahLst/>
              <a:cxnLst/>
              <a:rect l="l" t="t" r="r" b="b"/>
              <a:pathLst>
                <a:path w="16613" h="13951" extrusionOk="0">
                  <a:moveTo>
                    <a:pt x="1520" y="1"/>
                  </a:moveTo>
                  <a:cubicBezTo>
                    <a:pt x="1520" y="1"/>
                    <a:pt x="1382" y="265"/>
                    <a:pt x="1225" y="654"/>
                  </a:cubicBezTo>
                  <a:cubicBezTo>
                    <a:pt x="716" y="1935"/>
                    <a:pt x="0" y="4693"/>
                    <a:pt x="3046" y="5258"/>
                  </a:cubicBezTo>
                  <a:cubicBezTo>
                    <a:pt x="5898" y="5792"/>
                    <a:pt x="10878" y="6558"/>
                    <a:pt x="10878" y="6558"/>
                  </a:cubicBezTo>
                  <a:lnTo>
                    <a:pt x="13039" y="11828"/>
                  </a:lnTo>
                  <a:lnTo>
                    <a:pt x="13906" y="13951"/>
                  </a:lnTo>
                  <a:lnTo>
                    <a:pt x="16613" y="12902"/>
                  </a:lnTo>
                  <a:cubicBezTo>
                    <a:pt x="16613" y="12902"/>
                    <a:pt x="14729" y="4793"/>
                    <a:pt x="14301" y="4065"/>
                  </a:cubicBezTo>
                  <a:cubicBezTo>
                    <a:pt x="13887" y="3342"/>
                    <a:pt x="9076" y="1559"/>
                    <a:pt x="9076" y="1559"/>
                  </a:cubicBezTo>
                  <a:lnTo>
                    <a:pt x="1520" y="1"/>
                  </a:lnTo>
                  <a:close/>
                </a:path>
              </a:pathLst>
            </a:custGeom>
            <a:solidFill>
              <a:srgbClr val="1354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052;p44">
              <a:extLst>
                <a:ext uri="{FF2B5EF4-FFF2-40B4-BE49-F238E27FC236}">
                  <a16:creationId xmlns:a16="http://schemas.microsoft.com/office/drawing/2014/main" id="{E565F42E-7F3B-163F-6E5E-441F73919F80}"/>
                </a:ext>
              </a:extLst>
            </p:cNvPr>
            <p:cNvSpPr/>
            <p:nvPr/>
          </p:nvSpPr>
          <p:spPr>
            <a:xfrm>
              <a:off x="3571626" y="2627865"/>
              <a:ext cx="405196" cy="501978"/>
            </a:xfrm>
            <a:custGeom>
              <a:avLst/>
              <a:gdLst/>
              <a:ahLst/>
              <a:cxnLst/>
              <a:rect l="l" t="t" r="r" b="b"/>
              <a:pathLst>
                <a:path w="9039" h="11198" extrusionOk="0">
                  <a:moveTo>
                    <a:pt x="5694" y="1"/>
                  </a:moveTo>
                  <a:cubicBezTo>
                    <a:pt x="4949" y="1"/>
                    <a:pt x="4189" y="308"/>
                    <a:pt x="3542" y="1010"/>
                  </a:cubicBezTo>
                  <a:cubicBezTo>
                    <a:pt x="1489" y="3240"/>
                    <a:pt x="0" y="9647"/>
                    <a:pt x="0" y="9647"/>
                  </a:cubicBezTo>
                  <a:lnTo>
                    <a:pt x="7556" y="11198"/>
                  </a:lnTo>
                  <a:cubicBezTo>
                    <a:pt x="7556" y="11198"/>
                    <a:pt x="7694" y="10651"/>
                    <a:pt x="7895" y="9841"/>
                  </a:cubicBezTo>
                  <a:cubicBezTo>
                    <a:pt x="8134" y="8843"/>
                    <a:pt x="8460" y="7448"/>
                    <a:pt x="8693" y="6198"/>
                  </a:cubicBezTo>
                  <a:cubicBezTo>
                    <a:pt x="8887" y="5150"/>
                    <a:pt x="9038" y="4189"/>
                    <a:pt x="9026" y="3661"/>
                  </a:cubicBezTo>
                  <a:cubicBezTo>
                    <a:pt x="8973" y="1560"/>
                    <a:pt x="7372" y="1"/>
                    <a:pt x="5694" y="1"/>
                  </a:cubicBezTo>
                  <a:close/>
                </a:path>
              </a:pathLst>
            </a:custGeom>
            <a:solidFill>
              <a:srgbClr val="007C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053;p44">
              <a:extLst>
                <a:ext uri="{FF2B5EF4-FFF2-40B4-BE49-F238E27FC236}">
                  <a16:creationId xmlns:a16="http://schemas.microsoft.com/office/drawing/2014/main" id="{95FAC438-F33C-7FF2-5397-569F8BA12231}"/>
                </a:ext>
              </a:extLst>
            </p:cNvPr>
            <p:cNvSpPr/>
            <p:nvPr/>
          </p:nvSpPr>
          <p:spPr>
            <a:xfrm>
              <a:off x="4220609" y="2771675"/>
              <a:ext cx="54914" cy="152638"/>
            </a:xfrm>
            <a:custGeom>
              <a:avLst/>
              <a:gdLst/>
              <a:ahLst/>
              <a:cxnLst/>
              <a:rect l="l" t="t" r="r" b="b"/>
              <a:pathLst>
                <a:path w="1225" h="3405" extrusionOk="0">
                  <a:moveTo>
                    <a:pt x="421" y="1"/>
                  </a:moveTo>
                  <a:lnTo>
                    <a:pt x="0" y="170"/>
                  </a:lnTo>
                  <a:lnTo>
                    <a:pt x="829" y="3154"/>
                  </a:lnTo>
                  <a:lnTo>
                    <a:pt x="911" y="3405"/>
                  </a:lnTo>
                  <a:lnTo>
                    <a:pt x="1225" y="3154"/>
                  </a:lnTo>
                  <a:lnTo>
                    <a:pt x="421" y="1"/>
                  </a:lnTo>
                  <a:close/>
                </a:path>
              </a:pathLst>
            </a:custGeom>
            <a:solidFill>
              <a:srgbClr val="C075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054;p44">
              <a:extLst>
                <a:ext uri="{FF2B5EF4-FFF2-40B4-BE49-F238E27FC236}">
                  <a16:creationId xmlns:a16="http://schemas.microsoft.com/office/drawing/2014/main" id="{24935635-5120-3BFF-72E1-0C9F473003A6}"/>
                </a:ext>
              </a:extLst>
            </p:cNvPr>
            <p:cNvSpPr/>
            <p:nvPr/>
          </p:nvSpPr>
          <p:spPr>
            <a:xfrm>
              <a:off x="3765868" y="2751144"/>
              <a:ext cx="564289" cy="237362"/>
            </a:xfrm>
            <a:custGeom>
              <a:avLst/>
              <a:gdLst/>
              <a:ahLst/>
              <a:cxnLst/>
              <a:rect l="l" t="t" r="r" b="b"/>
              <a:pathLst>
                <a:path w="12588" h="5295" extrusionOk="0">
                  <a:moveTo>
                    <a:pt x="2601" y="0"/>
                  </a:moveTo>
                  <a:lnTo>
                    <a:pt x="1" y="2035"/>
                  </a:lnTo>
                  <a:lnTo>
                    <a:pt x="4159" y="5295"/>
                  </a:lnTo>
                  <a:lnTo>
                    <a:pt x="11922" y="4698"/>
                  </a:lnTo>
                  <a:lnTo>
                    <a:pt x="12587" y="4020"/>
                  </a:lnTo>
                  <a:cubicBezTo>
                    <a:pt x="12587" y="4020"/>
                    <a:pt x="12537" y="3448"/>
                    <a:pt x="12211" y="2965"/>
                  </a:cubicBezTo>
                  <a:cubicBezTo>
                    <a:pt x="11983" y="2623"/>
                    <a:pt x="11349" y="2550"/>
                    <a:pt x="10702" y="2550"/>
                  </a:cubicBezTo>
                  <a:cubicBezTo>
                    <a:pt x="10422" y="2550"/>
                    <a:pt x="10139" y="2564"/>
                    <a:pt x="9887" y="2575"/>
                  </a:cubicBezTo>
                  <a:cubicBezTo>
                    <a:pt x="9051" y="2619"/>
                    <a:pt x="5704" y="2915"/>
                    <a:pt x="5704" y="2915"/>
                  </a:cubicBezTo>
                  <a:lnTo>
                    <a:pt x="2601" y="0"/>
                  </a:lnTo>
                  <a:close/>
                </a:path>
              </a:pathLst>
            </a:custGeom>
            <a:solidFill>
              <a:srgbClr val="F5A6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055;p44">
              <a:extLst>
                <a:ext uri="{FF2B5EF4-FFF2-40B4-BE49-F238E27FC236}">
                  <a16:creationId xmlns:a16="http://schemas.microsoft.com/office/drawing/2014/main" id="{F9E0BBE7-97C3-E216-5635-B66B9E69A2F2}"/>
                </a:ext>
              </a:extLst>
            </p:cNvPr>
            <p:cNvSpPr/>
            <p:nvPr/>
          </p:nvSpPr>
          <p:spPr>
            <a:xfrm>
              <a:off x="3825580" y="2578823"/>
              <a:ext cx="107586" cy="128162"/>
            </a:xfrm>
            <a:custGeom>
              <a:avLst/>
              <a:gdLst/>
              <a:ahLst/>
              <a:cxnLst/>
              <a:rect l="l" t="t" r="r" b="b"/>
              <a:pathLst>
                <a:path w="2400" h="2859" extrusionOk="0">
                  <a:moveTo>
                    <a:pt x="767" y="0"/>
                  </a:moveTo>
                  <a:lnTo>
                    <a:pt x="421" y="723"/>
                  </a:lnTo>
                  <a:cubicBezTo>
                    <a:pt x="415" y="723"/>
                    <a:pt x="270" y="961"/>
                    <a:pt x="195" y="1169"/>
                  </a:cubicBezTo>
                  <a:cubicBezTo>
                    <a:pt x="0" y="1696"/>
                    <a:pt x="409" y="2707"/>
                    <a:pt x="1137" y="2846"/>
                  </a:cubicBezTo>
                  <a:cubicBezTo>
                    <a:pt x="1178" y="2854"/>
                    <a:pt x="1217" y="2858"/>
                    <a:pt x="1255" y="2858"/>
                  </a:cubicBezTo>
                  <a:cubicBezTo>
                    <a:pt x="1893" y="2858"/>
                    <a:pt x="2117" y="1728"/>
                    <a:pt x="2117" y="1728"/>
                  </a:cubicBezTo>
                  <a:lnTo>
                    <a:pt x="2400" y="522"/>
                  </a:lnTo>
                  <a:lnTo>
                    <a:pt x="767" y="0"/>
                  </a:lnTo>
                  <a:close/>
                </a:path>
              </a:pathLst>
            </a:custGeom>
            <a:solidFill>
              <a:srgbClr val="F5A6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056;p44">
              <a:extLst>
                <a:ext uri="{FF2B5EF4-FFF2-40B4-BE49-F238E27FC236}">
                  <a16:creationId xmlns:a16="http://schemas.microsoft.com/office/drawing/2014/main" id="{7A4C75FE-A40B-6E76-4391-CAC389036A94}"/>
                </a:ext>
              </a:extLst>
            </p:cNvPr>
            <p:cNvSpPr/>
            <p:nvPr/>
          </p:nvSpPr>
          <p:spPr>
            <a:xfrm>
              <a:off x="3700374" y="2272330"/>
              <a:ext cx="437292" cy="345934"/>
            </a:xfrm>
            <a:custGeom>
              <a:avLst/>
              <a:gdLst/>
              <a:ahLst/>
              <a:cxnLst/>
              <a:rect l="l" t="t" r="r" b="b"/>
              <a:pathLst>
                <a:path w="9755" h="7717" extrusionOk="0">
                  <a:moveTo>
                    <a:pt x="5678" y="1"/>
                  </a:moveTo>
                  <a:cubicBezTo>
                    <a:pt x="5296" y="1"/>
                    <a:pt x="4908" y="74"/>
                    <a:pt x="4533" y="218"/>
                  </a:cubicBezTo>
                  <a:cubicBezTo>
                    <a:pt x="4307" y="177"/>
                    <a:pt x="4094" y="158"/>
                    <a:pt x="3892" y="158"/>
                  </a:cubicBezTo>
                  <a:cubicBezTo>
                    <a:pt x="0" y="158"/>
                    <a:pt x="312" y="7308"/>
                    <a:pt x="312" y="7308"/>
                  </a:cubicBezTo>
                  <a:lnTo>
                    <a:pt x="3660" y="6969"/>
                  </a:lnTo>
                  <a:lnTo>
                    <a:pt x="8050" y="7717"/>
                  </a:lnTo>
                  <a:cubicBezTo>
                    <a:pt x="9755" y="2304"/>
                    <a:pt x="7813" y="1"/>
                    <a:pt x="5678" y="1"/>
                  </a:cubicBezTo>
                  <a:close/>
                </a:path>
              </a:pathLst>
            </a:custGeom>
            <a:solidFill>
              <a:srgbClr val="C075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057;p44">
              <a:extLst>
                <a:ext uri="{FF2B5EF4-FFF2-40B4-BE49-F238E27FC236}">
                  <a16:creationId xmlns:a16="http://schemas.microsoft.com/office/drawing/2014/main" id="{D63F6803-DB69-53DD-39AC-F0605FFBE6E2}"/>
                </a:ext>
              </a:extLst>
            </p:cNvPr>
            <p:cNvSpPr/>
            <p:nvPr/>
          </p:nvSpPr>
          <p:spPr>
            <a:xfrm>
              <a:off x="3752644" y="2365394"/>
              <a:ext cx="319665" cy="252603"/>
            </a:xfrm>
            <a:custGeom>
              <a:avLst/>
              <a:gdLst/>
              <a:ahLst/>
              <a:cxnLst/>
              <a:rect l="l" t="t" r="r" b="b"/>
              <a:pathLst>
                <a:path w="7131" h="5635" extrusionOk="0">
                  <a:moveTo>
                    <a:pt x="5214" y="1"/>
                  </a:moveTo>
                  <a:cubicBezTo>
                    <a:pt x="4359" y="1853"/>
                    <a:pt x="1502" y="2023"/>
                    <a:pt x="1502" y="2023"/>
                  </a:cubicBezTo>
                  <a:cubicBezTo>
                    <a:pt x="1502" y="2023"/>
                    <a:pt x="1211" y="1483"/>
                    <a:pt x="856" y="1483"/>
                  </a:cubicBezTo>
                  <a:cubicBezTo>
                    <a:pt x="800" y="1483"/>
                    <a:pt x="743" y="1496"/>
                    <a:pt x="685" y="1527"/>
                  </a:cubicBezTo>
                  <a:cubicBezTo>
                    <a:pt x="289" y="1730"/>
                    <a:pt x="0" y="3192"/>
                    <a:pt x="850" y="3192"/>
                  </a:cubicBezTo>
                  <a:cubicBezTo>
                    <a:pt x="944" y="3192"/>
                    <a:pt x="1052" y="3174"/>
                    <a:pt x="1175" y="3135"/>
                  </a:cubicBezTo>
                  <a:lnTo>
                    <a:pt x="1175" y="3135"/>
                  </a:lnTo>
                  <a:cubicBezTo>
                    <a:pt x="1175" y="3135"/>
                    <a:pt x="1144" y="4755"/>
                    <a:pt x="2444" y="5339"/>
                  </a:cubicBezTo>
                  <a:cubicBezTo>
                    <a:pt x="2853" y="5528"/>
                    <a:pt x="3337" y="5635"/>
                    <a:pt x="3829" y="5635"/>
                  </a:cubicBezTo>
                  <a:cubicBezTo>
                    <a:pt x="5436" y="5635"/>
                    <a:pt x="7131" y="4493"/>
                    <a:pt x="6602" y="1320"/>
                  </a:cubicBezTo>
                  <a:cubicBezTo>
                    <a:pt x="5572" y="1288"/>
                    <a:pt x="5214" y="1"/>
                    <a:pt x="5214" y="1"/>
                  </a:cubicBezTo>
                  <a:close/>
                </a:path>
              </a:pathLst>
            </a:custGeom>
            <a:solidFill>
              <a:srgbClr val="F5A68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058;p44">
              <a:extLst>
                <a:ext uri="{FF2B5EF4-FFF2-40B4-BE49-F238E27FC236}">
                  <a16:creationId xmlns:a16="http://schemas.microsoft.com/office/drawing/2014/main" id="{C4E7066E-4C09-CCD5-7834-525BDACE45FE}"/>
                </a:ext>
              </a:extLst>
            </p:cNvPr>
            <p:cNvSpPr/>
            <p:nvPr/>
          </p:nvSpPr>
          <p:spPr>
            <a:xfrm>
              <a:off x="3903850" y="2453885"/>
              <a:ext cx="28914" cy="14345"/>
            </a:xfrm>
            <a:custGeom>
              <a:avLst/>
              <a:gdLst/>
              <a:ahLst/>
              <a:cxnLst/>
              <a:rect l="l" t="t" r="r" b="b"/>
              <a:pathLst>
                <a:path w="645" h="320" extrusionOk="0">
                  <a:moveTo>
                    <a:pt x="327" y="0"/>
                  </a:moveTo>
                  <a:cubicBezTo>
                    <a:pt x="165" y="0"/>
                    <a:pt x="0" y="97"/>
                    <a:pt x="0" y="319"/>
                  </a:cubicBezTo>
                  <a:cubicBezTo>
                    <a:pt x="0" y="319"/>
                    <a:pt x="183" y="159"/>
                    <a:pt x="390" y="159"/>
                  </a:cubicBezTo>
                  <a:cubicBezTo>
                    <a:pt x="473" y="159"/>
                    <a:pt x="560" y="185"/>
                    <a:pt x="641" y="256"/>
                  </a:cubicBezTo>
                  <a:cubicBezTo>
                    <a:pt x="644" y="94"/>
                    <a:pt x="487" y="0"/>
                    <a:pt x="327" y="0"/>
                  </a:cubicBezTo>
                  <a:close/>
                </a:path>
              </a:pathLst>
            </a:custGeom>
            <a:solidFill>
              <a:srgbClr val="3B19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59;p44">
              <a:extLst>
                <a:ext uri="{FF2B5EF4-FFF2-40B4-BE49-F238E27FC236}">
                  <a16:creationId xmlns:a16="http://schemas.microsoft.com/office/drawing/2014/main" id="{2E35C826-4B13-4E2C-5DE4-E8D7D0267C68}"/>
                </a:ext>
              </a:extLst>
            </p:cNvPr>
            <p:cNvSpPr/>
            <p:nvPr/>
          </p:nvSpPr>
          <p:spPr>
            <a:xfrm>
              <a:off x="3986066" y="2456665"/>
              <a:ext cx="29452" cy="16317"/>
            </a:xfrm>
            <a:custGeom>
              <a:avLst/>
              <a:gdLst/>
              <a:ahLst/>
              <a:cxnLst/>
              <a:rect l="l" t="t" r="r" b="b"/>
              <a:pathLst>
                <a:path w="657" h="364" extrusionOk="0">
                  <a:moveTo>
                    <a:pt x="290" y="0"/>
                  </a:moveTo>
                  <a:cubicBezTo>
                    <a:pt x="149" y="0"/>
                    <a:pt x="14" y="75"/>
                    <a:pt x="0" y="219"/>
                  </a:cubicBezTo>
                  <a:cubicBezTo>
                    <a:pt x="72" y="170"/>
                    <a:pt x="145" y="151"/>
                    <a:pt x="213" y="151"/>
                  </a:cubicBezTo>
                  <a:cubicBezTo>
                    <a:pt x="442" y="151"/>
                    <a:pt x="628" y="364"/>
                    <a:pt x="628" y="364"/>
                  </a:cubicBezTo>
                  <a:cubicBezTo>
                    <a:pt x="656" y="119"/>
                    <a:pt x="468" y="0"/>
                    <a:pt x="290" y="0"/>
                  </a:cubicBezTo>
                  <a:close/>
                </a:path>
              </a:pathLst>
            </a:custGeom>
            <a:solidFill>
              <a:srgbClr val="3B19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060;p44">
              <a:extLst>
                <a:ext uri="{FF2B5EF4-FFF2-40B4-BE49-F238E27FC236}">
                  <a16:creationId xmlns:a16="http://schemas.microsoft.com/office/drawing/2014/main" id="{5441059E-516D-77FD-9099-87EA7A5C60D8}"/>
                </a:ext>
              </a:extLst>
            </p:cNvPr>
            <p:cNvSpPr/>
            <p:nvPr/>
          </p:nvSpPr>
          <p:spPr>
            <a:xfrm>
              <a:off x="3912278" y="2527404"/>
              <a:ext cx="61145" cy="25776"/>
            </a:xfrm>
            <a:custGeom>
              <a:avLst/>
              <a:gdLst/>
              <a:ahLst/>
              <a:cxnLst/>
              <a:rect l="l" t="t" r="r" b="b"/>
              <a:pathLst>
                <a:path w="1364" h="575" extrusionOk="0">
                  <a:moveTo>
                    <a:pt x="79" y="1"/>
                  </a:moveTo>
                  <a:cubicBezTo>
                    <a:pt x="62" y="1"/>
                    <a:pt x="46" y="6"/>
                    <a:pt x="32" y="17"/>
                  </a:cubicBezTo>
                  <a:cubicBezTo>
                    <a:pt x="13" y="48"/>
                    <a:pt x="1" y="86"/>
                    <a:pt x="26" y="117"/>
                  </a:cubicBezTo>
                  <a:cubicBezTo>
                    <a:pt x="26" y="124"/>
                    <a:pt x="334" y="501"/>
                    <a:pt x="811" y="563"/>
                  </a:cubicBezTo>
                  <a:cubicBezTo>
                    <a:pt x="854" y="571"/>
                    <a:pt x="898" y="575"/>
                    <a:pt x="945" y="575"/>
                  </a:cubicBezTo>
                  <a:cubicBezTo>
                    <a:pt x="1055" y="575"/>
                    <a:pt x="1175" y="552"/>
                    <a:pt x="1307" y="494"/>
                  </a:cubicBezTo>
                  <a:cubicBezTo>
                    <a:pt x="1339" y="488"/>
                    <a:pt x="1364" y="450"/>
                    <a:pt x="1345" y="406"/>
                  </a:cubicBezTo>
                  <a:cubicBezTo>
                    <a:pt x="1340" y="382"/>
                    <a:pt x="1316" y="365"/>
                    <a:pt x="1284" y="365"/>
                  </a:cubicBezTo>
                  <a:cubicBezTo>
                    <a:pt x="1275" y="365"/>
                    <a:pt x="1266" y="366"/>
                    <a:pt x="1257" y="369"/>
                  </a:cubicBezTo>
                  <a:cubicBezTo>
                    <a:pt x="1144" y="410"/>
                    <a:pt x="1036" y="428"/>
                    <a:pt x="936" y="428"/>
                  </a:cubicBezTo>
                  <a:cubicBezTo>
                    <a:pt x="463" y="428"/>
                    <a:pt x="149" y="44"/>
                    <a:pt x="139" y="23"/>
                  </a:cubicBezTo>
                  <a:cubicBezTo>
                    <a:pt x="121" y="9"/>
                    <a:pt x="100" y="1"/>
                    <a:pt x="79" y="1"/>
                  </a:cubicBezTo>
                  <a:close/>
                </a:path>
              </a:pathLst>
            </a:custGeom>
            <a:solidFill>
              <a:srgbClr val="3B19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061;p44">
              <a:extLst>
                <a:ext uri="{FF2B5EF4-FFF2-40B4-BE49-F238E27FC236}">
                  <a16:creationId xmlns:a16="http://schemas.microsoft.com/office/drawing/2014/main" id="{BB8718E3-8214-2FD1-356C-892311B80C33}"/>
                </a:ext>
              </a:extLst>
            </p:cNvPr>
            <p:cNvSpPr/>
            <p:nvPr/>
          </p:nvSpPr>
          <p:spPr>
            <a:xfrm>
              <a:off x="3948903" y="2453482"/>
              <a:ext cx="34652" cy="74996"/>
            </a:xfrm>
            <a:custGeom>
              <a:avLst/>
              <a:gdLst/>
              <a:ahLst/>
              <a:cxnLst/>
              <a:rect l="l" t="t" r="r" b="b"/>
              <a:pathLst>
                <a:path w="773" h="1673" extrusionOk="0">
                  <a:moveTo>
                    <a:pt x="224" y="1"/>
                  </a:moveTo>
                  <a:cubicBezTo>
                    <a:pt x="220" y="1"/>
                    <a:pt x="217" y="1"/>
                    <a:pt x="214" y="1"/>
                  </a:cubicBezTo>
                  <a:cubicBezTo>
                    <a:pt x="182" y="8"/>
                    <a:pt x="151" y="39"/>
                    <a:pt x="157" y="77"/>
                  </a:cubicBezTo>
                  <a:lnTo>
                    <a:pt x="308" y="1107"/>
                  </a:lnTo>
                  <a:cubicBezTo>
                    <a:pt x="314" y="1126"/>
                    <a:pt x="314" y="1138"/>
                    <a:pt x="333" y="1145"/>
                  </a:cubicBezTo>
                  <a:lnTo>
                    <a:pt x="566" y="1358"/>
                  </a:lnTo>
                  <a:lnTo>
                    <a:pt x="57" y="1540"/>
                  </a:lnTo>
                  <a:cubicBezTo>
                    <a:pt x="25" y="1547"/>
                    <a:pt x="0" y="1584"/>
                    <a:pt x="19" y="1628"/>
                  </a:cubicBezTo>
                  <a:cubicBezTo>
                    <a:pt x="25" y="1660"/>
                    <a:pt x="51" y="1672"/>
                    <a:pt x="82" y="1672"/>
                  </a:cubicBezTo>
                  <a:cubicBezTo>
                    <a:pt x="88" y="1672"/>
                    <a:pt x="94" y="1672"/>
                    <a:pt x="101" y="1666"/>
                  </a:cubicBezTo>
                  <a:lnTo>
                    <a:pt x="723" y="1452"/>
                  </a:lnTo>
                  <a:cubicBezTo>
                    <a:pt x="748" y="1446"/>
                    <a:pt x="760" y="1421"/>
                    <a:pt x="773" y="1396"/>
                  </a:cubicBezTo>
                  <a:cubicBezTo>
                    <a:pt x="773" y="1377"/>
                    <a:pt x="760" y="1352"/>
                    <a:pt x="748" y="1333"/>
                  </a:cubicBezTo>
                  <a:lnTo>
                    <a:pt x="440" y="1063"/>
                  </a:lnTo>
                  <a:lnTo>
                    <a:pt x="289" y="58"/>
                  </a:lnTo>
                  <a:cubicBezTo>
                    <a:pt x="283" y="29"/>
                    <a:pt x="257" y="1"/>
                    <a:pt x="224" y="1"/>
                  </a:cubicBezTo>
                  <a:close/>
                </a:path>
              </a:pathLst>
            </a:custGeom>
            <a:solidFill>
              <a:srgbClr val="EE727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062;p44">
              <a:extLst>
                <a:ext uri="{FF2B5EF4-FFF2-40B4-BE49-F238E27FC236}">
                  <a16:creationId xmlns:a16="http://schemas.microsoft.com/office/drawing/2014/main" id="{22BF0CCA-9CBC-3FD5-73FA-E40109D2A79D}"/>
                </a:ext>
              </a:extLst>
            </p:cNvPr>
            <p:cNvSpPr/>
            <p:nvPr/>
          </p:nvSpPr>
          <p:spPr>
            <a:xfrm>
              <a:off x="3826431" y="2308372"/>
              <a:ext cx="226379" cy="93376"/>
            </a:xfrm>
            <a:custGeom>
              <a:avLst/>
              <a:gdLst/>
              <a:ahLst/>
              <a:cxnLst/>
              <a:rect l="l" t="t" r="r" b="b"/>
              <a:pathLst>
                <a:path w="5050" h="2083" extrusionOk="0">
                  <a:moveTo>
                    <a:pt x="2635" y="1"/>
                  </a:moveTo>
                  <a:cubicBezTo>
                    <a:pt x="2553" y="1"/>
                    <a:pt x="2468" y="4"/>
                    <a:pt x="2381" y="10"/>
                  </a:cubicBezTo>
                  <a:cubicBezTo>
                    <a:pt x="182" y="173"/>
                    <a:pt x="0" y="2083"/>
                    <a:pt x="0" y="2083"/>
                  </a:cubicBezTo>
                  <a:cubicBezTo>
                    <a:pt x="0" y="2083"/>
                    <a:pt x="834" y="563"/>
                    <a:pt x="2650" y="563"/>
                  </a:cubicBezTo>
                  <a:cubicBezTo>
                    <a:pt x="2665" y="563"/>
                    <a:pt x="2680" y="563"/>
                    <a:pt x="2695" y="563"/>
                  </a:cubicBezTo>
                  <a:cubicBezTo>
                    <a:pt x="4541" y="582"/>
                    <a:pt x="5050" y="1825"/>
                    <a:pt x="5050" y="1825"/>
                  </a:cubicBezTo>
                  <a:cubicBezTo>
                    <a:pt x="5050" y="1825"/>
                    <a:pt x="4621" y="1"/>
                    <a:pt x="2635" y="1"/>
                  </a:cubicBezTo>
                  <a:close/>
                </a:path>
              </a:pathLst>
            </a:custGeom>
            <a:solidFill>
              <a:srgbClr val="62B0B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063;p44">
              <a:extLst>
                <a:ext uri="{FF2B5EF4-FFF2-40B4-BE49-F238E27FC236}">
                  <a16:creationId xmlns:a16="http://schemas.microsoft.com/office/drawing/2014/main" id="{D7B3005D-0DA3-2905-84F9-EBEA59CEFDF3}"/>
                </a:ext>
              </a:extLst>
            </p:cNvPr>
            <p:cNvSpPr/>
            <p:nvPr/>
          </p:nvSpPr>
          <p:spPr>
            <a:xfrm>
              <a:off x="3925502" y="2959776"/>
              <a:ext cx="973115" cy="71007"/>
            </a:xfrm>
            <a:custGeom>
              <a:avLst/>
              <a:gdLst/>
              <a:ahLst/>
              <a:cxnLst/>
              <a:rect l="l" t="t" r="r" b="b"/>
              <a:pathLst>
                <a:path w="21708" h="1584" extrusionOk="0">
                  <a:moveTo>
                    <a:pt x="1" y="0"/>
                  </a:moveTo>
                  <a:lnTo>
                    <a:pt x="1" y="1583"/>
                  </a:lnTo>
                  <a:lnTo>
                    <a:pt x="21707" y="1583"/>
                  </a:lnTo>
                  <a:lnTo>
                    <a:pt x="21707" y="0"/>
                  </a:lnTo>
                  <a:close/>
                </a:path>
              </a:pathLst>
            </a:custGeom>
            <a:solidFill>
              <a:srgbClr val="C2540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064;p44">
              <a:extLst>
                <a:ext uri="{FF2B5EF4-FFF2-40B4-BE49-F238E27FC236}">
                  <a16:creationId xmlns:a16="http://schemas.microsoft.com/office/drawing/2014/main" id="{BEB6112C-A734-A450-1453-947C51FF0669}"/>
                </a:ext>
              </a:extLst>
            </p:cNvPr>
            <p:cNvSpPr/>
            <p:nvPr/>
          </p:nvSpPr>
          <p:spPr>
            <a:xfrm>
              <a:off x="3965803" y="3030740"/>
              <a:ext cx="889467" cy="263272"/>
            </a:xfrm>
            <a:custGeom>
              <a:avLst/>
              <a:gdLst/>
              <a:ahLst/>
              <a:cxnLst/>
              <a:rect l="l" t="t" r="r" b="b"/>
              <a:pathLst>
                <a:path w="19842" h="5873" extrusionOk="0">
                  <a:moveTo>
                    <a:pt x="0" y="0"/>
                  </a:moveTo>
                  <a:lnTo>
                    <a:pt x="0" y="5873"/>
                  </a:lnTo>
                  <a:lnTo>
                    <a:pt x="19841" y="5873"/>
                  </a:lnTo>
                  <a:lnTo>
                    <a:pt x="19841" y="0"/>
                  </a:ln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065;p44">
              <a:extLst>
                <a:ext uri="{FF2B5EF4-FFF2-40B4-BE49-F238E27FC236}">
                  <a16:creationId xmlns:a16="http://schemas.microsoft.com/office/drawing/2014/main" id="{8A0E33B9-2A56-541E-6422-7C817C500EDA}"/>
                </a:ext>
              </a:extLst>
            </p:cNvPr>
            <p:cNvSpPr/>
            <p:nvPr/>
          </p:nvSpPr>
          <p:spPr>
            <a:xfrm>
              <a:off x="3965803" y="3190374"/>
              <a:ext cx="67331" cy="563123"/>
            </a:xfrm>
            <a:custGeom>
              <a:avLst/>
              <a:gdLst/>
              <a:ahLst/>
              <a:cxnLst/>
              <a:rect l="l" t="t" r="r" b="b"/>
              <a:pathLst>
                <a:path w="1502" h="12562" extrusionOk="0">
                  <a:moveTo>
                    <a:pt x="0" y="0"/>
                  </a:moveTo>
                  <a:lnTo>
                    <a:pt x="0" y="12562"/>
                  </a:lnTo>
                  <a:lnTo>
                    <a:pt x="1501" y="12562"/>
                  </a:lnTo>
                  <a:lnTo>
                    <a:pt x="1501" y="0"/>
                  </a:ln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066;p44">
              <a:extLst>
                <a:ext uri="{FF2B5EF4-FFF2-40B4-BE49-F238E27FC236}">
                  <a16:creationId xmlns:a16="http://schemas.microsoft.com/office/drawing/2014/main" id="{973793DF-3B07-FEBD-0DA4-65397D7BCCC6}"/>
                </a:ext>
              </a:extLst>
            </p:cNvPr>
            <p:cNvSpPr/>
            <p:nvPr/>
          </p:nvSpPr>
          <p:spPr>
            <a:xfrm>
              <a:off x="4787913" y="3190374"/>
              <a:ext cx="67376" cy="563123"/>
            </a:xfrm>
            <a:custGeom>
              <a:avLst/>
              <a:gdLst/>
              <a:ahLst/>
              <a:cxnLst/>
              <a:rect l="l" t="t" r="r" b="b"/>
              <a:pathLst>
                <a:path w="1503" h="12562" extrusionOk="0">
                  <a:moveTo>
                    <a:pt x="1" y="0"/>
                  </a:moveTo>
                  <a:lnTo>
                    <a:pt x="1" y="12562"/>
                  </a:lnTo>
                  <a:lnTo>
                    <a:pt x="1502" y="12562"/>
                  </a:lnTo>
                  <a:lnTo>
                    <a:pt x="1502" y="0"/>
                  </a:ln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067;p44">
              <a:extLst>
                <a:ext uri="{FF2B5EF4-FFF2-40B4-BE49-F238E27FC236}">
                  <a16:creationId xmlns:a16="http://schemas.microsoft.com/office/drawing/2014/main" id="{19EE9575-711E-0CCE-2701-AC65C8880C5C}"/>
                </a:ext>
              </a:extLst>
            </p:cNvPr>
            <p:cNvSpPr/>
            <p:nvPr/>
          </p:nvSpPr>
          <p:spPr>
            <a:xfrm>
              <a:off x="3439292" y="2779296"/>
              <a:ext cx="37745" cy="547658"/>
            </a:xfrm>
            <a:custGeom>
              <a:avLst/>
              <a:gdLst/>
              <a:ahLst/>
              <a:cxnLst/>
              <a:rect l="l" t="t" r="r" b="b"/>
              <a:pathLst>
                <a:path w="842" h="12217" extrusionOk="0">
                  <a:moveTo>
                    <a:pt x="239" y="0"/>
                  </a:moveTo>
                  <a:cubicBezTo>
                    <a:pt x="113" y="0"/>
                    <a:pt x="0" y="107"/>
                    <a:pt x="0" y="239"/>
                  </a:cubicBezTo>
                  <a:lnTo>
                    <a:pt x="0" y="12216"/>
                  </a:lnTo>
                  <a:lnTo>
                    <a:pt x="835" y="12216"/>
                  </a:lnTo>
                  <a:lnTo>
                    <a:pt x="835" y="239"/>
                  </a:lnTo>
                  <a:cubicBezTo>
                    <a:pt x="842" y="113"/>
                    <a:pt x="735" y="0"/>
                    <a:pt x="609" y="0"/>
                  </a:cubicBezTo>
                  <a:close/>
                </a:path>
              </a:pathLst>
            </a:custGeom>
            <a:solidFill>
              <a:srgbClr val="C2540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068;p44">
              <a:extLst>
                <a:ext uri="{FF2B5EF4-FFF2-40B4-BE49-F238E27FC236}">
                  <a16:creationId xmlns:a16="http://schemas.microsoft.com/office/drawing/2014/main" id="{461080EA-A70E-2DDD-C968-5467238E9E7F}"/>
                </a:ext>
              </a:extLst>
            </p:cNvPr>
            <p:cNvSpPr/>
            <p:nvPr/>
          </p:nvSpPr>
          <p:spPr>
            <a:xfrm>
              <a:off x="3396750" y="3291149"/>
              <a:ext cx="528785" cy="71858"/>
            </a:xfrm>
            <a:custGeom>
              <a:avLst/>
              <a:gdLst/>
              <a:ahLst/>
              <a:cxnLst/>
              <a:rect l="l" t="t" r="r" b="b"/>
              <a:pathLst>
                <a:path w="11796" h="1603" extrusionOk="0">
                  <a:moveTo>
                    <a:pt x="447" y="1"/>
                  </a:moveTo>
                  <a:cubicBezTo>
                    <a:pt x="208" y="1"/>
                    <a:pt x="1" y="195"/>
                    <a:pt x="1" y="447"/>
                  </a:cubicBezTo>
                  <a:lnTo>
                    <a:pt x="1" y="1156"/>
                  </a:lnTo>
                  <a:cubicBezTo>
                    <a:pt x="1" y="1395"/>
                    <a:pt x="195" y="1602"/>
                    <a:pt x="447" y="1602"/>
                  </a:cubicBezTo>
                  <a:lnTo>
                    <a:pt x="11337" y="1602"/>
                  </a:lnTo>
                  <a:cubicBezTo>
                    <a:pt x="11589" y="1602"/>
                    <a:pt x="11796" y="1395"/>
                    <a:pt x="11783" y="1156"/>
                  </a:cubicBezTo>
                  <a:lnTo>
                    <a:pt x="11783" y="447"/>
                  </a:lnTo>
                  <a:cubicBezTo>
                    <a:pt x="11783" y="202"/>
                    <a:pt x="11589" y="1"/>
                    <a:pt x="11337" y="1"/>
                  </a:cubicBezTo>
                  <a:close/>
                </a:path>
              </a:pathLst>
            </a:custGeom>
            <a:solidFill>
              <a:srgbClr val="C2540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069;p44">
              <a:extLst>
                <a:ext uri="{FF2B5EF4-FFF2-40B4-BE49-F238E27FC236}">
                  <a16:creationId xmlns:a16="http://schemas.microsoft.com/office/drawing/2014/main" id="{BD57695F-C3E9-F436-4F83-2A09F431B14B}"/>
                </a:ext>
              </a:extLst>
            </p:cNvPr>
            <p:cNvSpPr/>
            <p:nvPr/>
          </p:nvSpPr>
          <p:spPr>
            <a:xfrm>
              <a:off x="3462648" y="3362964"/>
              <a:ext cx="57200" cy="390851"/>
            </a:xfrm>
            <a:custGeom>
              <a:avLst/>
              <a:gdLst/>
              <a:ahLst/>
              <a:cxnLst/>
              <a:rect l="l" t="t" r="r" b="b"/>
              <a:pathLst>
                <a:path w="1276" h="8719" extrusionOk="0">
                  <a:moveTo>
                    <a:pt x="0" y="0"/>
                  </a:moveTo>
                  <a:lnTo>
                    <a:pt x="0" y="8718"/>
                  </a:lnTo>
                  <a:lnTo>
                    <a:pt x="1275" y="8718"/>
                  </a:lnTo>
                  <a:lnTo>
                    <a:pt x="1275" y="0"/>
                  </a:ln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070;p44">
              <a:extLst>
                <a:ext uri="{FF2B5EF4-FFF2-40B4-BE49-F238E27FC236}">
                  <a16:creationId xmlns:a16="http://schemas.microsoft.com/office/drawing/2014/main" id="{5DA842AA-E1E4-77E7-FB48-8F5B394D3DFF}"/>
                </a:ext>
              </a:extLst>
            </p:cNvPr>
            <p:cNvSpPr/>
            <p:nvPr/>
          </p:nvSpPr>
          <p:spPr>
            <a:xfrm>
              <a:off x="3813162" y="3362964"/>
              <a:ext cx="57514" cy="390851"/>
            </a:xfrm>
            <a:custGeom>
              <a:avLst/>
              <a:gdLst/>
              <a:ahLst/>
              <a:cxnLst/>
              <a:rect l="l" t="t" r="r" b="b"/>
              <a:pathLst>
                <a:path w="1283" h="8719" extrusionOk="0">
                  <a:moveTo>
                    <a:pt x="1" y="0"/>
                  </a:moveTo>
                  <a:lnTo>
                    <a:pt x="1" y="8718"/>
                  </a:lnTo>
                  <a:lnTo>
                    <a:pt x="1282" y="8718"/>
                  </a:lnTo>
                  <a:lnTo>
                    <a:pt x="1282" y="0"/>
                  </a:ln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071;p44">
              <a:extLst>
                <a:ext uri="{FF2B5EF4-FFF2-40B4-BE49-F238E27FC236}">
                  <a16:creationId xmlns:a16="http://schemas.microsoft.com/office/drawing/2014/main" id="{1240B4FF-B5B7-4206-9DDD-7B162678CE92}"/>
                </a:ext>
              </a:extLst>
            </p:cNvPr>
            <p:cNvSpPr/>
            <p:nvPr/>
          </p:nvSpPr>
          <p:spPr>
            <a:xfrm>
              <a:off x="5088710" y="2637924"/>
              <a:ext cx="542114" cy="941784"/>
            </a:xfrm>
            <a:custGeom>
              <a:avLst/>
              <a:gdLst/>
              <a:ahLst/>
              <a:cxnLst/>
              <a:rect l="l" t="t" r="r" b="b"/>
              <a:pathLst>
                <a:path w="11307" h="19643" extrusionOk="0">
                  <a:moveTo>
                    <a:pt x="11143" y="1"/>
                  </a:moveTo>
                  <a:lnTo>
                    <a:pt x="89" y="208"/>
                  </a:lnTo>
                  <a:cubicBezTo>
                    <a:pt x="1" y="1200"/>
                    <a:pt x="13" y="15483"/>
                    <a:pt x="233" y="17756"/>
                  </a:cubicBezTo>
                  <a:cubicBezTo>
                    <a:pt x="308" y="18472"/>
                    <a:pt x="403" y="18969"/>
                    <a:pt x="516" y="19113"/>
                  </a:cubicBezTo>
                  <a:cubicBezTo>
                    <a:pt x="768" y="19425"/>
                    <a:pt x="1585" y="19642"/>
                    <a:pt x="2382" y="19642"/>
                  </a:cubicBezTo>
                  <a:cubicBezTo>
                    <a:pt x="3173" y="19642"/>
                    <a:pt x="3946" y="19428"/>
                    <a:pt x="4127" y="18881"/>
                  </a:cubicBezTo>
                  <a:cubicBezTo>
                    <a:pt x="4498" y="17775"/>
                    <a:pt x="5195" y="3210"/>
                    <a:pt x="5195" y="3210"/>
                  </a:cubicBezTo>
                  <a:lnTo>
                    <a:pt x="6018" y="3210"/>
                  </a:lnTo>
                  <a:cubicBezTo>
                    <a:pt x="6018" y="3210"/>
                    <a:pt x="6665" y="16036"/>
                    <a:pt x="7349" y="18567"/>
                  </a:cubicBezTo>
                  <a:cubicBezTo>
                    <a:pt x="7406" y="18755"/>
                    <a:pt x="7450" y="18881"/>
                    <a:pt x="7500" y="18937"/>
                  </a:cubicBezTo>
                  <a:cubicBezTo>
                    <a:pt x="7815" y="19283"/>
                    <a:pt x="8631" y="19450"/>
                    <a:pt x="9410" y="19450"/>
                  </a:cubicBezTo>
                  <a:cubicBezTo>
                    <a:pt x="10259" y="19450"/>
                    <a:pt x="11065" y="19251"/>
                    <a:pt x="11130" y="18868"/>
                  </a:cubicBezTo>
                  <a:cubicBezTo>
                    <a:pt x="11250" y="18127"/>
                    <a:pt x="11306" y="4309"/>
                    <a:pt x="11143" y="1"/>
                  </a:cubicBezTo>
                  <a:close/>
                </a:path>
              </a:pathLst>
            </a:custGeom>
            <a:solidFill>
              <a:srgbClr val="1354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072;p44">
              <a:extLst>
                <a:ext uri="{FF2B5EF4-FFF2-40B4-BE49-F238E27FC236}">
                  <a16:creationId xmlns:a16="http://schemas.microsoft.com/office/drawing/2014/main" id="{6498F1DD-60B4-237D-7587-F9C563BF0A6D}"/>
                </a:ext>
              </a:extLst>
            </p:cNvPr>
            <p:cNvSpPr/>
            <p:nvPr/>
          </p:nvSpPr>
          <p:spPr>
            <a:xfrm>
              <a:off x="5048388" y="1626264"/>
              <a:ext cx="632107" cy="692661"/>
            </a:xfrm>
            <a:custGeom>
              <a:avLst/>
              <a:gdLst/>
              <a:ahLst/>
              <a:cxnLst/>
              <a:rect l="l" t="t" r="r" b="b"/>
              <a:pathLst>
                <a:path w="13184" h="14447" extrusionOk="0">
                  <a:moveTo>
                    <a:pt x="6266" y="1"/>
                  </a:moveTo>
                  <a:cubicBezTo>
                    <a:pt x="6211" y="1"/>
                    <a:pt x="6155" y="2"/>
                    <a:pt x="6099" y="4"/>
                  </a:cubicBezTo>
                  <a:cubicBezTo>
                    <a:pt x="4007" y="73"/>
                    <a:pt x="2349" y="1323"/>
                    <a:pt x="2594" y="4765"/>
                  </a:cubicBezTo>
                  <a:cubicBezTo>
                    <a:pt x="2801" y="7691"/>
                    <a:pt x="0" y="9990"/>
                    <a:pt x="1043" y="11994"/>
                  </a:cubicBezTo>
                  <a:cubicBezTo>
                    <a:pt x="1758" y="13360"/>
                    <a:pt x="4888" y="14447"/>
                    <a:pt x="7577" y="14447"/>
                  </a:cubicBezTo>
                  <a:cubicBezTo>
                    <a:pt x="8830" y="14447"/>
                    <a:pt x="9987" y="14211"/>
                    <a:pt x="10759" y="13658"/>
                  </a:cubicBezTo>
                  <a:cubicBezTo>
                    <a:pt x="13183" y="11912"/>
                    <a:pt x="11896" y="9739"/>
                    <a:pt x="10966" y="7823"/>
                  </a:cubicBezTo>
                  <a:cubicBezTo>
                    <a:pt x="10043" y="5901"/>
                    <a:pt x="10049" y="5694"/>
                    <a:pt x="10043" y="3873"/>
                  </a:cubicBezTo>
                  <a:cubicBezTo>
                    <a:pt x="10043" y="1174"/>
                    <a:pt x="8209" y="1"/>
                    <a:pt x="6266" y="1"/>
                  </a:cubicBez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073;p44">
              <a:extLst>
                <a:ext uri="{FF2B5EF4-FFF2-40B4-BE49-F238E27FC236}">
                  <a16:creationId xmlns:a16="http://schemas.microsoft.com/office/drawing/2014/main" id="{A8630411-71EF-6E68-B3F9-C17E53EE9697}"/>
                </a:ext>
              </a:extLst>
            </p:cNvPr>
            <p:cNvSpPr/>
            <p:nvPr/>
          </p:nvSpPr>
          <p:spPr>
            <a:xfrm>
              <a:off x="5080895" y="2006236"/>
              <a:ext cx="550217" cy="738017"/>
            </a:xfrm>
            <a:custGeom>
              <a:avLst/>
              <a:gdLst/>
              <a:ahLst/>
              <a:cxnLst/>
              <a:rect l="l" t="t" r="r" b="b"/>
              <a:pathLst>
                <a:path w="11476" h="15393" extrusionOk="0">
                  <a:moveTo>
                    <a:pt x="6110" y="0"/>
                  </a:moveTo>
                  <a:cubicBezTo>
                    <a:pt x="5953" y="0"/>
                    <a:pt x="5793" y="6"/>
                    <a:pt x="5628" y="18"/>
                  </a:cubicBezTo>
                  <a:cubicBezTo>
                    <a:pt x="3712" y="156"/>
                    <a:pt x="1527" y="281"/>
                    <a:pt x="95" y="3064"/>
                  </a:cubicBezTo>
                  <a:cubicBezTo>
                    <a:pt x="1074" y="3843"/>
                    <a:pt x="1495" y="4295"/>
                    <a:pt x="1495" y="4295"/>
                  </a:cubicBezTo>
                  <a:cubicBezTo>
                    <a:pt x="1495" y="4295"/>
                    <a:pt x="220" y="6732"/>
                    <a:pt x="1200" y="8654"/>
                  </a:cubicBezTo>
                  <a:cubicBezTo>
                    <a:pt x="949" y="10864"/>
                    <a:pt x="0" y="12095"/>
                    <a:pt x="220" y="14382"/>
                  </a:cubicBezTo>
                  <a:cubicBezTo>
                    <a:pt x="1371" y="15083"/>
                    <a:pt x="3496" y="15393"/>
                    <a:pt x="5612" y="15393"/>
                  </a:cubicBezTo>
                  <a:cubicBezTo>
                    <a:pt x="8139" y="15393"/>
                    <a:pt x="10652" y="14951"/>
                    <a:pt x="11475" y="14206"/>
                  </a:cubicBezTo>
                  <a:cubicBezTo>
                    <a:pt x="11475" y="10984"/>
                    <a:pt x="10464" y="9257"/>
                    <a:pt x="10345" y="8000"/>
                  </a:cubicBezTo>
                  <a:cubicBezTo>
                    <a:pt x="10219" y="6744"/>
                    <a:pt x="9987" y="5928"/>
                    <a:pt x="9616" y="4540"/>
                  </a:cubicBezTo>
                  <a:cubicBezTo>
                    <a:pt x="10558" y="4094"/>
                    <a:pt x="11186" y="3101"/>
                    <a:pt x="11186" y="3101"/>
                  </a:cubicBezTo>
                  <a:cubicBezTo>
                    <a:pt x="11186" y="3101"/>
                    <a:pt x="9766" y="0"/>
                    <a:pt x="6110" y="0"/>
                  </a:cubicBezTo>
                  <a:close/>
                </a:path>
              </a:pathLst>
            </a:custGeom>
            <a:solidFill>
              <a:srgbClr val="62B0B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2" name="Google Shape;2074;p44">
              <a:extLst>
                <a:ext uri="{FF2B5EF4-FFF2-40B4-BE49-F238E27FC236}">
                  <a16:creationId xmlns:a16="http://schemas.microsoft.com/office/drawing/2014/main" id="{675966F9-9C42-DC99-FAE3-ADD777AC9CC3}"/>
                </a:ext>
              </a:extLst>
            </p:cNvPr>
            <p:cNvSpPr/>
            <p:nvPr/>
          </p:nvSpPr>
          <p:spPr>
            <a:xfrm>
              <a:off x="5214279" y="2174718"/>
              <a:ext cx="298170" cy="362800"/>
            </a:xfrm>
            <a:custGeom>
              <a:avLst/>
              <a:gdLst/>
              <a:ahLst/>
              <a:cxnLst/>
              <a:rect l="l" t="t" r="r" b="b"/>
              <a:pathLst>
                <a:path w="6219" h="7567" extrusionOk="0">
                  <a:moveTo>
                    <a:pt x="5099" y="1"/>
                  </a:moveTo>
                  <a:cubicBezTo>
                    <a:pt x="5091" y="1"/>
                    <a:pt x="5083" y="1"/>
                    <a:pt x="5076" y="2"/>
                  </a:cubicBezTo>
                  <a:lnTo>
                    <a:pt x="202" y="599"/>
                  </a:lnTo>
                  <a:cubicBezTo>
                    <a:pt x="82" y="617"/>
                    <a:pt x="1" y="718"/>
                    <a:pt x="20" y="837"/>
                  </a:cubicBezTo>
                  <a:lnTo>
                    <a:pt x="911" y="7382"/>
                  </a:lnTo>
                  <a:cubicBezTo>
                    <a:pt x="928" y="7490"/>
                    <a:pt x="1017" y="7567"/>
                    <a:pt x="1118" y="7567"/>
                  </a:cubicBezTo>
                  <a:cubicBezTo>
                    <a:pt x="1128" y="7567"/>
                    <a:pt x="1139" y="7566"/>
                    <a:pt x="1150" y="7564"/>
                  </a:cubicBezTo>
                  <a:lnTo>
                    <a:pt x="6024" y="6967"/>
                  </a:lnTo>
                  <a:cubicBezTo>
                    <a:pt x="6137" y="6955"/>
                    <a:pt x="6219" y="6842"/>
                    <a:pt x="6206" y="6735"/>
                  </a:cubicBezTo>
                  <a:lnTo>
                    <a:pt x="5308" y="184"/>
                  </a:lnTo>
                  <a:cubicBezTo>
                    <a:pt x="5296" y="73"/>
                    <a:pt x="5198" y="1"/>
                    <a:pt x="509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3" name="Google Shape;2075;p44">
              <a:extLst>
                <a:ext uri="{FF2B5EF4-FFF2-40B4-BE49-F238E27FC236}">
                  <a16:creationId xmlns:a16="http://schemas.microsoft.com/office/drawing/2014/main" id="{C7A8E876-06F4-9FC8-E37A-6D10CED9069C}"/>
                </a:ext>
              </a:extLst>
            </p:cNvPr>
            <p:cNvSpPr/>
            <p:nvPr/>
          </p:nvSpPr>
          <p:spPr>
            <a:xfrm>
              <a:off x="5221807" y="2177451"/>
              <a:ext cx="297259" cy="362416"/>
            </a:xfrm>
            <a:custGeom>
              <a:avLst/>
              <a:gdLst/>
              <a:ahLst/>
              <a:cxnLst/>
              <a:rect l="l" t="t" r="r" b="b"/>
              <a:pathLst>
                <a:path w="6200" h="7559" extrusionOk="0">
                  <a:moveTo>
                    <a:pt x="5076" y="0"/>
                  </a:moveTo>
                  <a:cubicBezTo>
                    <a:pt x="5068" y="0"/>
                    <a:pt x="5059" y="1"/>
                    <a:pt x="5051" y="1"/>
                  </a:cubicBezTo>
                  <a:lnTo>
                    <a:pt x="214" y="592"/>
                  </a:lnTo>
                  <a:cubicBezTo>
                    <a:pt x="89" y="604"/>
                    <a:pt x="1" y="724"/>
                    <a:pt x="20" y="849"/>
                  </a:cubicBezTo>
                  <a:lnTo>
                    <a:pt x="899" y="7356"/>
                  </a:lnTo>
                  <a:cubicBezTo>
                    <a:pt x="911" y="7474"/>
                    <a:pt x="1011" y="7558"/>
                    <a:pt x="1126" y="7558"/>
                  </a:cubicBezTo>
                  <a:cubicBezTo>
                    <a:pt x="1134" y="7558"/>
                    <a:pt x="1142" y="7558"/>
                    <a:pt x="1150" y="7557"/>
                  </a:cubicBezTo>
                  <a:lnTo>
                    <a:pt x="5986" y="6967"/>
                  </a:lnTo>
                  <a:cubicBezTo>
                    <a:pt x="6112" y="6948"/>
                    <a:pt x="6200" y="6835"/>
                    <a:pt x="6181" y="6709"/>
                  </a:cubicBezTo>
                  <a:lnTo>
                    <a:pt x="5302" y="196"/>
                  </a:lnTo>
                  <a:cubicBezTo>
                    <a:pt x="5290" y="79"/>
                    <a:pt x="5191" y="0"/>
                    <a:pt x="5076" y="0"/>
                  </a:cubicBezTo>
                  <a:close/>
                </a:path>
              </a:pathLst>
            </a:custGeom>
            <a:solidFill>
              <a:srgbClr val="C2540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2076;p44">
              <a:extLst>
                <a:ext uri="{FF2B5EF4-FFF2-40B4-BE49-F238E27FC236}">
                  <a16:creationId xmlns:a16="http://schemas.microsoft.com/office/drawing/2014/main" id="{9578F212-B802-639B-4BDB-2E7C7A80F4B1}"/>
                </a:ext>
              </a:extLst>
            </p:cNvPr>
            <p:cNvSpPr/>
            <p:nvPr/>
          </p:nvSpPr>
          <p:spPr>
            <a:xfrm>
              <a:off x="5305855" y="2173999"/>
              <a:ext cx="75609" cy="29582"/>
            </a:xfrm>
            <a:custGeom>
              <a:avLst/>
              <a:gdLst/>
              <a:ahLst/>
              <a:cxnLst/>
              <a:rect l="l" t="t" r="r" b="b"/>
              <a:pathLst>
                <a:path w="1577" h="617" extrusionOk="0">
                  <a:moveTo>
                    <a:pt x="1403" y="0"/>
                  </a:moveTo>
                  <a:cubicBezTo>
                    <a:pt x="1174" y="0"/>
                    <a:pt x="114" y="130"/>
                    <a:pt x="57" y="187"/>
                  </a:cubicBezTo>
                  <a:cubicBezTo>
                    <a:pt x="0" y="237"/>
                    <a:pt x="25" y="589"/>
                    <a:pt x="94" y="614"/>
                  </a:cubicBezTo>
                  <a:cubicBezTo>
                    <a:pt x="99" y="615"/>
                    <a:pt x="111" y="616"/>
                    <a:pt x="128" y="616"/>
                  </a:cubicBezTo>
                  <a:cubicBezTo>
                    <a:pt x="347" y="616"/>
                    <a:pt x="1474" y="477"/>
                    <a:pt x="1526" y="413"/>
                  </a:cubicBezTo>
                  <a:cubicBezTo>
                    <a:pt x="1577" y="344"/>
                    <a:pt x="1489" y="42"/>
                    <a:pt x="1445" y="4"/>
                  </a:cubicBezTo>
                  <a:cubicBezTo>
                    <a:pt x="1441" y="1"/>
                    <a:pt x="1426" y="0"/>
                    <a:pt x="1403" y="0"/>
                  </a:cubicBezTo>
                  <a:close/>
                </a:path>
              </a:pathLst>
            </a:custGeom>
            <a:solidFill>
              <a:srgbClr val="DDDDD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2077;p44">
              <a:extLst>
                <a:ext uri="{FF2B5EF4-FFF2-40B4-BE49-F238E27FC236}">
                  <a16:creationId xmlns:a16="http://schemas.microsoft.com/office/drawing/2014/main" id="{755FE47F-B0A4-2ABB-F10E-A818E5ED7205}"/>
                </a:ext>
              </a:extLst>
            </p:cNvPr>
            <p:cNvSpPr/>
            <p:nvPr/>
          </p:nvSpPr>
          <p:spPr>
            <a:xfrm>
              <a:off x="5179135" y="1687827"/>
              <a:ext cx="325259" cy="288677"/>
            </a:xfrm>
            <a:custGeom>
              <a:avLst/>
              <a:gdLst/>
              <a:ahLst/>
              <a:cxnLst/>
              <a:rect l="l" t="t" r="r" b="b"/>
              <a:pathLst>
                <a:path w="6784" h="6021" extrusionOk="0">
                  <a:moveTo>
                    <a:pt x="2957" y="1"/>
                  </a:moveTo>
                  <a:cubicBezTo>
                    <a:pt x="2329" y="623"/>
                    <a:pt x="985" y="874"/>
                    <a:pt x="985" y="874"/>
                  </a:cubicBezTo>
                  <a:cubicBezTo>
                    <a:pt x="985" y="874"/>
                    <a:pt x="627" y="1251"/>
                    <a:pt x="369" y="2325"/>
                  </a:cubicBezTo>
                  <a:cubicBezTo>
                    <a:pt x="307" y="2576"/>
                    <a:pt x="250" y="2865"/>
                    <a:pt x="200" y="3204"/>
                  </a:cubicBezTo>
                  <a:cubicBezTo>
                    <a:pt x="187" y="3336"/>
                    <a:pt x="162" y="3481"/>
                    <a:pt x="156" y="3625"/>
                  </a:cubicBezTo>
                  <a:cubicBezTo>
                    <a:pt x="0" y="5197"/>
                    <a:pt x="2083" y="6020"/>
                    <a:pt x="3674" y="6020"/>
                  </a:cubicBezTo>
                  <a:cubicBezTo>
                    <a:pt x="4200" y="6020"/>
                    <a:pt x="4672" y="5930"/>
                    <a:pt x="4992" y="5748"/>
                  </a:cubicBezTo>
                  <a:lnTo>
                    <a:pt x="5268" y="4109"/>
                  </a:lnTo>
                  <a:cubicBezTo>
                    <a:pt x="5299" y="4111"/>
                    <a:pt x="5329" y="4111"/>
                    <a:pt x="5359" y="4111"/>
                  </a:cubicBezTo>
                  <a:cubicBezTo>
                    <a:pt x="6490" y="4111"/>
                    <a:pt x="6784" y="2736"/>
                    <a:pt x="5878" y="2601"/>
                  </a:cubicBezTo>
                  <a:cubicBezTo>
                    <a:pt x="5876" y="2601"/>
                    <a:pt x="5875" y="2601"/>
                    <a:pt x="5873" y="2601"/>
                  </a:cubicBezTo>
                  <a:cubicBezTo>
                    <a:pt x="5762" y="2601"/>
                    <a:pt x="5243" y="3242"/>
                    <a:pt x="5243" y="3242"/>
                  </a:cubicBezTo>
                  <a:lnTo>
                    <a:pt x="5268" y="1471"/>
                  </a:lnTo>
                  <a:cubicBezTo>
                    <a:pt x="5268" y="1471"/>
                    <a:pt x="3447" y="1257"/>
                    <a:pt x="2957" y="1"/>
                  </a:cubicBezTo>
                  <a:close/>
                </a:path>
              </a:pathLst>
            </a:custGeom>
            <a:solidFill>
              <a:srgbClr val="FBD1B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6" name="Google Shape;2078;p44">
              <a:extLst>
                <a:ext uri="{FF2B5EF4-FFF2-40B4-BE49-F238E27FC236}">
                  <a16:creationId xmlns:a16="http://schemas.microsoft.com/office/drawing/2014/main" id="{FF6E19C7-6151-ACDA-D34C-BBADE67A7872}"/>
                </a:ext>
              </a:extLst>
            </p:cNvPr>
            <p:cNvSpPr/>
            <p:nvPr/>
          </p:nvSpPr>
          <p:spPr>
            <a:xfrm>
              <a:off x="5251005" y="1926933"/>
              <a:ext cx="167520" cy="193075"/>
            </a:xfrm>
            <a:custGeom>
              <a:avLst/>
              <a:gdLst/>
              <a:ahLst/>
              <a:cxnLst/>
              <a:rect l="l" t="t" r="r" b="b"/>
              <a:pathLst>
                <a:path w="3494" h="4027" extrusionOk="0">
                  <a:moveTo>
                    <a:pt x="956" y="1"/>
                  </a:moveTo>
                  <a:lnTo>
                    <a:pt x="541" y="1772"/>
                  </a:lnTo>
                  <a:cubicBezTo>
                    <a:pt x="541" y="1772"/>
                    <a:pt x="1" y="4027"/>
                    <a:pt x="1810" y="4027"/>
                  </a:cubicBezTo>
                  <a:cubicBezTo>
                    <a:pt x="3210" y="4027"/>
                    <a:pt x="3493" y="1722"/>
                    <a:pt x="3493" y="1722"/>
                  </a:cubicBezTo>
                  <a:lnTo>
                    <a:pt x="3493" y="755"/>
                  </a:lnTo>
                  <a:lnTo>
                    <a:pt x="956" y="1"/>
                  </a:lnTo>
                  <a:close/>
                </a:path>
              </a:pathLst>
            </a:custGeom>
            <a:solidFill>
              <a:srgbClr val="FBD1B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2079;p44">
              <a:extLst>
                <a:ext uri="{FF2B5EF4-FFF2-40B4-BE49-F238E27FC236}">
                  <a16:creationId xmlns:a16="http://schemas.microsoft.com/office/drawing/2014/main" id="{02A95C77-A753-D5A9-CB42-2413F8E313C6}"/>
                </a:ext>
              </a:extLst>
            </p:cNvPr>
            <p:cNvSpPr/>
            <p:nvPr/>
          </p:nvSpPr>
          <p:spPr>
            <a:xfrm>
              <a:off x="5438616" y="1823082"/>
              <a:ext cx="43438" cy="39842"/>
            </a:xfrm>
            <a:custGeom>
              <a:avLst/>
              <a:gdLst/>
              <a:ahLst/>
              <a:cxnLst/>
              <a:rect l="l" t="t" r="r" b="b"/>
              <a:pathLst>
                <a:path w="906" h="831" extrusionOk="0">
                  <a:moveTo>
                    <a:pt x="409" y="0"/>
                  </a:moveTo>
                  <a:lnTo>
                    <a:pt x="1" y="791"/>
                  </a:lnTo>
                  <a:cubicBezTo>
                    <a:pt x="1" y="791"/>
                    <a:pt x="121" y="830"/>
                    <a:pt x="268" y="830"/>
                  </a:cubicBezTo>
                  <a:cubicBezTo>
                    <a:pt x="428" y="830"/>
                    <a:pt x="619" y="784"/>
                    <a:pt x="717" y="590"/>
                  </a:cubicBezTo>
                  <a:cubicBezTo>
                    <a:pt x="905" y="226"/>
                    <a:pt x="409" y="0"/>
                    <a:pt x="409" y="0"/>
                  </a:cubicBezTo>
                  <a:close/>
                </a:path>
              </a:pathLst>
            </a:custGeom>
            <a:solidFill>
              <a:srgbClr val="F9C2A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2080;p44">
              <a:extLst>
                <a:ext uri="{FF2B5EF4-FFF2-40B4-BE49-F238E27FC236}">
                  <a16:creationId xmlns:a16="http://schemas.microsoft.com/office/drawing/2014/main" id="{7197BF04-F936-E7AB-A4E1-28D15362C6FE}"/>
                </a:ext>
              </a:extLst>
            </p:cNvPr>
            <p:cNvSpPr/>
            <p:nvPr/>
          </p:nvSpPr>
          <p:spPr>
            <a:xfrm>
              <a:off x="5324218" y="1791870"/>
              <a:ext cx="22007" cy="24788"/>
            </a:xfrm>
            <a:custGeom>
              <a:avLst/>
              <a:gdLst/>
              <a:ahLst/>
              <a:cxnLst/>
              <a:rect l="l" t="t" r="r" b="b"/>
              <a:pathLst>
                <a:path w="459" h="517" extrusionOk="0">
                  <a:moveTo>
                    <a:pt x="250" y="0"/>
                  </a:moveTo>
                  <a:cubicBezTo>
                    <a:pt x="157" y="0"/>
                    <a:pt x="60" y="89"/>
                    <a:pt x="32" y="218"/>
                  </a:cubicBezTo>
                  <a:cubicBezTo>
                    <a:pt x="0" y="356"/>
                    <a:pt x="63" y="494"/>
                    <a:pt x="176" y="513"/>
                  </a:cubicBezTo>
                  <a:cubicBezTo>
                    <a:pt x="188" y="516"/>
                    <a:pt x="199" y="517"/>
                    <a:pt x="211" y="517"/>
                  </a:cubicBezTo>
                  <a:cubicBezTo>
                    <a:pt x="306" y="517"/>
                    <a:pt x="399" y="428"/>
                    <a:pt x="427" y="299"/>
                  </a:cubicBezTo>
                  <a:cubicBezTo>
                    <a:pt x="459" y="161"/>
                    <a:pt x="396" y="29"/>
                    <a:pt x="283" y="4"/>
                  </a:cubicBezTo>
                  <a:cubicBezTo>
                    <a:pt x="272" y="1"/>
                    <a:pt x="261" y="0"/>
                    <a:pt x="250" y="0"/>
                  </a:cubicBezTo>
                  <a:close/>
                </a:path>
              </a:pathLst>
            </a:custGeom>
            <a:solidFill>
              <a:srgbClr val="4522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9" name="Google Shape;2081;p44">
              <a:extLst>
                <a:ext uri="{FF2B5EF4-FFF2-40B4-BE49-F238E27FC236}">
                  <a16:creationId xmlns:a16="http://schemas.microsoft.com/office/drawing/2014/main" id="{417B40AA-12E0-C585-D198-1A2B95A831C7}"/>
                </a:ext>
              </a:extLst>
            </p:cNvPr>
            <p:cNvSpPr/>
            <p:nvPr/>
          </p:nvSpPr>
          <p:spPr>
            <a:xfrm>
              <a:off x="5235950" y="1778013"/>
              <a:ext cx="21767" cy="24788"/>
            </a:xfrm>
            <a:custGeom>
              <a:avLst/>
              <a:gdLst/>
              <a:ahLst/>
              <a:cxnLst/>
              <a:rect l="l" t="t" r="r" b="b"/>
              <a:pathLst>
                <a:path w="454" h="517" extrusionOk="0">
                  <a:moveTo>
                    <a:pt x="242" y="0"/>
                  </a:moveTo>
                  <a:cubicBezTo>
                    <a:pt x="146" y="0"/>
                    <a:pt x="49" y="89"/>
                    <a:pt x="32" y="218"/>
                  </a:cubicBezTo>
                  <a:cubicBezTo>
                    <a:pt x="1" y="356"/>
                    <a:pt x="64" y="488"/>
                    <a:pt x="171" y="513"/>
                  </a:cubicBezTo>
                  <a:cubicBezTo>
                    <a:pt x="183" y="516"/>
                    <a:pt x="195" y="517"/>
                    <a:pt x="207" y="517"/>
                  </a:cubicBezTo>
                  <a:cubicBezTo>
                    <a:pt x="306" y="517"/>
                    <a:pt x="394" y="428"/>
                    <a:pt x="422" y="299"/>
                  </a:cubicBezTo>
                  <a:cubicBezTo>
                    <a:pt x="453" y="161"/>
                    <a:pt x="390" y="29"/>
                    <a:pt x="277" y="4"/>
                  </a:cubicBezTo>
                  <a:cubicBezTo>
                    <a:pt x="266" y="1"/>
                    <a:pt x="254" y="0"/>
                    <a:pt x="242" y="0"/>
                  </a:cubicBezTo>
                  <a:close/>
                </a:path>
              </a:pathLst>
            </a:custGeom>
            <a:solidFill>
              <a:srgbClr val="45225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0" name="Google Shape;2082;p44">
              <a:extLst>
                <a:ext uri="{FF2B5EF4-FFF2-40B4-BE49-F238E27FC236}">
                  <a16:creationId xmlns:a16="http://schemas.microsoft.com/office/drawing/2014/main" id="{2094F623-E5C3-3180-C5B2-A0A985EA372B}"/>
                </a:ext>
              </a:extLst>
            </p:cNvPr>
            <p:cNvSpPr/>
            <p:nvPr/>
          </p:nvSpPr>
          <p:spPr>
            <a:xfrm>
              <a:off x="5250430" y="1767897"/>
              <a:ext cx="38596" cy="91143"/>
            </a:xfrm>
            <a:custGeom>
              <a:avLst/>
              <a:gdLst/>
              <a:ahLst/>
              <a:cxnLst/>
              <a:rect l="l" t="t" r="r" b="b"/>
              <a:pathLst>
                <a:path w="805" h="1901" extrusionOk="0">
                  <a:moveTo>
                    <a:pt x="728" y="0"/>
                  </a:moveTo>
                  <a:cubicBezTo>
                    <a:pt x="696" y="0"/>
                    <a:pt x="671" y="20"/>
                    <a:pt x="660" y="58"/>
                  </a:cubicBezTo>
                  <a:cubicBezTo>
                    <a:pt x="591" y="498"/>
                    <a:pt x="421" y="1157"/>
                    <a:pt x="264" y="1226"/>
                  </a:cubicBezTo>
                  <a:cubicBezTo>
                    <a:pt x="107" y="1308"/>
                    <a:pt x="0" y="1446"/>
                    <a:pt x="0" y="1584"/>
                  </a:cubicBezTo>
                  <a:cubicBezTo>
                    <a:pt x="0" y="1697"/>
                    <a:pt x="63" y="1792"/>
                    <a:pt x="157" y="1842"/>
                  </a:cubicBezTo>
                  <a:cubicBezTo>
                    <a:pt x="220" y="1873"/>
                    <a:pt x="277" y="1886"/>
                    <a:pt x="327" y="1892"/>
                  </a:cubicBezTo>
                  <a:cubicBezTo>
                    <a:pt x="356" y="1898"/>
                    <a:pt x="385" y="1900"/>
                    <a:pt x="412" y="1900"/>
                  </a:cubicBezTo>
                  <a:cubicBezTo>
                    <a:pt x="598" y="1900"/>
                    <a:pt x="723" y="1783"/>
                    <a:pt x="723" y="1767"/>
                  </a:cubicBezTo>
                  <a:cubicBezTo>
                    <a:pt x="754" y="1741"/>
                    <a:pt x="754" y="1704"/>
                    <a:pt x="735" y="1672"/>
                  </a:cubicBezTo>
                  <a:cubicBezTo>
                    <a:pt x="722" y="1656"/>
                    <a:pt x="705" y="1648"/>
                    <a:pt x="688" y="1648"/>
                  </a:cubicBezTo>
                  <a:cubicBezTo>
                    <a:pt x="672" y="1648"/>
                    <a:pt x="656" y="1654"/>
                    <a:pt x="641" y="1666"/>
                  </a:cubicBezTo>
                  <a:cubicBezTo>
                    <a:pt x="632" y="1671"/>
                    <a:pt x="537" y="1755"/>
                    <a:pt x="394" y="1755"/>
                  </a:cubicBezTo>
                  <a:cubicBezTo>
                    <a:pt x="340" y="1755"/>
                    <a:pt x="279" y="1743"/>
                    <a:pt x="214" y="1710"/>
                  </a:cubicBezTo>
                  <a:cubicBezTo>
                    <a:pt x="145" y="1685"/>
                    <a:pt x="139" y="1622"/>
                    <a:pt x="139" y="1584"/>
                  </a:cubicBezTo>
                  <a:cubicBezTo>
                    <a:pt x="139" y="1515"/>
                    <a:pt x="183" y="1415"/>
                    <a:pt x="314" y="1352"/>
                  </a:cubicBezTo>
                  <a:cubicBezTo>
                    <a:pt x="591" y="1226"/>
                    <a:pt x="767" y="265"/>
                    <a:pt x="798" y="77"/>
                  </a:cubicBezTo>
                  <a:cubicBezTo>
                    <a:pt x="804" y="39"/>
                    <a:pt x="779" y="8"/>
                    <a:pt x="742" y="2"/>
                  </a:cubicBezTo>
                  <a:cubicBezTo>
                    <a:pt x="737" y="1"/>
                    <a:pt x="732" y="0"/>
                    <a:pt x="728" y="0"/>
                  </a:cubicBezTo>
                  <a:close/>
                </a:path>
              </a:pathLst>
            </a:custGeom>
            <a:solidFill>
              <a:srgbClr val="F6AF9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1" name="Google Shape;2083;p44">
              <a:extLst>
                <a:ext uri="{FF2B5EF4-FFF2-40B4-BE49-F238E27FC236}">
                  <a16:creationId xmlns:a16="http://schemas.microsoft.com/office/drawing/2014/main" id="{5151485E-D0D0-61CC-D38E-1DD090C265A4}"/>
                </a:ext>
              </a:extLst>
            </p:cNvPr>
            <p:cNvSpPr/>
            <p:nvPr/>
          </p:nvSpPr>
          <p:spPr>
            <a:xfrm>
              <a:off x="5325129" y="1761040"/>
              <a:ext cx="44972" cy="24644"/>
            </a:xfrm>
            <a:custGeom>
              <a:avLst/>
              <a:gdLst/>
              <a:ahLst/>
              <a:cxnLst/>
              <a:rect l="l" t="t" r="r" b="b"/>
              <a:pathLst>
                <a:path w="938" h="514" extrusionOk="0">
                  <a:moveTo>
                    <a:pt x="190" y="1"/>
                  </a:moveTo>
                  <a:cubicBezTo>
                    <a:pt x="118" y="1"/>
                    <a:pt x="63" y="25"/>
                    <a:pt x="44" y="82"/>
                  </a:cubicBezTo>
                  <a:cubicBezTo>
                    <a:pt x="0" y="213"/>
                    <a:pt x="514" y="513"/>
                    <a:pt x="717" y="513"/>
                  </a:cubicBezTo>
                  <a:cubicBezTo>
                    <a:pt x="748" y="513"/>
                    <a:pt x="772" y="506"/>
                    <a:pt x="785" y="490"/>
                  </a:cubicBezTo>
                  <a:cubicBezTo>
                    <a:pt x="938" y="313"/>
                    <a:pt x="450" y="1"/>
                    <a:pt x="190" y="1"/>
                  </a:cubicBez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2" name="Google Shape;2084;p44">
              <a:extLst>
                <a:ext uri="{FF2B5EF4-FFF2-40B4-BE49-F238E27FC236}">
                  <a16:creationId xmlns:a16="http://schemas.microsoft.com/office/drawing/2014/main" id="{6CE01497-6729-86B1-5713-3C4BF0EA264C}"/>
                </a:ext>
              </a:extLst>
            </p:cNvPr>
            <p:cNvSpPr/>
            <p:nvPr/>
          </p:nvSpPr>
          <p:spPr>
            <a:xfrm>
              <a:off x="5229094" y="1750205"/>
              <a:ext cx="43103" cy="15966"/>
            </a:xfrm>
            <a:custGeom>
              <a:avLst/>
              <a:gdLst/>
              <a:ahLst/>
              <a:cxnLst/>
              <a:rect l="l" t="t" r="r" b="b"/>
              <a:pathLst>
                <a:path w="899" h="333" extrusionOk="0">
                  <a:moveTo>
                    <a:pt x="531" y="1"/>
                  </a:moveTo>
                  <a:cubicBezTo>
                    <a:pt x="282" y="1"/>
                    <a:pt x="0" y="92"/>
                    <a:pt x="50" y="251"/>
                  </a:cubicBezTo>
                  <a:cubicBezTo>
                    <a:pt x="67" y="308"/>
                    <a:pt x="197" y="332"/>
                    <a:pt x="349" y="332"/>
                  </a:cubicBezTo>
                  <a:cubicBezTo>
                    <a:pt x="588" y="332"/>
                    <a:pt x="881" y="272"/>
                    <a:pt x="885" y="176"/>
                  </a:cubicBezTo>
                  <a:cubicBezTo>
                    <a:pt x="899" y="55"/>
                    <a:pt x="725" y="1"/>
                    <a:pt x="531" y="1"/>
                  </a:cubicBez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3" name="Google Shape;2085;p44">
              <a:extLst>
                <a:ext uri="{FF2B5EF4-FFF2-40B4-BE49-F238E27FC236}">
                  <a16:creationId xmlns:a16="http://schemas.microsoft.com/office/drawing/2014/main" id="{984DC876-11AE-0ED7-6206-CDC9BF1893EA}"/>
                </a:ext>
              </a:extLst>
            </p:cNvPr>
            <p:cNvSpPr/>
            <p:nvPr/>
          </p:nvSpPr>
          <p:spPr>
            <a:xfrm>
              <a:off x="5257334" y="1864604"/>
              <a:ext cx="51541" cy="19849"/>
            </a:xfrm>
            <a:custGeom>
              <a:avLst/>
              <a:gdLst/>
              <a:ahLst/>
              <a:cxnLst/>
              <a:rect l="l" t="t" r="r" b="b"/>
              <a:pathLst>
                <a:path w="1075" h="414" extrusionOk="0">
                  <a:moveTo>
                    <a:pt x="1075" y="1"/>
                  </a:moveTo>
                  <a:cubicBezTo>
                    <a:pt x="1075" y="1"/>
                    <a:pt x="769" y="128"/>
                    <a:pt x="383" y="128"/>
                  </a:cubicBezTo>
                  <a:cubicBezTo>
                    <a:pt x="261" y="128"/>
                    <a:pt x="132" y="115"/>
                    <a:pt x="1" y="82"/>
                  </a:cubicBezTo>
                  <a:lnTo>
                    <a:pt x="1" y="82"/>
                  </a:lnTo>
                  <a:cubicBezTo>
                    <a:pt x="138" y="312"/>
                    <a:pt x="362" y="413"/>
                    <a:pt x="570" y="413"/>
                  </a:cubicBezTo>
                  <a:cubicBezTo>
                    <a:pt x="828" y="413"/>
                    <a:pt x="1061" y="258"/>
                    <a:pt x="107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2086;p44">
              <a:extLst>
                <a:ext uri="{FF2B5EF4-FFF2-40B4-BE49-F238E27FC236}">
                  <a16:creationId xmlns:a16="http://schemas.microsoft.com/office/drawing/2014/main" id="{182A5FC9-E792-F116-AF83-D5E567446E26}"/>
                </a:ext>
              </a:extLst>
            </p:cNvPr>
            <p:cNvSpPr/>
            <p:nvPr/>
          </p:nvSpPr>
          <p:spPr>
            <a:xfrm>
              <a:off x="4992675" y="2152807"/>
              <a:ext cx="475519" cy="381546"/>
            </a:xfrm>
            <a:custGeom>
              <a:avLst/>
              <a:gdLst/>
              <a:ahLst/>
              <a:cxnLst/>
              <a:rect l="l" t="t" r="r" b="b"/>
              <a:pathLst>
                <a:path w="9918" h="7958" extrusionOk="0">
                  <a:moveTo>
                    <a:pt x="1922" y="0"/>
                  </a:moveTo>
                  <a:cubicBezTo>
                    <a:pt x="1922" y="0"/>
                    <a:pt x="19" y="4083"/>
                    <a:pt x="0" y="6294"/>
                  </a:cubicBezTo>
                  <a:cubicBezTo>
                    <a:pt x="0" y="6576"/>
                    <a:pt x="31" y="6828"/>
                    <a:pt x="94" y="7035"/>
                  </a:cubicBezTo>
                  <a:cubicBezTo>
                    <a:pt x="315" y="7720"/>
                    <a:pt x="2034" y="7958"/>
                    <a:pt x="3837" y="7958"/>
                  </a:cubicBezTo>
                  <a:cubicBezTo>
                    <a:pt x="5109" y="7958"/>
                    <a:pt x="6422" y="7839"/>
                    <a:pt x="7280" y="7676"/>
                  </a:cubicBezTo>
                  <a:cubicBezTo>
                    <a:pt x="9352" y="7286"/>
                    <a:pt x="9773" y="6388"/>
                    <a:pt x="9804" y="6143"/>
                  </a:cubicBezTo>
                  <a:cubicBezTo>
                    <a:pt x="9804" y="6130"/>
                    <a:pt x="9804" y="6112"/>
                    <a:pt x="9798" y="6105"/>
                  </a:cubicBezTo>
                  <a:cubicBezTo>
                    <a:pt x="9788" y="6086"/>
                    <a:pt x="9767" y="6077"/>
                    <a:pt x="9737" y="6077"/>
                  </a:cubicBezTo>
                  <a:cubicBezTo>
                    <a:pt x="9633" y="6077"/>
                    <a:pt x="9429" y="6178"/>
                    <a:pt x="9258" y="6256"/>
                  </a:cubicBezTo>
                  <a:cubicBezTo>
                    <a:pt x="9509" y="6099"/>
                    <a:pt x="9880" y="5848"/>
                    <a:pt x="9880" y="5672"/>
                  </a:cubicBezTo>
                  <a:cubicBezTo>
                    <a:pt x="9880" y="5616"/>
                    <a:pt x="9824" y="5595"/>
                    <a:pt x="9738" y="5595"/>
                  </a:cubicBezTo>
                  <a:cubicBezTo>
                    <a:pt x="9504" y="5595"/>
                    <a:pt x="9044" y="5754"/>
                    <a:pt x="8856" y="5823"/>
                  </a:cubicBezTo>
                  <a:cubicBezTo>
                    <a:pt x="9113" y="5722"/>
                    <a:pt x="9917" y="5377"/>
                    <a:pt x="9855" y="5132"/>
                  </a:cubicBezTo>
                  <a:cubicBezTo>
                    <a:pt x="9838" y="5064"/>
                    <a:pt x="9762" y="5038"/>
                    <a:pt x="9655" y="5038"/>
                  </a:cubicBezTo>
                  <a:cubicBezTo>
                    <a:pt x="9347" y="5038"/>
                    <a:pt x="8779" y="5255"/>
                    <a:pt x="8630" y="5320"/>
                  </a:cubicBezTo>
                  <a:cubicBezTo>
                    <a:pt x="8825" y="5232"/>
                    <a:pt x="9635" y="4849"/>
                    <a:pt x="9490" y="4592"/>
                  </a:cubicBezTo>
                  <a:cubicBezTo>
                    <a:pt x="9466" y="4549"/>
                    <a:pt x="9408" y="4531"/>
                    <a:pt x="9325" y="4531"/>
                  </a:cubicBezTo>
                  <a:cubicBezTo>
                    <a:pt x="8847" y="4531"/>
                    <a:pt x="7568" y="5138"/>
                    <a:pt x="7568" y="5138"/>
                  </a:cubicBezTo>
                  <a:cubicBezTo>
                    <a:pt x="7568" y="5138"/>
                    <a:pt x="7996" y="4523"/>
                    <a:pt x="7876" y="4366"/>
                  </a:cubicBezTo>
                  <a:cubicBezTo>
                    <a:pt x="7864" y="4350"/>
                    <a:pt x="7845" y="4343"/>
                    <a:pt x="7820" y="4343"/>
                  </a:cubicBezTo>
                  <a:cubicBezTo>
                    <a:pt x="7602" y="4343"/>
                    <a:pt x="6933" y="4896"/>
                    <a:pt x="6381" y="5414"/>
                  </a:cubicBezTo>
                  <a:lnTo>
                    <a:pt x="3128" y="4937"/>
                  </a:lnTo>
                  <a:lnTo>
                    <a:pt x="4083" y="1590"/>
                  </a:lnTo>
                  <a:cubicBezTo>
                    <a:pt x="4083" y="1590"/>
                    <a:pt x="3542" y="346"/>
                    <a:pt x="1922" y="0"/>
                  </a:cubicBezTo>
                  <a:close/>
                </a:path>
              </a:pathLst>
            </a:custGeom>
            <a:solidFill>
              <a:srgbClr val="FBD1B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2087;p44">
              <a:extLst>
                <a:ext uri="{FF2B5EF4-FFF2-40B4-BE49-F238E27FC236}">
                  <a16:creationId xmlns:a16="http://schemas.microsoft.com/office/drawing/2014/main" id="{F27649FB-429F-C74F-AC17-FCFFC9C1A5C0}"/>
                </a:ext>
              </a:extLst>
            </p:cNvPr>
            <p:cNvSpPr/>
            <p:nvPr/>
          </p:nvSpPr>
          <p:spPr>
            <a:xfrm>
              <a:off x="5232978" y="2153095"/>
              <a:ext cx="504429" cy="474128"/>
            </a:xfrm>
            <a:custGeom>
              <a:avLst/>
              <a:gdLst/>
              <a:ahLst/>
              <a:cxnLst/>
              <a:rect l="l" t="t" r="r" b="b"/>
              <a:pathLst>
                <a:path w="10521" h="9889" extrusionOk="0">
                  <a:moveTo>
                    <a:pt x="5653" y="1584"/>
                  </a:moveTo>
                  <a:cubicBezTo>
                    <a:pt x="5653" y="1584"/>
                    <a:pt x="5653" y="1584"/>
                    <a:pt x="5653" y="1584"/>
                  </a:cubicBezTo>
                  <a:lnTo>
                    <a:pt x="5653" y="1584"/>
                  </a:lnTo>
                  <a:lnTo>
                    <a:pt x="5653" y="1584"/>
                  </a:lnTo>
                  <a:close/>
                  <a:moveTo>
                    <a:pt x="7952" y="1"/>
                  </a:moveTo>
                  <a:cubicBezTo>
                    <a:pt x="6333" y="344"/>
                    <a:pt x="5660" y="1584"/>
                    <a:pt x="5653" y="1584"/>
                  </a:cubicBezTo>
                  <a:cubicBezTo>
                    <a:pt x="5653" y="1584"/>
                    <a:pt x="5653" y="1584"/>
                    <a:pt x="5653" y="1584"/>
                  </a:cubicBezTo>
                  <a:lnTo>
                    <a:pt x="5653" y="1584"/>
                  </a:lnTo>
                  <a:lnTo>
                    <a:pt x="6890" y="5201"/>
                  </a:lnTo>
                  <a:lnTo>
                    <a:pt x="3247" y="7142"/>
                  </a:lnTo>
                  <a:cubicBezTo>
                    <a:pt x="2689" y="7005"/>
                    <a:pt x="2058" y="6888"/>
                    <a:pt x="1706" y="6888"/>
                  </a:cubicBezTo>
                  <a:cubicBezTo>
                    <a:pt x="1543" y="6888"/>
                    <a:pt x="1440" y="6913"/>
                    <a:pt x="1432" y="6972"/>
                  </a:cubicBezTo>
                  <a:cubicBezTo>
                    <a:pt x="1413" y="7167"/>
                    <a:pt x="2085" y="7494"/>
                    <a:pt x="2085" y="7494"/>
                  </a:cubicBezTo>
                  <a:cubicBezTo>
                    <a:pt x="2085" y="7494"/>
                    <a:pt x="138" y="7638"/>
                    <a:pt x="138" y="7977"/>
                  </a:cubicBezTo>
                  <a:cubicBezTo>
                    <a:pt x="138" y="8164"/>
                    <a:pt x="487" y="8206"/>
                    <a:pt x="801" y="8206"/>
                  </a:cubicBezTo>
                  <a:cubicBezTo>
                    <a:pt x="1056" y="8206"/>
                    <a:pt x="1287" y="8178"/>
                    <a:pt x="1288" y="8178"/>
                  </a:cubicBezTo>
                  <a:lnTo>
                    <a:pt x="1288" y="8178"/>
                  </a:lnTo>
                  <a:cubicBezTo>
                    <a:pt x="1286" y="8179"/>
                    <a:pt x="0" y="8336"/>
                    <a:pt x="82" y="8631"/>
                  </a:cubicBezTo>
                  <a:cubicBezTo>
                    <a:pt x="119" y="8751"/>
                    <a:pt x="353" y="8786"/>
                    <a:pt x="613" y="8786"/>
                  </a:cubicBezTo>
                  <a:cubicBezTo>
                    <a:pt x="921" y="8786"/>
                    <a:pt x="1264" y="8738"/>
                    <a:pt x="1361" y="8723"/>
                  </a:cubicBezTo>
                  <a:lnTo>
                    <a:pt x="1361" y="8723"/>
                  </a:lnTo>
                  <a:cubicBezTo>
                    <a:pt x="1187" y="8751"/>
                    <a:pt x="231" y="8914"/>
                    <a:pt x="346" y="9114"/>
                  </a:cubicBezTo>
                  <a:cubicBezTo>
                    <a:pt x="432" y="9265"/>
                    <a:pt x="912" y="9301"/>
                    <a:pt x="1204" y="9308"/>
                  </a:cubicBezTo>
                  <a:lnTo>
                    <a:pt x="1204" y="9308"/>
                  </a:lnTo>
                  <a:cubicBezTo>
                    <a:pt x="936" y="9313"/>
                    <a:pt x="539" y="9343"/>
                    <a:pt x="641" y="9478"/>
                  </a:cubicBezTo>
                  <a:cubicBezTo>
                    <a:pt x="738" y="9608"/>
                    <a:pt x="1109" y="9889"/>
                    <a:pt x="1894" y="9889"/>
                  </a:cubicBezTo>
                  <a:cubicBezTo>
                    <a:pt x="2327" y="9889"/>
                    <a:pt x="2885" y="9803"/>
                    <a:pt x="3593" y="9560"/>
                  </a:cubicBezTo>
                  <a:cubicBezTo>
                    <a:pt x="5590" y="8882"/>
                    <a:pt x="9547" y="7644"/>
                    <a:pt x="9924" y="6476"/>
                  </a:cubicBezTo>
                  <a:cubicBezTo>
                    <a:pt x="10520" y="4623"/>
                    <a:pt x="7952" y="1"/>
                    <a:pt x="7952" y="1"/>
                  </a:cubicBezTo>
                  <a:close/>
                </a:path>
              </a:pathLst>
            </a:custGeom>
            <a:solidFill>
              <a:srgbClr val="FBD1B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06" name="TextBox 1805">
            <a:extLst>
              <a:ext uri="{FF2B5EF4-FFF2-40B4-BE49-F238E27FC236}">
                <a16:creationId xmlns:a16="http://schemas.microsoft.com/office/drawing/2014/main" id="{01935755-03DF-59F1-FDE0-4B019BD46993}"/>
              </a:ext>
            </a:extLst>
          </p:cNvPr>
          <p:cNvSpPr txBox="1"/>
          <p:nvPr/>
        </p:nvSpPr>
        <p:spPr>
          <a:xfrm>
            <a:off x="4694147" y="1692267"/>
            <a:ext cx="3181918" cy="1200329"/>
          </a:xfrm>
          <a:prstGeom prst="rect">
            <a:avLst/>
          </a:prstGeom>
          <a:noFill/>
        </p:spPr>
        <p:txBody>
          <a:bodyPr wrap="square">
            <a:spAutoFit/>
          </a:bodyPr>
          <a:lstStyle/>
          <a:p>
            <a:pPr algn="ctr"/>
            <a:r>
              <a:rPr lang="en-US" sz="2400" dirty="0">
                <a:latin typeface="Times New Roman" panose="02020603050405020304" pitchFamily="18" charset="0"/>
                <a:cs typeface="Times New Roman" panose="02020603050405020304" pitchFamily="18" charset="0"/>
              </a:rPr>
              <a:t>HS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vi-VN" sz="2400" dirty="0">
                <a:latin typeface="Times New Roman" panose="02020603050405020304" pitchFamily="18" charset="0"/>
                <a:cs typeface="Times New Roman" panose="02020603050405020304" pitchFamily="18" charset="0"/>
              </a:rPr>
              <a:t> hình dung,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vi-VN" sz="2400" dirty="0">
                <a:latin typeface="Times New Roman" panose="02020603050405020304" pitchFamily="18" charset="0"/>
                <a:cs typeface="Times New Roman" panose="02020603050405020304" pitchFamily="18" charset="0"/>
              </a:rPr>
              <a:t> dõi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901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06"/>
                                        </p:tgtEl>
                                        <p:attrNameLst>
                                          <p:attrName>style.visibility</p:attrName>
                                        </p:attrNameLst>
                                      </p:cBhvr>
                                      <p:to>
                                        <p:strVal val="visible"/>
                                      </p:to>
                                    </p:set>
                                    <p:animEffect transition="in" filter="fade">
                                      <p:cBhvr>
                                        <p:cTn id="13" dur="1000"/>
                                        <p:tgtEl>
                                          <p:spTgt spid="1806"/>
                                        </p:tgtEl>
                                      </p:cBhvr>
                                    </p:animEffect>
                                    <p:anim calcmode="lin" valueType="num">
                                      <p:cBhvr>
                                        <p:cTn id="14" dur="1000" fill="hold"/>
                                        <p:tgtEl>
                                          <p:spTgt spid="1806"/>
                                        </p:tgtEl>
                                        <p:attrNameLst>
                                          <p:attrName>ppt_x</p:attrName>
                                        </p:attrNameLst>
                                      </p:cBhvr>
                                      <p:tavLst>
                                        <p:tav tm="0">
                                          <p:val>
                                            <p:strVal val="#ppt_x"/>
                                          </p:val>
                                        </p:tav>
                                        <p:tav tm="100000">
                                          <p:val>
                                            <p:strVal val="#ppt_x"/>
                                          </p:val>
                                        </p:tav>
                                      </p:tavLst>
                                    </p:anim>
                                    <p:anim calcmode="lin" valueType="num">
                                      <p:cBhvr>
                                        <p:cTn id="15" dur="1000" fill="hold"/>
                                        <p:tgtEl>
                                          <p:spTgt spid="1806"/>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34"/>
          <p:cNvSpPr txBox="1">
            <a:spLocks noGrp="1"/>
          </p:cNvSpPr>
          <p:nvPr>
            <p:ph type="title" idx="15"/>
          </p:nvPr>
        </p:nvSpPr>
        <p:spPr>
          <a:xfrm>
            <a:off x="334706" y="25645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t-BR" sz="4000">
                <a:solidFill>
                  <a:schemeClr val="accent4">
                    <a:lumMod val="75000"/>
                  </a:schemeClr>
                </a:solidFill>
                <a:latin typeface="Times New Roman" panose="02020603050405020304" pitchFamily="18" charset="0"/>
                <a:cs typeface="Times New Roman" panose="02020603050405020304" pitchFamily="18" charset="0"/>
              </a:rPr>
              <a:t>2. Tìm hiểu chung</a:t>
            </a:r>
            <a:endParaRPr sz="400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6" name="Google Shape;1204;p28">
            <a:extLst>
              <a:ext uri="{FF2B5EF4-FFF2-40B4-BE49-F238E27FC236}">
                <a16:creationId xmlns:a16="http://schemas.microsoft.com/office/drawing/2014/main" id="{B09CA8D9-9780-C892-5C28-C116C93DE02E}"/>
              </a:ext>
            </a:extLst>
          </p:cNvPr>
          <p:cNvSpPr/>
          <p:nvPr/>
        </p:nvSpPr>
        <p:spPr>
          <a:xfrm>
            <a:off x="7101972" y="205350"/>
            <a:ext cx="1422294" cy="831719"/>
          </a:xfrm>
          <a:custGeom>
            <a:avLst/>
            <a:gdLst/>
            <a:ahLst/>
            <a:cxnLst/>
            <a:rect l="l" t="t" r="r" b="b"/>
            <a:pathLst>
              <a:path w="16252" h="9504" extrusionOk="0">
                <a:moveTo>
                  <a:pt x="6123" y="1"/>
                </a:moveTo>
                <a:cubicBezTo>
                  <a:pt x="5021" y="1"/>
                  <a:pt x="3918" y="535"/>
                  <a:pt x="3263" y="1426"/>
                </a:cubicBezTo>
                <a:cubicBezTo>
                  <a:pt x="2481" y="2493"/>
                  <a:pt x="2431" y="3919"/>
                  <a:pt x="3065" y="5080"/>
                </a:cubicBezTo>
                <a:cubicBezTo>
                  <a:pt x="2754" y="4966"/>
                  <a:pt x="2417" y="4902"/>
                  <a:pt x="2084" y="4902"/>
                </a:cubicBezTo>
                <a:cubicBezTo>
                  <a:pt x="1675" y="4902"/>
                  <a:pt x="1272" y="4999"/>
                  <a:pt x="932" y="5223"/>
                </a:cubicBezTo>
                <a:cubicBezTo>
                  <a:pt x="315" y="5629"/>
                  <a:pt x="0" y="6515"/>
                  <a:pt x="368" y="7155"/>
                </a:cubicBezTo>
                <a:cubicBezTo>
                  <a:pt x="589" y="7541"/>
                  <a:pt x="1009" y="7782"/>
                  <a:pt x="1444" y="7872"/>
                </a:cubicBezTo>
                <a:cubicBezTo>
                  <a:pt x="1619" y="7909"/>
                  <a:pt x="1797" y="7925"/>
                  <a:pt x="1976" y="7925"/>
                </a:cubicBezTo>
                <a:cubicBezTo>
                  <a:pt x="2240" y="7925"/>
                  <a:pt x="2506" y="7892"/>
                  <a:pt x="2767" y="7848"/>
                </a:cubicBezTo>
                <a:cubicBezTo>
                  <a:pt x="2972" y="8868"/>
                  <a:pt x="3893" y="9475"/>
                  <a:pt x="4932" y="9503"/>
                </a:cubicBezTo>
                <a:cubicBezTo>
                  <a:pt x="4959" y="9503"/>
                  <a:pt x="4985" y="9504"/>
                  <a:pt x="5011" y="9504"/>
                </a:cubicBezTo>
                <a:cubicBezTo>
                  <a:pt x="6021" y="9504"/>
                  <a:pt x="6980" y="8998"/>
                  <a:pt x="7766" y="8356"/>
                </a:cubicBezTo>
                <a:cubicBezTo>
                  <a:pt x="8273" y="9029"/>
                  <a:pt x="9109" y="9435"/>
                  <a:pt x="9949" y="9435"/>
                </a:cubicBezTo>
                <a:cubicBezTo>
                  <a:pt x="10049" y="9435"/>
                  <a:pt x="10149" y="9430"/>
                  <a:pt x="10249" y="9418"/>
                </a:cubicBezTo>
                <a:cubicBezTo>
                  <a:pt x="11185" y="9307"/>
                  <a:pt x="11992" y="8571"/>
                  <a:pt x="12368" y="7707"/>
                </a:cubicBezTo>
                <a:cubicBezTo>
                  <a:pt x="12695" y="7860"/>
                  <a:pt x="13051" y="7932"/>
                  <a:pt x="13410" y="7932"/>
                </a:cubicBezTo>
                <a:cubicBezTo>
                  <a:pt x="14241" y="7932"/>
                  <a:pt x="15080" y="7542"/>
                  <a:pt x="15561" y="6859"/>
                </a:cubicBezTo>
                <a:cubicBezTo>
                  <a:pt x="16251" y="5882"/>
                  <a:pt x="16131" y="4417"/>
                  <a:pt x="15290" y="3566"/>
                </a:cubicBezTo>
                <a:cubicBezTo>
                  <a:pt x="14780" y="3049"/>
                  <a:pt x="13960" y="2754"/>
                  <a:pt x="13173" y="2754"/>
                </a:cubicBezTo>
                <a:cubicBezTo>
                  <a:pt x="12666" y="2754"/>
                  <a:pt x="12172" y="2877"/>
                  <a:pt x="11784" y="3143"/>
                </a:cubicBezTo>
                <a:cubicBezTo>
                  <a:pt x="11988" y="2810"/>
                  <a:pt x="11823" y="2341"/>
                  <a:pt x="11497" y="2127"/>
                </a:cubicBezTo>
                <a:cubicBezTo>
                  <a:pt x="11319" y="2010"/>
                  <a:pt x="11109" y="1960"/>
                  <a:pt x="10895" y="1960"/>
                </a:cubicBezTo>
                <a:cubicBezTo>
                  <a:pt x="10719" y="1960"/>
                  <a:pt x="10540" y="1994"/>
                  <a:pt x="10374" y="2054"/>
                </a:cubicBezTo>
                <a:cubicBezTo>
                  <a:pt x="10008" y="2184"/>
                  <a:pt x="9794" y="2418"/>
                  <a:pt x="9484" y="2655"/>
                </a:cubicBezTo>
                <a:cubicBezTo>
                  <a:pt x="9166" y="1372"/>
                  <a:pt x="8062" y="319"/>
                  <a:pt x="6765" y="63"/>
                </a:cubicBezTo>
                <a:cubicBezTo>
                  <a:pt x="6553" y="21"/>
                  <a:pt x="6338" y="1"/>
                  <a:pt x="61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222;p28">
            <a:extLst>
              <a:ext uri="{FF2B5EF4-FFF2-40B4-BE49-F238E27FC236}">
                <a16:creationId xmlns:a16="http://schemas.microsoft.com/office/drawing/2014/main" id="{BFA9A117-BBED-C999-7E2D-D8DA2DF96CD3}"/>
              </a:ext>
            </a:extLst>
          </p:cNvPr>
          <p:cNvGrpSpPr/>
          <p:nvPr/>
        </p:nvGrpSpPr>
        <p:grpSpPr>
          <a:xfrm flipH="1">
            <a:off x="6270884" y="-223580"/>
            <a:ext cx="4521041" cy="1690320"/>
            <a:chOff x="-88239" y="-296571"/>
            <a:chExt cx="3615676" cy="1351823"/>
          </a:xfrm>
        </p:grpSpPr>
        <p:sp>
          <p:nvSpPr>
            <p:cNvPr id="28" name="Google Shape;1223;p28">
              <a:extLst>
                <a:ext uri="{FF2B5EF4-FFF2-40B4-BE49-F238E27FC236}">
                  <a16:creationId xmlns:a16="http://schemas.microsoft.com/office/drawing/2014/main" id="{8008AFEC-5ED9-D813-A998-70089D252566}"/>
                </a:ext>
              </a:extLst>
            </p:cNvPr>
            <p:cNvSpPr/>
            <p:nvPr/>
          </p:nvSpPr>
          <p:spPr>
            <a:xfrm rot="-797811">
              <a:off x="-74082" y="108714"/>
              <a:ext cx="3587362" cy="541253"/>
            </a:xfrm>
            <a:custGeom>
              <a:avLst/>
              <a:gdLst/>
              <a:ahLst/>
              <a:cxnLst/>
              <a:rect l="l" t="t" r="r" b="b"/>
              <a:pathLst>
                <a:path w="67326" h="10158" fill="none" extrusionOk="0">
                  <a:moveTo>
                    <a:pt x="0" y="1"/>
                  </a:moveTo>
                  <a:cubicBezTo>
                    <a:pt x="21052" y="9271"/>
                    <a:pt x="45660" y="10158"/>
                    <a:pt x="67325" y="2429"/>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4;p28">
              <a:extLst>
                <a:ext uri="{FF2B5EF4-FFF2-40B4-BE49-F238E27FC236}">
                  <a16:creationId xmlns:a16="http://schemas.microsoft.com/office/drawing/2014/main" id="{913BD61A-69FA-C4E6-9D24-ECF953414898}"/>
                </a:ext>
              </a:extLst>
            </p:cNvPr>
            <p:cNvSpPr/>
            <p:nvPr/>
          </p:nvSpPr>
          <p:spPr>
            <a:xfrm rot="-797811">
              <a:off x="103699" y="542367"/>
              <a:ext cx="240788" cy="271639"/>
            </a:xfrm>
            <a:custGeom>
              <a:avLst/>
              <a:gdLst/>
              <a:ahLst/>
              <a:cxnLst/>
              <a:rect l="l" t="t" r="r" b="b"/>
              <a:pathLst>
                <a:path w="4519" h="5098" extrusionOk="0">
                  <a:moveTo>
                    <a:pt x="1237" y="1"/>
                  </a:moveTo>
                  <a:cubicBezTo>
                    <a:pt x="615" y="1344"/>
                    <a:pt x="192" y="2750"/>
                    <a:pt x="1" y="4219"/>
                  </a:cubicBezTo>
                  <a:cubicBezTo>
                    <a:pt x="543" y="3766"/>
                    <a:pt x="1216" y="3486"/>
                    <a:pt x="1901" y="3313"/>
                  </a:cubicBezTo>
                  <a:cubicBezTo>
                    <a:pt x="2333" y="3961"/>
                    <a:pt x="2854" y="4564"/>
                    <a:pt x="3419" y="5098"/>
                  </a:cubicBezTo>
                  <a:cubicBezTo>
                    <a:pt x="3636" y="3740"/>
                    <a:pt x="3929" y="2417"/>
                    <a:pt x="4518" y="1174"/>
                  </a:cubicBezTo>
                  <a:cubicBezTo>
                    <a:pt x="3411" y="823"/>
                    <a:pt x="2317" y="431"/>
                    <a:pt x="1237" y="1"/>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25;p28">
              <a:extLst>
                <a:ext uri="{FF2B5EF4-FFF2-40B4-BE49-F238E27FC236}">
                  <a16:creationId xmlns:a16="http://schemas.microsoft.com/office/drawing/2014/main" id="{1C8505D9-C2F5-4494-E741-D38561DF8A11}"/>
                </a:ext>
              </a:extLst>
            </p:cNvPr>
            <p:cNvSpPr/>
            <p:nvPr/>
          </p:nvSpPr>
          <p:spPr>
            <a:xfrm rot="-797811">
              <a:off x="128080" y="586158"/>
              <a:ext cx="94418" cy="125269"/>
            </a:xfrm>
            <a:custGeom>
              <a:avLst/>
              <a:gdLst/>
              <a:ahLst/>
              <a:cxnLst/>
              <a:rect l="l" t="t" r="r" b="b"/>
              <a:pathLst>
                <a:path w="1772" h="2351" extrusionOk="0">
                  <a:moveTo>
                    <a:pt x="1126" y="0"/>
                  </a:moveTo>
                  <a:cubicBezTo>
                    <a:pt x="1024" y="0"/>
                    <a:pt x="925" y="17"/>
                    <a:pt x="838" y="69"/>
                  </a:cubicBezTo>
                  <a:cubicBezTo>
                    <a:pt x="694" y="158"/>
                    <a:pt x="619" y="323"/>
                    <a:pt x="556" y="481"/>
                  </a:cubicBezTo>
                  <a:cubicBezTo>
                    <a:pt x="471" y="692"/>
                    <a:pt x="392" y="907"/>
                    <a:pt x="319" y="1124"/>
                  </a:cubicBezTo>
                  <a:cubicBezTo>
                    <a:pt x="253" y="1320"/>
                    <a:pt x="193" y="1518"/>
                    <a:pt x="138" y="1719"/>
                  </a:cubicBezTo>
                  <a:cubicBezTo>
                    <a:pt x="111" y="1818"/>
                    <a:pt x="87" y="1917"/>
                    <a:pt x="62" y="2016"/>
                  </a:cubicBezTo>
                  <a:cubicBezTo>
                    <a:pt x="43" y="2091"/>
                    <a:pt x="0" y="2190"/>
                    <a:pt x="32" y="2266"/>
                  </a:cubicBezTo>
                  <a:cubicBezTo>
                    <a:pt x="57" y="2326"/>
                    <a:pt x="99" y="2350"/>
                    <a:pt x="150" y="2350"/>
                  </a:cubicBezTo>
                  <a:cubicBezTo>
                    <a:pt x="352" y="2350"/>
                    <a:pt x="703" y="1966"/>
                    <a:pt x="782" y="1884"/>
                  </a:cubicBezTo>
                  <a:cubicBezTo>
                    <a:pt x="1094" y="1561"/>
                    <a:pt x="1408" y="1233"/>
                    <a:pt x="1628" y="843"/>
                  </a:cubicBezTo>
                  <a:cubicBezTo>
                    <a:pt x="1689" y="731"/>
                    <a:pt x="1744" y="613"/>
                    <a:pt x="1758" y="485"/>
                  </a:cubicBezTo>
                  <a:cubicBezTo>
                    <a:pt x="1771" y="359"/>
                    <a:pt x="1737" y="221"/>
                    <a:pt x="1642" y="137"/>
                  </a:cubicBezTo>
                  <a:cubicBezTo>
                    <a:pt x="1556" y="56"/>
                    <a:pt x="1434" y="32"/>
                    <a:pt x="1318" y="16"/>
                  </a:cubicBezTo>
                  <a:cubicBezTo>
                    <a:pt x="1255" y="7"/>
                    <a:pt x="1190" y="0"/>
                    <a:pt x="1126"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6;p28">
              <a:extLst>
                <a:ext uri="{FF2B5EF4-FFF2-40B4-BE49-F238E27FC236}">
                  <a16:creationId xmlns:a16="http://schemas.microsoft.com/office/drawing/2014/main" id="{B94D80F9-91F7-9810-3C93-B0DA49FA7E41}"/>
                </a:ext>
              </a:extLst>
            </p:cNvPr>
            <p:cNvSpPr/>
            <p:nvPr/>
          </p:nvSpPr>
          <p:spPr>
            <a:xfrm rot="-797811">
              <a:off x="479664" y="572139"/>
              <a:ext cx="228266" cy="262581"/>
            </a:xfrm>
            <a:custGeom>
              <a:avLst/>
              <a:gdLst/>
              <a:ahLst/>
              <a:cxnLst/>
              <a:rect l="l" t="t" r="r" b="b"/>
              <a:pathLst>
                <a:path w="4284" h="4928" extrusionOk="0">
                  <a:moveTo>
                    <a:pt x="924" y="1"/>
                  </a:moveTo>
                  <a:cubicBezTo>
                    <a:pt x="403" y="1387"/>
                    <a:pt x="83" y="2821"/>
                    <a:pt x="0" y="4299"/>
                  </a:cubicBezTo>
                  <a:cubicBezTo>
                    <a:pt x="508" y="3808"/>
                    <a:pt x="1158" y="3479"/>
                    <a:pt x="1830" y="3257"/>
                  </a:cubicBezTo>
                  <a:cubicBezTo>
                    <a:pt x="2306" y="3871"/>
                    <a:pt x="2870" y="4434"/>
                    <a:pt x="3473" y="4927"/>
                  </a:cubicBezTo>
                  <a:cubicBezTo>
                    <a:pt x="3589" y="3557"/>
                    <a:pt x="3786" y="2215"/>
                    <a:pt x="4284" y="934"/>
                  </a:cubicBezTo>
                  <a:cubicBezTo>
                    <a:pt x="3153" y="664"/>
                    <a:pt x="2034" y="353"/>
                    <a:pt x="924"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7;p28">
              <a:extLst>
                <a:ext uri="{FF2B5EF4-FFF2-40B4-BE49-F238E27FC236}">
                  <a16:creationId xmlns:a16="http://schemas.microsoft.com/office/drawing/2014/main" id="{DA0E9113-299D-E8DD-D193-5EE8FC9E8F9F}"/>
                </a:ext>
              </a:extLst>
            </p:cNvPr>
            <p:cNvSpPr/>
            <p:nvPr/>
          </p:nvSpPr>
          <p:spPr>
            <a:xfrm rot="-797811">
              <a:off x="499448" y="614397"/>
              <a:ext cx="87012" cy="128893"/>
            </a:xfrm>
            <a:custGeom>
              <a:avLst/>
              <a:gdLst/>
              <a:ahLst/>
              <a:cxnLst/>
              <a:rect l="l" t="t" r="r" b="b"/>
              <a:pathLst>
                <a:path w="1633" h="2419" extrusionOk="0">
                  <a:moveTo>
                    <a:pt x="1038" y="0"/>
                  </a:moveTo>
                  <a:cubicBezTo>
                    <a:pt x="911" y="0"/>
                    <a:pt x="783" y="20"/>
                    <a:pt x="681" y="92"/>
                  </a:cubicBezTo>
                  <a:cubicBezTo>
                    <a:pt x="543" y="190"/>
                    <a:pt x="482" y="362"/>
                    <a:pt x="430" y="523"/>
                  </a:cubicBezTo>
                  <a:cubicBezTo>
                    <a:pt x="361" y="741"/>
                    <a:pt x="296" y="960"/>
                    <a:pt x="239" y="1181"/>
                  </a:cubicBezTo>
                  <a:cubicBezTo>
                    <a:pt x="187" y="1382"/>
                    <a:pt x="143" y="1585"/>
                    <a:pt x="103" y="1788"/>
                  </a:cubicBezTo>
                  <a:cubicBezTo>
                    <a:pt x="83" y="1889"/>
                    <a:pt x="65" y="1989"/>
                    <a:pt x="48" y="2091"/>
                  </a:cubicBezTo>
                  <a:cubicBezTo>
                    <a:pt x="37" y="2167"/>
                    <a:pt x="1" y="2269"/>
                    <a:pt x="38" y="2342"/>
                  </a:cubicBezTo>
                  <a:cubicBezTo>
                    <a:pt x="65" y="2396"/>
                    <a:pt x="104" y="2418"/>
                    <a:pt x="150" y="2418"/>
                  </a:cubicBezTo>
                  <a:cubicBezTo>
                    <a:pt x="350" y="2418"/>
                    <a:pt x="684" y="1996"/>
                    <a:pt x="757" y="1906"/>
                  </a:cubicBezTo>
                  <a:cubicBezTo>
                    <a:pt x="1044" y="1562"/>
                    <a:pt x="1334" y="1212"/>
                    <a:pt x="1525" y="805"/>
                  </a:cubicBezTo>
                  <a:cubicBezTo>
                    <a:pt x="1578" y="691"/>
                    <a:pt x="1625" y="569"/>
                    <a:pt x="1628" y="441"/>
                  </a:cubicBezTo>
                  <a:cubicBezTo>
                    <a:pt x="1632" y="313"/>
                    <a:pt x="1588" y="180"/>
                    <a:pt x="1488" y="101"/>
                  </a:cubicBezTo>
                  <a:cubicBezTo>
                    <a:pt x="1396" y="28"/>
                    <a:pt x="1272" y="12"/>
                    <a:pt x="1155" y="5"/>
                  </a:cubicBezTo>
                  <a:cubicBezTo>
                    <a:pt x="1116" y="2"/>
                    <a:pt x="1077" y="0"/>
                    <a:pt x="1038"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28;p28">
              <a:extLst>
                <a:ext uri="{FF2B5EF4-FFF2-40B4-BE49-F238E27FC236}">
                  <a16:creationId xmlns:a16="http://schemas.microsoft.com/office/drawing/2014/main" id="{AC46EC2E-3116-B5E9-CFCC-7D04A1FB9C3C}"/>
                </a:ext>
              </a:extLst>
            </p:cNvPr>
            <p:cNvSpPr/>
            <p:nvPr/>
          </p:nvSpPr>
          <p:spPr>
            <a:xfrm rot="-797811">
              <a:off x="849690" y="578584"/>
              <a:ext cx="215851" cy="251764"/>
            </a:xfrm>
            <a:custGeom>
              <a:avLst/>
              <a:gdLst/>
              <a:ahLst/>
              <a:cxnLst/>
              <a:rect l="l" t="t" r="r" b="b"/>
              <a:pathLst>
                <a:path w="4051" h="4725" extrusionOk="0">
                  <a:moveTo>
                    <a:pt x="632" y="0"/>
                  </a:moveTo>
                  <a:cubicBezTo>
                    <a:pt x="214" y="1421"/>
                    <a:pt x="1" y="2875"/>
                    <a:pt x="26" y="4354"/>
                  </a:cubicBezTo>
                  <a:cubicBezTo>
                    <a:pt x="497" y="3828"/>
                    <a:pt x="1123" y="3452"/>
                    <a:pt x="1774" y="3180"/>
                  </a:cubicBezTo>
                  <a:cubicBezTo>
                    <a:pt x="2295" y="3759"/>
                    <a:pt x="2899" y="4278"/>
                    <a:pt x="3538" y="4724"/>
                  </a:cubicBezTo>
                  <a:cubicBezTo>
                    <a:pt x="3552" y="3348"/>
                    <a:pt x="3648" y="1996"/>
                    <a:pt x="4050" y="682"/>
                  </a:cubicBezTo>
                  <a:cubicBezTo>
                    <a:pt x="2902" y="495"/>
                    <a:pt x="1763" y="269"/>
                    <a:pt x="63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29;p28">
              <a:extLst>
                <a:ext uri="{FF2B5EF4-FFF2-40B4-BE49-F238E27FC236}">
                  <a16:creationId xmlns:a16="http://schemas.microsoft.com/office/drawing/2014/main" id="{7DF19834-A0C8-728E-7719-443EC9A5F7AA}"/>
                </a:ext>
              </a:extLst>
            </p:cNvPr>
            <p:cNvSpPr/>
            <p:nvPr/>
          </p:nvSpPr>
          <p:spPr>
            <a:xfrm rot="-797811">
              <a:off x="866232" y="618250"/>
              <a:ext cx="79659" cy="132303"/>
            </a:xfrm>
            <a:custGeom>
              <a:avLst/>
              <a:gdLst/>
              <a:ahLst/>
              <a:cxnLst/>
              <a:rect l="l" t="t" r="r" b="b"/>
              <a:pathLst>
                <a:path w="1495" h="2483" extrusionOk="0">
                  <a:moveTo>
                    <a:pt x="1010" y="1"/>
                  </a:moveTo>
                  <a:cubicBezTo>
                    <a:pt x="1001" y="1"/>
                    <a:pt x="993" y="1"/>
                    <a:pt x="985" y="1"/>
                  </a:cubicBezTo>
                  <a:cubicBezTo>
                    <a:pt x="820" y="2"/>
                    <a:pt x="644" y="19"/>
                    <a:pt x="519" y="124"/>
                  </a:cubicBezTo>
                  <a:cubicBezTo>
                    <a:pt x="387" y="232"/>
                    <a:pt x="338" y="408"/>
                    <a:pt x="299" y="573"/>
                  </a:cubicBezTo>
                  <a:cubicBezTo>
                    <a:pt x="246" y="794"/>
                    <a:pt x="199" y="1018"/>
                    <a:pt x="160" y="1243"/>
                  </a:cubicBezTo>
                  <a:cubicBezTo>
                    <a:pt x="123" y="1447"/>
                    <a:pt x="93" y="1652"/>
                    <a:pt x="68" y="1859"/>
                  </a:cubicBezTo>
                  <a:cubicBezTo>
                    <a:pt x="55" y="1960"/>
                    <a:pt x="45" y="2061"/>
                    <a:pt x="35" y="2163"/>
                  </a:cubicBezTo>
                  <a:cubicBezTo>
                    <a:pt x="30" y="2241"/>
                    <a:pt x="1" y="2344"/>
                    <a:pt x="42" y="2414"/>
                  </a:cubicBezTo>
                  <a:cubicBezTo>
                    <a:pt x="71" y="2462"/>
                    <a:pt x="109" y="2482"/>
                    <a:pt x="150" y="2482"/>
                  </a:cubicBezTo>
                  <a:cubicBezTo>
                    <a:pt x="351" y="2482"/>
                    <a:pt x="661" y="2023"/>
                    <a:pt x="728" y="1928"/>
                  </a:cubicBezTo>
                  <a:cubicBezTo>
                    <a:pt x="990" y="1562"/>
                    <a:pt x="1252" y="1192"/>
                    <a:pt x="1413" y="773"/>
                  </a:cubicBezTo>
                  <a:cubicBezTo>
                    <a:pt x="1457" y="654"/>
                    <a:pt x="1495" y="529"/>
                    <a:pt x="1489" y="401"/>
                  </a:cubicBezTo>
                  <a:cubicBezTo>
                    <a:pt x="1485" y="275"/>
                    <a:pt x="1430" y="144"/>
                    <a:pt x="1324" y="73"/>
                  </a:cubicBezTo>
                  <a:cubicBezTo>
                    <a:pt x="1233" y="11"/>
                    <a:pt x="1119" y="1"/>
                    <a:pt x="1010"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30;p28">
              <a:extLst>
                <a:ext uri="{FF2B5EF4-FFF2-40B4-BE49-F238E27FC236}">
                  <a16:creationId xmlns:a16="http://schemas.microsoft.com/office/drawing/2014/main" id="{28B1719F-F452-A6AC-E701-7A6148E10732}"/>
                </a:ext>
              </a:extLst>
            </p:cNvPr>
            <p:cNvSpPr/>
            <p:nvPr/>
          </p:nvSpPr>
          <p:spPr>
            <a:xfrm rot="-797811">
              <a:off x="1213141" y="558891"/>
              <a:ext cx="206420" cy="239562"/>
            </a:xfrm>
            <a:custGeom>
              <a:avLst/>
              <a:gdLst/>
              <a:ahLst/>
              <a:cxnLst/>
              <a:rect l="l" t="t" r="r" b="b"/>
              <a:pathLst>
                <a:path w="3874" h="4496" extrusionOk="0">
                  <a:moveTo>
                    <a:pt x="413" y="1"/>
                  </a:moveTo>
                  <a:cubicBezTo>
                    <a:pt x="103" y="1449"/>
                    <a:pt x="0" y="2914"/>
                    <a:pt x="135" y="4388"/>
                  </a:cubicBezTo>
                  <a:cubicBezTo>
                    <a:pt x="566" y="3828"/>
                    <a:pt x="1161" y="3406"/>
                    <a:pt x="1791" y="3086"/>
                  </a:cubicBezTo>
                  <a:cubicBezTo>
                    <a:pt x="2354" y="3624"/>
                    <a:pt x="2994" y="4098"/>
                    <a:pt x="3664" y="4495"/>
                  </a:cubicBezTo>
                  <a:cubicBezTo>
                    <a:pt x="3576" y="3123"/>
                    <a:pt x="3570" y="1767"/>
                    <a:pt x="3873" y="427"/>
                  </a:cubicBezTo>
                  <a:cubicBezTo>
                    <a:pt x="2715" y="327"/>
                    <a:pt x="1563" y="185"/>
                    <a:pt x="413" y="1"/>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31;p28">
              <a:extLst>
                <a:ext uri="{FF2B5EF4-FFF2-40B4-BE49-F238E27FC236}">
                  <a16:creationId xmlns:a16="http://schemas.microsoft.com/office/drawing/2014/main" id="{D1637EDA-2B27-BF23-0BC8-81B84A1BA2D2}"/>
                </a:ext>
              </a:extLst>
            </p:cNvPr>
            <p:cNvSpPr/>
            <p:nvPr/>
          </p:nvSpPr>
          <p:spPr>
            <a:xfrm rot="-797811">
              <a:off x="1230512" y="594940"/>
              <a:ext cx="72252" cy="135500"/>
            </a:xfrm>
            <a:custGeom>
              <a:avLst/>
              <a:gdLst/>
              <a:ahLst/>
              <a:cxnLst/>
              <a:rect l="l" t="t" r="r" b="b"/>
              <a:pathLst>
                <a:path w="1356" h="2543" extrusionOk="0">
                  <a:moveTo>
                    <a:pt x="920" y="0"/>
                  </a:moveTo>
                  <a:cubicBezTo>
                    <a:pt x="882" y="0"/>
                    <a:pt x="844" y="3"/>
                    <a:pt x="807" y="6"/>
                  </a:cubicBezTo>
                  <a:cubicBezTo>
                    <a:pt x="643" y="20"/>
                    <a:pt x="470" y="50"/>
                    <a:pt x="352" y="164"/>
                  </a:cubicBezTo>
                  <a:cubicBezTo>
                    <a:pt x="230" y="280"/>
                    <a:pt x="193" y="459"/>
                    <a:pt x="167" y="626"/>
                  </a:cubicBezTo>
                  <a:cubicBezTo>
                    <a:pt x="130" y="851"/>
                    <a:pt x="101" y="1078"/>
                    <a:pt x="77" y="1305"/>
                  </a:cubicBezTo>
                  <a:cubicBezTo>
                    <a:pt x="57" y="1511"/>
                    <a:pt x="41" y="1719"/>
                    <a:pt x="32" y="1926"/>
                  </a:cubicBezTo>
                  <a:cubicBezTo>
                    <a:pt x="26" y="2029"/>
                    <a:pt x="24" y="2131"/>
                    <a:pt x="22" y="2233"/>
                  </a:cubicBezTo>
                  <a:cubicBezTo>
                    <a:pt x="21" y="2310"/>
                    <a:pt x="1" y="2417"/>
                    <a:pt x="48" y="2483"/>
                  </a:cubicBezTo>
                  <a:cubicBezTo>
                    <a:pt x="78" y="2525"/>
                    <a:pt x="113" y="2543"/>
                    <a:pt x="151" y="2543"/>
                  </a:cubicBezTo>
                  <a:cubicBezTo>
                    <a:pt x="352" y="2543"/>
                    <a:pt x="634" y="2048"/>
                    <a:pt x="697" y="1946"/>
                  </a:cubicBezTo>
                  <a:cubicBezTo>
                    <a:pt x="929" y="1563"/>
                    <a:pt x="1163" y="1174"/>
                    <a:pt x="1292" y="743"/>
                  </a:cubicBezTo>
                  <a:cubicBezTo>
                    <a:pt x="1328" y="621"/>
                    <a:pt x="1355" y="494"/>
                    <a:pt x="1341" y="367"/>
                  </a:cubicBezTo>
                  <a:cubicBezTo>
                    <a:pt x="1327" y="241"/>
                    <a:pt x="1262" y="115"/>
                    <a:pt x="1151" y="52"/>
                  </a:cubicBezTo>
                  <a:cubicBezTo>
                    <a:pt x="1082" y="12"/>
                    <a:pt x="1002" y="0"/>
                    <a:pt x="920"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32;p28">
              <a:extLst>
                <a:ext uri="{FF2B5EF4-FFF2-40B4-BE49-F238E27FC236}">
                  <a16:creationId xmlns:a16="http://schemas.microsoft.com/office/drawing/2014/main" id="{4AD64533-0309-027B-0C1D-C0E046D4DE38}"/>
                </a:ext>
              </a:extLst>
            </p:cNvPr>
            <p:cNvSpPr/>
            <p:nvPr/>
          </p:nvSpPr>
          <p:spPr>
            <a:xfrm rot="-797811">
              <a:off x="2046931" y="402912"/>
              <a:ext cx="214306" cy="241481"/>
            </a:xfrm>
            <a:custGeom>
              <a:avLst/>
              <a:gdLst/>
              <a:ahLst/>
              <a:cxnLst/>
              <a:rect l="l" t="t" r="r" b="b"/>
              <a:pathLst>
                <a:path w="4022" h="4532" extrusionOk="0">
                  <a:moveTo>
                    <a:pt x="3547" y="0"/>
                  </a:moveTo>
                  <a:cubicBezTo>
                    <a:pt x="2389" y="96"/>
                    <a:pt x="1228" y="149"/>
                    <a:pt x="64" y="161"/>
                  </a:cubicBezTo>
                  <a:cubicBezTo>
                    <a:pt x="1" y="1640"/>
                    <a:pt x="144" y="3103"/>
                    <a:pt x="525" y="4532"/>
                  </a:cubicBezTo>
                  <a:cubicBezTo>
                    <a:pt x="855" y="3908"/>
                    <a:pt x="1371" y="3392"/>
                    <a:pt x="1938" y="2972"/>
                  </a:cubicBezTo>
                  <a:cubicBezTo>
                    <a:pt x="2584" y="3407"/>
                    <a:pt x="3294" y="3767"/>
                    <a:pt x="4022" y="4047"/>
                  </a:cubicBezTo>
                  <a:cubicBezTo>
                    <a:pt x="3705" y="2709"/>
                    <a:pt x="3472" y="1373"/>
                    <a:pt x="3547" y="0"/>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33;p28">
              <a:extLst>
                <a:ext uri="{FF2B5EF4-FFF2-40B4-BE49-F238E27FC236}">
                  <a16:creationId xmlns:a16="http://schemas.microsoft.com/office/drawing/2014/main" id="{F87DDE9E-04B2-DCBB-EF68-424F5EF40D77}"/>
                </a:ext>
              </a:extLst>
            </p:cNvPr>
            <p:cNvSpPr/>
            <p:nvPr/>
          </p:nvSpPr>
          <p:spPr>
            <a:xfrm rot="-797811">
              <a:off x="2064568" y="440500"/>
              <a:ext cx="61436" cy="141095"/>
            </a:xfrm>
            <a:custGeom>
              <a:avLst/>
              <a:gdLst/>
              <a:ahLst/>
              <a:cxnLst/>
              <a:rect l="l" t="t" r="r" b="b"/>
              <a:pathLst>
                <a:path w="1153" h="2648" extrusionOk="0">
                  <a:moveTo>
                    <a:pt x="748" y="1"/>
                  </a:moveTo>
                  <a:cubicBezTo>
                    <a:pt x="675" y="1"/>
                    <a:pt x="601" y="17"/>
                    <a:pt x="530" y="34"/>
                  </a:cubicBezTo>
                  <a:cubicBezTo>
                    <a:pt x="372" y="76"/>
                    <a:pt x="206" y="135"/>
                    <a:pt x="108" y="267"/>
                  </a:cubicBezTo>
                  <a:cubicBezTo>
                    <a:pt x="8" y="402"/>
                    <a:pt x="1" y="584"/>
                    <a:pt x="3" y="753"/>
                  </a:cubicBezTo>
                  <a:cubicBezTo>
                    <a:pt x="5" y="983"/>
                    <a:pt x="14" y="1210"/>
                    <a:pt x="29" y="1436"/>
                  </a:cubicBezTo>
                  <a:cubicBezTo>
                    <a:pt x="42" y="1644"/>
                    <a:pt x="62" y="1851"/>
                    <a:pt x="88" y="2058"/>
                  </a:cubicBezTo>
                  <a:cubicBezTo>
                    <a:pt x="101" y="2160"/>
                    <a:pt x="114" y="2261"/>
                    <a:pt x="130" y="2362"/>
                  </a:cubicBezTo>
                  <a:cubicBezTo>
                    <a:pt x="141" y="2438"/>
                    <a:pt x="140" y="2546"/>
                    <a:pt x="197" y="2604"/>
                  </a:cubicBezTo>
                  <a:cubicBezTo>
                    <a:pt x="228" y="2634"/>
                    <a:pt x="259" y="2648"/>
                    <a:pt x="290" y="2648"/>
                  </a:cubicBezTo>
                  <a:cubicBezTo>
                    <a:pt x="494" y="2648"/>
                    <a:pt x="701" y="2080"/>
                    <a:pt x="747" y="1966"/>
                  </a:cubicBezTo>
                  <a:cubicBezTo>
                    <a:pt x="910" y="1548"/>
                    <a:pt x="1078" y="1126"/>
                    <a:pt x="1131" y="682"/>
                  </a:cubicBezTo>
                  <a:cubicBezTo>
                    <a:pt x="1147" y="555"/>
                    <a:pt x="1153" y="425"/>
                    <a:pt x="1117" y="301"/>
                  </a:cubicBezTo>
                  <a:cubicBezTo>
                    <a:pt x="1081" y="179"/>
                    <a:pt x="996" y="66"/>
                    <a:pt x="877" y="21"/>
                  </a:cubicBezTo>
                  <a:cubicBezTo>
                    <a:pt x="835" y="7"/>
                    <a:pt x="792" y="1"/>
                    <a:pt x="748"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34;p28">
              <a:extLst>
                <a:ext uri="{FF2B5EF4-FFF2-40B4-BE49-F238E27FC236}">
                  <a16:creationId xmlns:a16="http://schemas.microsoft.com/office/drawing/2014/main" id="{719AAA8D-8EE4-0566-0FF9-B3953E436845}"/>
                </a:ext>
              </a:extLst>
            </p:cNvPr>
            <p:cNvSpPr/>
            <p:nvPr/>
          </p:nvSpPr>
          <p:spPr>
            <a:xfrm rot="-797811">
              <a:off x="2389009" y="284459"/>
              <a:ext cx="225709" cy="252777"/>
            </a:xfrm>
            <a:custGeom>
              <a:avLst/>
              <a:gdLst/>
              <a:ahLst/>
              <a:cxnLst/>
              <a:rect l="l" t="t" r="r" b="b"/>
              <a:pathLst>
                <a:path w="4236" h="4744" extrusionOk="0">
                  <a:moveTo>
                    <a:pt x="3462" y="1"/>
                  </a:moveTo>
                  <a:cubicBezTo>
                    <a:pt x="2314" y="182"/>
                    <a:pt x="1160" y="321"/>
                    <a:pt x="0" y="417"/>
                  </a:cubicBezTo>
                  <a:cubicBezTo>
                    <a:pt x="48" y="1898"/>
                    <a:pt x="297" y="3344"/>
                    <a:pt x="784" y="4743"/>
                  </a:cubicBezTo>
                  <a:cubicBezTo>
                    <a:pt x="1067" y="4096"/>
                    <a:pt x="1543" y="3544"/>
                    <a:pt x="2078" y="3082"/>
                  </a:cubicBezTo>
                  <a:cubicBezTo>
                    <a:pt x="2754" y="3469"/>
                    <a:pt x="3489" y="3775"/>
                    <a:pt x="4235" y="4000"/>
                  </a:cubicBezTo>
                  <a:cubicBezTo>
                    <a:pt x="3820" y="2690"/>
                    <a:pt x="3490" y="1374"/>
                    <a:pt x="3462"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35;p28">
              <a:extLst>
                <a:ext uri="{FF2B5EF4-FFF2-40B4-BE49-F238E27FC236}">
                  <a16:creationId xmlns:a16="http://schemas.microsoft.com/office/drawing/2014/main" id="{C27DFDE3-3576-D96C-0377-1E6C2FE39407}"/>
                </a:ext>
              </a:extLst>
            </p:cNvPr>
            <p:cNvSpPr/>
            <p:nvPr/>
          </p:nvSpPr>
          <p:spPr>
            <a:xfrm rot="-797811">
              <a:off x="2407490" y="332612"/>
              <a:ext cx="61223" cy="142533"/>
            </a:xfrm>
            <a:custGeom>
              <a:avLst/>
              <a:gdLst/>
              <a:ahLst/>
              <a:cxnLst/>
              <a:rect l="l" t="t" r="r" b="b"/>
              <a:pathLst>
                <a:path w="1149" h="2675" extrusionOk="0">
                  <a:moveTo>
                    <a:pt x="742" y="0"/>
                  </a:moveTo>
                  <a:cubicBezTo>
                    <a:pt x="659" y="0"/>
                    <a:pt x="575" y="24"/>
                    <a:pt x="495" y="50"/>
                  </a:cubicBezTo>
                  <a:cubicBezTo>
                    <a:pt x="340" y="103"/>
                    <a:pt x="180" y="175"/>
                    <a:pt x="91" y="313"/>
                  </a:cubicBezTo>
                  <a:cubicBezTo>
                    <a:pt x="0" y="456"/>
                    <a:pt x="9" y="639"/>
                    <a:pt x="22" y="808"/>
                  </a:cubicBezTo>
                  <a:cubicBezTo>
                    <a:pt x="42" y="1035"/>
                    <a:pt x="66" y="1262"/>
                    <a:pt x="99" y="1487"/>
                  </a:cubicBezTo>
                  <a:cubicBezTo>
                    <a:pt x="128" y="1693"/>
                    <a:pt x="163" y="1897"/>
                    <a:pt x="204" y="2101"/>
                  </a:cubicBezTo>
                  <a:cubicBezTo>
                    <a:pt x="224" y="2201"/>
                    <a:pt x="246" y="2302"/>
                    <a:pt x="269" y="2401"/>
                  </a:cubicBezTo>
                  <a:cubicBezTo>
                    <a:pt x="286" y="2476"/>
                    <a:pt x="292" y="2583"/>
                    <a:pt x="353" y="2638"/>
                  </a:cubicBezTo>
                  <a:cubicBezTo>
                    <a:pt x="383" y="2663"/>
                    <a:pt x="412" y="2674"/>
                    <a:pt x="441" y="2674"/>
                  </a:cubicBezTo>
                  <a:cubicBezTo>
                    <a:pt x="648" y="2674"/>
                    <a:pt x="816" y="2080"/>
                    <a:pt x="853" y="1960"/>
                  </a:cubicBezTo>
                  <a:cubicBezTo>
                    <a:pt x="986" y="1533"/>
                    <a:pt x="1121" y="1099"/>
                    <a:pt x="1143" y="650"/>
                  </a:cubicBezTo>
                  <a:cubicBezTo>
                    <a:pt x="1148" y="524"/>
                    <a:pt x="1144" y="393"/>
                    <a:pt x="1100" y="274"/>
                  </a:cubicBezTo>
                  <a:cubicBezTo>
                    <a:pt x="1055" y="155"/>
                    <a:pt x="963" y="48"/>
                    <a:pt x="840" y="13"/>
                  </a:cubicBezTo>
                  <a:cubicBezTo>
                    <a:pt x="808" y="4"/>
                    <a:pt x="775" y="0"/>
                    <a:pt x="742"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36;p28">
              <a:extLst>
                <a:ext uri="{FF2B5EF4-FFF2-40B4-BE49-F238E27FC236}">
                  <a16:creationId xmlns:a16="http://schemas.microsoft.com/office/drawing/2014/main" id="{E86E2687-A4DF-1077-D7C6-4232E7BD38CD}"/>
                </a:ext>
              </a:extLst>
            </p:cNvPr>
            <p:cNvSpPr/>
            <p:nvPr/>
          </p:nvSpPr>
          <p:spPr>
            <a:xfrm rot="-797811">
              <a:off x="2717068" y="142014"/>
              <a:ext cx="239136" cy="262687"/>
            </a:xfrm>
            <a:custGeom>
              <a:avLst/>
              <a:gdLst/>
              <a:ahLst/>
              <a:cxnLst/>
              <a:rect l="l" t="t" r="r" b="b"/>
              <a:pathLst>
                <a:path w="4488" h="4930" extrusionOk="0">
                  <a:moveTo>
                    <a:pt x="3420" y="0"/>
                  </a:moveTo>
                  <a:cubicBezTo>
                    <a:pt x="2289" y="266"/>
                    <a:pt x="1149" y="491"/>
                    <a:pt x="1" y="673"/>
                  </a:cubicBezTo>
                  <a:cubicBezTo>
                    <a:pt x="157" y="2146"/>
                    <a:pt x="514" y="3571"/>
                    <a:pt x="1103" y="4929"/>
                  </a:cubicBezTo>
                  <a:cubicBezTo>
                    <a:pt x="1337" y="4262"/>
                    <a:pt x="1771" y="3677"/>
                    <a:pt x="2269" y="3176"/>
                  </a:cubicBezTo>
                  <a:cubicBezTo>
                    <a:pt x="2973" y="3512"/>
                    <a:pt x="3727" y="3761"/>
                    <a:pt x="4488" y="3931"/>
                  </a:cubicBezTo>
                  <a:cubicBezTo>
                    <a:pt x="3978" y="2655"/>
                    <a:pt x="3551" y="1368"/>
                    <a:pt x="3420" y="0"/>
                  </a:cubicBez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37;p28">
              <a:extLst>
                <a:ext uri="{FF2B5EF4-FFF2-40B4-BE49-F238E27FC236}">
                  <a16:creationId xmlns:a16="http://schemas.microsoft.com/office/drawing/2014/main" id="{0BBB4BB9-623E-5E78-3BEB-F3A0AF8086A9}"/>
                </a:ext>
              </a:extLst>
            </p:cNvPr>
            <p:cNvSpPr/>
            <p:nvPr/>
          </p:nvSpPr>
          <p:spPr>
            <a:xfrm rot="-797811">
              <a:off x="2739177" y="199857"/>
              <a:ext cx="62182" cy="143439"/>
            </a:xfrm>
            <a:custGeom>
              <a:avLst/>
              <a:gdLst/>
              <a:ahLst/>
              <a:cxnLst/>
              <a:rect l="l" t="t" r="r" b="b"/>
              <a:pathLst>
                <a:path w="1167" h="2692" extrusionOk="0">
                  <a:moveTo>
                    <a:pt x="735" y="1"/>
                  </a:moveTo>
                  <a:cubicBezTo>
                    <a:pt x="643" y="1"/>
                    <a:pt x="550" y="35"/>
                    <a:pt x="464" y="71"/>
                  </a:cubicBezTo>
                  <a:cubicBezTo>
                    <a:pt x="315" y="134"/>
                    <a:pt x="159" y="218"/>
                    <a:pt x="81" y="363"/>
                  </a:cubicBezTo>
                  <a:cubicBezTo>
                    <a:pt x="1" y="512"/>
                    <a:pt x="23" y="693"/>
                    <a:pt x="50" y="861"/>
                  </a:cubicBezTo>
                  <a:cubicBezTo>
                    <a:pt x="86" y="1086"/>
                    <a:pt x="127" y="1310"/>
                    <a:pt x="176" y="1534"/>
                  </a:cubicBezTo>
                  <a:cubicBezTo>
                    <a:pt x="219" y="1736"/>
                    <a:pt x="269" y="1937"/>
                    <a:pt x="325" y="2138"/>
                  </a:cubicBezTo>
                  <a:cubicBezTo>
                    <a:pt x="353" y="2237"/>
                    <a:pt x="383" y="2334"/>
                    <a:pt x="413" y="2432"/>
                  </a:cubicBezTo>
                  <a:cubicBezTo>
                    <a:pt x="436" y="2505"/>
                    <a:pt x="449" y="2613"/>
                    <a:pt x="515" y="2661"/>
                  </a:cubicBezTo>
                  <a:cubicBezTo>
                    <a:pt x="543" y="2682"/>
                    <a:pt x="571" y="2692"/>
                    <a:pt x="597" y="2692"/>
                  </a:cubicBezTo>
                  <a:cubicBezTo>
                    <a:pt x="809" y="2692"/>
                    <a:pt x="936" y="2072"/>
                    <a:pt x="964" y="1948"/>
                  </a:cubicBezTo>
                  <a:cubicBezTo>
                    <a:pt x="1066" y="1512"/>
                    <a:pt x="1166" y="1070"/>
                    <a:pt x="1155" y="621"/>
                  </a:cubicBezTo>
                  <a:cubicBezTo>
                    <a:pt x="1152" y="495"/>
                    <a:pt x="1137" y="364"/>
                    <a:pt x="1084" y="249"/>
                  </a:cubicBezTo>
                  <a:cubicBezTo>
                    <a:pt x="1031" y="133"/>
                    <a:pt x="931" y="33"/>
                    <a:pt x="806" y="8"/>
                  </a:cubicBezTo>
                  <a:cubicBezTo>
                    <a:pt x="783" y="3"/>
                    <a:pt x="759" y="1"/>
                    <a:pt x="73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38;p28">
              <a:extLst>
                <a:ext uri="{FF2B5EF4-FFF2-40B4-BE49-F238E27FC236}">
                  <a16:creationId xmlns:a16="http://schemas.microsoft.com/office/drawing/2014/main" id="{7179F783-EADD-9C39-7BF3-D5BEC399123D}"/>
                </a:ext>
              </a:extLst>
            </p:cNvPr>
            <p:cNvSpPr/>
            <p:nvPr/>
          </p:nvSpPr>
          <p:spPr>
            <a:xfrm rot="-797811">
              <a:off x="1621726" y="502976"/>
              <a:ext cx="200452" cy="234234"/>
            </a:xfrm>
            <a:custGeom>
              <a:avLst/>
              <a:gdLst/>
              <a:ahLst/>
              <a:cxnLst/>
              <a:rect l="l" t="t" r="r" b="b"/>
              <a:pathLst>
                <a:path w="3762" h="4396" extrusionOk="0">
                  <a:moveTo>
                    <a:pt x="220" y="0"/>
                  </a:moveTo>
                  <a:lnTo>
                    <a:pt x="220" y="0"/>
                  </a:lnTo>
                  <a:cubicBezTo>
                    <a:pt x="6" y="1465"/>
                    <a:pt x="0" y="2935"/>
                    <a:pt x="234" y="4396"/>
                  </a:cubicBezTo>
                  <a:cubicBezTo>
                    <a:pt x="625" y="3809"/>
                    <a:pt x="1192" y="3350"/>
                    <a:pt x="1799" y="2988"/>
                  </a:cubicBezTo>
                  <a:cubicBezTo>
                    <a:pt x="2395" y="3487"/>
                    <a:pt x="3066" y="3916"/>
                    <a:pt x="3762" y="4268"/>
                  </a:cubicBezTo>
                  <a:cubicBezTo>
                    <a:pt x="3582" y="2906"/>
                    <a:pt x="3487" y="1553"/>
                    <a:pt x="3700" y="194"/>
                  </a:cubicBezTo>
                  <a:cubicBezTo>
                    <a:pt x="2538" y="172"/>
                    <a:pt x="1377" y="108"/>
                    <a:pt x="220"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39;p28">
              <a:extLst>
                <a:ext uri="{FF2B5EF4-FFF2-40B4-BE49-F238E27FC236}">
                  <a16:creationId xmlns:a16="http://schemas.microsoft.com/office/drawing/2014/main" id="{6BFC40B1-24C1-3DDD-E0E9-F0F8CB184F9E}"/>
                </a:ext>
              </a:extLst>
            </p:cNvPr>
            <p:cNvSpPr/>
            <p:nvPr/>
          </p:nvSpPr>
          <p:spPr>
            <a:xfrm rot="-797811">
              <a:off x="1638795" y="535673"/>
              <a:ext cx="65592" cy="138111"/>
            </a:xfrm>
            <a:custGeom>
              <a:avLst/>
              <a:gdLst/>
              <a:ahLst/>
              <a:cxnLst/>
              <a:rect l="l" t="t" r="r" b="b"/>
              <a:pathLst>
                <a:path w="1231" h="2592" extrusionOk="0">
                  <a:moveTo>
                    <a:pt x="812" y="1"/>
                  </a:moveTo>
                  <a:cubicBezTo>
                    <a:pt x="758" y="1"/>
                    <a:pt x="703" y="7"/>
                    <a:pt x="650" y="15"/>
                  </a:cubicBezTo>
                  <a:cubicBezTo>
                    <a:pt x="488" y="40"/>
                    <a:pt x="317" y="83"/>
                    <a:pt x="207" y="203"/>
                  </a:cubicBezTo>
                  <a:cubicBezTo>
                    <a:pt x="92" y="328"/>
                    <a:pt x="68" y="509"/>
                    <a:pt x="52" y="678"/>
                  </a:cubicBezTo>
                  <a:cubicBezTo>
                    <a:pt x="30" y="905"/>
                    <a:pt x="16" y="1133"/>
                    <a:pt x="9" y="1360"/>
                  </a:cubicBezTo>
                  <a:cubicBezTo>
                    <a:pt x="2" y="1568"/>
                    <a:pt x="0" y="1776"/>
                    <a:pt x="5" y="1984"/>
                  </a:cubicBezTo>
                  <a:cubicBezTo>
                    <a:pt x="7" y="2086"/>
                    <a:pt x="10" y="2188"/>
                    <a:pt x="16" y="2290"/>
                  </a:cubicBezTo>
                  <a:cubicBezTo>
                    <a:pt x="20" y="2367"/>
                    <a:pt x="7" y="2475"/>
                    <a:pt x="59" y="2538"/>
                  </a:cubicBezTo>
                  <a:cubicBezTo>
                    <a:pt x="89" y="2575"/>
                    <a:pt x="122" y="2591"/>
                    <a:pt x="157" y="2591"/>
                  </a:cubicBezTo>
                  <a:cubicBezTo>
                    <a:pt x="357" y="2591"/>
                    <a:pt x="613" y="2066"/>
                    <a:pt x="669" y="1958"/>
                  </a:cubicBezTo>
                  <a:cubicBezTo>
                    <a:pt x="874" y="1561"/>
                    <a:pt x="1084" y="1158"/>
                    <a:pt x="1183" y="720"/>
                  </a:cubicBezTo>
                  <a:cubicBezTo>
                    <a:pt x="1210" y="595"/>
                    <a:pt x="1230" y="466"/>
                    <a:pt x="1207" y="341"/>
                  </a:cubicBezTo>
                  <a:cubicBezTo>
                    <a:pt x="1183" y="216"/>
                    <a:pt x="1111" y="94"/>
                    <a:pt x="996" y="38"/>
                  </a:cubicBezTo>
                  <a:cubicBezTo>
                    <a:pt x="939" y="10"/>
                    <a:pt x="876" y="1"/>
                    <a:pt x="812"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0;p28">
              <a:extLst>
                <a:ext uri="{FF2B5EF4-FFF2-40B4-BE49-F238E27FC236}">
                  <a16:creationId xmlns:a16="http://schemas.microsoft.com/office/drawing/2014/main" id="{C5E592BA-F351-1BE7-6867-17638EEBF201}"/>
                </a:ext>
              </a:extLst>
            </p:cNvPr>
            <p:cNvSpPr/>
            <p:nvPr/>
          </p:nvSpPr>
          <p:spPr>
            <a:xfrm rot="-797811">
              <a:off x="3070354" y="-41080"/>
              <a:ext cx="251231" cy="271000"/>
            </a:xfrm>
            <a:custGeom>
              <a:avLst/>
              <a:gdLst/>
              <a:ahLst/>
              <a:cxnLst/>
              <a:rect l="l" t="t" r="r" b="b"/>
              <a:pathLst>
                <a:path w="4715" h="5086" extrusionOk="0">
                  <a:moveTo>
                    <a:pt x="3363" y="0"/>
                  </a:moveTo>
                  <a:cubicBezTo>
                    <a:pt x="2254" y="349"/>
                    <a:pt x="1133" y="656"/>
                    <a:pt x="1" y="923"/>
                  </a:cubicBezTo>
                  <a:cubicBezTo>
                    <a:pt x="264" y="2379"/>
                    <a:pt x="726" y="3774"/>
                    <a:pt x="1412" y="5086"/>
                  </a:cubicBezTo>
                  <a:cubicBezTo>
                    <a:pt x="1595" y="4404"/>
                    <a:pt x="1986" y="3789"/>
                    <a:pt x="2448" y="3253"/>
                  </a:cubicBezTo>
                  <a:cubicBezTo>
                    <a:pt x="3172" y="3536"/>
                    <a:pt x="3944" y="3730"/>
                    <a:pt x="4715" y="3843"/>
                  </a:cubicBezTo>
                  <a:cubicBezTo>
                    <a:pt x="4112" y="2608"/>
                    <a:pt x="3593" y="1356"/>
                    <a:pt x="3363" y="0"/>
                  </a:cubicBezTo>
                  <a:close/>
                </a:path>
              </a:pathLst>
            </a:custGeom>
            <a:solidFill>
              <a:srgbClr val="7AB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1;p28">
              <a:extLst>
                <a:ext uri="{FF2B5EF4-FFF2-40B4-BE49-F238E27FC236}">
                  <a16:creationId xmlns:a16="http://schemas.microsoft.com/office/drawing/2014/main" id="{99EA3F36-B68D-1BF2-002E-A0157102BA96}"/>
                </a:ext>
              </a:extLst>
            </p:cNvPr>
            <p:cNvSpPr/>
            <p:nvPr/>
          </p:nvSpPr>
          <p:spPr>
            <a:xfrm rot="-797811">
              <a:off x="3096064" y="25750"/>
              <a:ext cx="64207" cy="143652"/>
            </a:xfrm>
            <a:custGeom>
              <a:avLst/>
              <a:gdLst/>
              <a:ahLst/>
              <a:cxnLst/>
              <a:rect l="l" t="t" r="r" b="b"/>
              <a:pathLst>
                <a:path w="1205" h="2696" extrusionOk="0">
                  <a:moveTo>
                    <a:pt x="725" y="0"/>
                  </a:moveTo>
                  <a:cubicBezTo>
                    <a:pt x="623" y="0"/>
                    <a:pt x="523" y="44"/>
                    <a:pt x="431" y="92"/>
                  </a:cubicBezTo>
                  <a:cubicBezTo>
                    <a:pt x="284" y="167"/>
                    <a:pt x="135" y="261"/>
                    <a:pt x="69" y="411"/>
                  </a:cubicBezTo>
                  <a:cubicBezTo>
                    <a:pt x="0" y="566"/>
                    <a:pt x="35" y="745"/>
                    <a:pt x="73" y="910"/>
                  </a:cubicBezTo>
                  <a:cubicBezTo>
                    <a:pt x="126" y="1132"/>
                    <a:pt x="185" y="1352"/>
                    <a:pt x="250" y="1571"/>
                  </a:cubicBezTo>
                  <a:cubicBezTo>
                    <a:pt x="309" y="1771"/>
                    <a:pt x="373" y="1968"/>
                    <a:pt x="444" y="2163"/>
                  </a:cubicBezTo>
                  <a:cubicBezTo>
                    <a:pt x="478" y="2259"/>
                    <a:pt x="514" y="2355"/>
                    <a:pt x="551" y="2450"/>
                  </a:cubicBezTo>
                  <a:cubicBezTo>
                    <a:pt x="580" y="2521"/>
                    <a:pt x="601" y="2628"/>
                    <a:pt x="670" y="2671"/>
                  </a:cubicBezTo>
                  <a:cubicBezTo>
                    <a:pt x="697" y="2688"/>
                    <a:pt x="723" y="2696"/>
                    <a:pt x="747" y="2696"/>
                  </a:cubicBezTo>
                  <a:cubicBezTo>
                    <a:pt x="962" y="2696"/>
                    <a:pt x="1046" y="2055"/>
                    <a:pt x="1065" y="1929"/>
                  </a:cubicBezTo>
                  <a:cubicBezTo>
                    <a:pt x="1134" y="1485"/>
                    <a:pt x="1204" y="1036"/>
                    <a:pt x="1158" y="590"/>
                  </a:cubicBezTo>
                  <a:cubicBezTo>
                    <a:pt x="1147" y="464"/>
                    <a:pt x="1124" y="334"/>
                    <a:pt x="1062" y="224"/>
                  </a:cubicBezTo>
                  <a:cubicBezTo>
                    <a:pt x="999" y="112"/>
                    <a:pt x="891" y="20"/>
                    <a:pt x="766" y="3"/>
                  </a:cubicBezTo>
                  <a:cubicBezTo>
                    <a:pt x="752" y="1"/>
                    <a:pt x="739" y="0"/>
                    <a:pt x="725" y="0"/>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253;p28">
            <a:extLst>
              <a:ext uri="{FF2B5EF4-FFF2-40B4-BE49-F238E27FC236}">
                <a16:creationId xmlns:a16="http://schemas.microsoft.com/office/drawing/2014/main" id="{3AEB1444-4166-7E4C-C257-44CFF09C38BE}"/>
              </a:ext>
            </a:extLst>
          </p:cNvPr>
          <p:cNvGrpSpPr/>
          <p:nvPr/>
        </p:nvGrpSpPr>
        <p:grpSpPr>
          <a:xfrm>
            <a:off x="63478" y="-339869"/>
            <a:ext cx="1045656" cy="2089507"/>
            <a:chOff x="4874700" y="1406200"/>
            <a:chExt cx="559025" cy="1117025"/>
          </a:xfrm>
        </p:grpSpPr>
        <p:sp>
          <p:nvSpPr>
            <p:cNvPr id="57" name="Google Shape;1254;p28">
              <a:extLst>
                <a:ext uri="{FF2B5EF4-FFF2-40B4-BE49-F238E27FC236}">
                  <a16:creationId xmlns:a16="http://schemas.microsoft.com/office/drawing/2014/main" id="{F39B6B25-F054-7BA3-6F7D-122B6E5E429A}"/>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5;p28">
              <a:extLst>
                <a:ext uri="{FF2B5EF4-FFF2-40B4-BE49-F238E27FC236}">
                  <a16:creationId xmlns:a16="http://schemas.microsoft.com/office/drawing/2014/main" id="{5E7C6BB1-68D7-93DA-92B1-4A6FFCD12AE5}"/>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6;p28">
              <a:extLst>
                <a:ext uri="{FF2B5EF4-FFF2-40B4-BE49-F238E27FC236}">
                  <a16:creationId xmlns:a16="http://schemas.microsoft.com/office/drawing/2014/main" id="{E8F05FB1-F115-DB5B-4CBB-CE66DEB4C48B}"/>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7;p28">
              <a:extLst>
                <a:ext uri="{FF2B5EF4-FFF2-40B4-BE49-F238E27FC236}">
                  <a16:creationId xmlns:a16="http://schemas.microsoft.com/office/drawing/2014/main" id="{CE0EC8F7-F258-D7DD-C0C2-E1DF3F7180EF}"/>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58;p28">
              <a:extLst>
                <a:ext uri="{FF2B5EF4-FFF2-40B4-BE49-F238E27FC236}">
                  <a16:creationId xmlns:a16="http://schemas.microsoft.com/office/drawing/2014/main" id="{2C56A5B7-0C04-8006-282A-2135B312E26D}"/>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59;p28">
              <a:extLst>
                <a:ext uri="{FF2B5EF4-FFF2-40B4-BE49-F238E27FC236}">
                  <a16:creationId xmlns:a16="http://schemas.microsoft.com/office/drawing/2014/main" id="{93068AAE-0E15-D7AE-4C62-98D131FE74F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60;p28">
              <a:extLst>
                <a:ext uri="{FF2B5EF4-FFF2-40B4-BE49-F238E27FC236}">
                  <a16:creationId xmlns:a16="http://schemas.microsoft.com/office/drawing/2014/main" id="{0FA41379-F46B-0574-018E-19DC99FA581D}"/>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261;p28">
              <a:extLst>
                <a:ext uri="{FF2B5EF4-FFF2-40B4-BE49-F238E27FC236}">
                  <a16:creationId xmlns:a16="http://schemas.microsoft.com/office/drawing/2014/main" id="{952F4AB8-953C-F824-F8EA-4212E6D9719D}"/>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262;p28">
              <a:extLst>
                <a:ext uri="{FF2B5EF4-FFF2-40B4-BE49-F238E27FC236}">
                  <a16:creationId xmlns:a16="http://schemas.microsoft.com/office/drawing/2014/main" id="{BAC3E2D7-F7C8-5BA8-E8E1-BED85CBDD9F0}"/>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263;p28">
            <a:extLst>
              <a:ext uri="{FF2B5EF4-FFF2-40B4-BE49-F238E27FC236}">
                <a16:creationId xmlns:a16="http://schemas.microsoft.com/office/drawing/2014/main" id="{11F23A7E-5E34-AF39-2EF6-D5C0CB0B869B}"/>
              </a:ext>
            </a:extLst>
          </p:cNvPr>
          <p:cNvGrpSpPr/>
          <p:nvPr/>
        </p:nvGrpSpPr>
        <p:grpSpPr>
          <a:xfrm rot="-1209166">
            <a:off x="695608" y="-430282"/>
            <a:ext cx="809677" cy="1618012"/>
            <a:chOff x="4874700" y="1406200"/>
            <a:chExt cx="559025" cy="1117025"/>
          </a:xfrm>
        </p:grpSpPr>
        <p:sp>
          <p:nvSpPr>
            <p:cNvPr id="1853" name="Google Shape;1264;p28">
              <a:extLst>
                <a:ext uri="{FF2B5EF4-FFF2-40B4-BE49-F238E27FC236}">
                  <a16:creationId xmlns:a16="http://schemas.microsoft.com/office/drawing/2014/main" id="{97D9B57C-952A-9383-8B1E-75081B002E6E}"/>
                </a:ext>
              </a:extLst>
            </p:cNvPr>
            <p:cNvSpPr/>
            <p:nvPr/>
          </p:nvSpPr>
          <p:spPr>
            <a:xfrm>
              <a:off x="5188525" y="1789125"/>
              <a:ext cx="69475" cy="106575"/>
            </a:xfrm>
            <a:custGeom>
              <a:avLst/>
              <a:gdLst/>
              <a:ahLst/>
              <a:cxnLst/>
              <a:rect l="l" t="t" r="r" b="b"/>
              <a:pathLst>
                <a:path w="2779" h="4263" fill="none" extrusionOk="0">
                  <a:moveTo>
                    <a:pt x="0" y="3408"/>
                  </a:moveTo>
                  <a:cubicBezTo>
                    <a:pt x="834" y="2299"/>
                    <a:pt x="1603" y="1111"/>
                    <a:pt x="2437" y="0"/>
                  </a:cubicBezTo>
                  <a:cubicBezTo>
                    <a:pt x="2470" y="1428"/>
                    <a:pt x="2573" y="2850"/>
                    <a:pt x="2779" y="426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265;p28">
              <a:extLst>
                <a:ext uri="{FF2B5EF4-FFF2-40B4-BE49-F238E27FC236}">
                  <a16:creationId xmlns:a16="http://schemas.microsoft.com/office/drawing/2014/main" id="{C901C712-B407-AF5E-1C88-011E06A3C3A8}"/>
                </a:ext>
              </a:extLst>
            </p:cNvPr>
            <p:cNvSpPr/>
            <p:nvPr/>
          </p:nvSpPr>
          <p:spPr>
            <a:xfrm>
              <a:off x="5249725" y="1406200"/>
              <a:ext cx="184000" cy="383475"/>
            </a:xfrm>
            <a:custGeom>
              <a:avLst/>
              <a:gdLst/>
              <a:ahLst/>
              <a:cxnLst/>
              <a:rect l="l" t="t" r="r" b="b"/>
              <a:pathLst>
                <a:path w="7360" h="15339" fill="none" extrusionOk="0">
                  <a:moveTo>
                    <a:pt x="0" y="15339"/>
                  </a:moveTo>
                  <a:cubicBezTo>
                    <a:pt x="2885" y="10444"/>
                    <a:pt x="5346" y="5313"/>
                    <a:pt x="7359" y="0"/>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266;p28">
              <a:extLst>
                <a:ext uri="{FF2B5EF4-FFF2-40B4-BE49-F238E27FC236}">
                  <a16:creationId xmlns:a16="http://schemas.microsoft.com/office/drawing/2014/main" id="{29FEC29C-1423-E895-FA04-4355E5FCF29E}"/>
                </a:ext>
              </a:extLst>
            </p:cNvPr>
            <p:cNvSpPr/>
            <p:nvPr/>
          </p:nvSpPr>
          <p:spPr>
            <a:xfrm>
              <a:off x="5024500" y="2189400"/>
              <a:ext cx="147825" cy="330775"/>
            </a:xfrm>
            <a:custGeom>
              <a:avLst/>
              <a:gdLst/>
              <a:ahLst/>
              <a:cxnLst/>
              <a:rect l="l" t="t" r="r" b="b"/>
              <a:pathLst>
                <a:path w="5913" h="13231" extrusionOk="0">
                  <a:moveTo>
                    <a:pt x="5273" y="1"/>
                  </a:moveTo>
                  <a:cubicBezTo>
                    <a:pt x="4603" y="1862"/>
                    <a:pt x="3275" y="3257"/>
                    <a:pt x="2159" y="4890"/>
                  </a:cubicBezTo>
                  <a:cubicBezTo>
                    <a:pt x="489" y="7335"/>
                    <a:pt x="1" y="10347"/>
                    <a:pt x="685" y="13230"/>
                  </a:cubicBezTo>
                  <a:cubicBezTo>
                    <a:pt x="1493" y="12953"/>
                    <a:pt x="2376" y="12593"/>
                    <a:pt x="3183" y="12316"/>
                  </a:cubicBezTo>
                  <a:cubicBezTo>
                    <a:pt x="2255" y="11161"/>
                    <a:pt x="2047" y="9552"/>
                    <a:pt x="2317" y="8094"/>
                  </a:cubicBezTo>
                  <a:cubicBezTo>
                    <a:pt x="2586" y="6636"/>
                    <a:pt x="3282" y="5296"/>
                    <a:pt x="4017" y="4009"/>
                  </a:cubicBezTo>
                  <a:cubicBezTo>
                    <a:pt x="4753" y="2723"/>
                    <a:pt x="5431" y="1403"/>
                    <a:pt x="5913" y="1"/>
                  </a:cubicBez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267;p28">
              <a:extLst>
                <a:ext uri="{FF2B5EF4-FFF2-40B4-BE49-F238E27FC236}">
                  <a16:creationId xmlns:a16="http://schemas.microsoft.com/office/drawing/2014/main" id="{F78B4519-D515-893E-E161-C0DF64D64C6A}"/>
                </a:ext>
              </a:extLst>
            </p:cNvPr>
            <p:cNvSpPr/>
            <p:nvPr/>
          </p:nvSpPr>
          <p:spPr>
            <a:xfrm>
              <a:off x="5165575" y="2193600"/>
              <a:ext cx="159700" cy="329625"/>
            </a:xfrm>
            <a:custGeom>
              <a:avLst/>
              <a:gdLst/>
              <a:ahLst/>
              <a:cxnLst/>
              <a:rect l="l" t="t" r="r" b="b"/>
              <a:pathLst>
                <a:path w="6388" h="13185" extrusionOk="0">
                  <a:moveTo>
                    <a:pt x="763" y="1"/>
                  </a:moveTo>
                  <a:cubicBezTo>
                    <a:pt x="0" y="1846"/>
                    <a:pt x="0" y="3976"/>
                    <a:pt x="814" y="5801"/>
                  </a:cubicBezTo>
                  <a:cubicBezTo>
                    <a:pt x="1365" y="7039"/>
                    <a:pt x="2244" y="8100"/>
                    <a:pt x="2979" y="9239"/>
                  </a:cubicBezTo>
                  <a:cubicBezTo>
                    <a:pt x="3715" y="10380"/>
                    <a:pt x="4299" y="11829"/>
                    <a:pt x="4207" y="13184"/>
                  </a:cubicBezTo>
                  <a:cubicBezTo>
                    <a:pt x="4811" y="13008"/>
                    <a:pt x="5426" y="12897"/>
                    <a:pt x="6051" y="12897"/>
                  </a:cubicBezTo>
                  <a:cubicBezTo>
                    <a:pt x="6143" y="12897"/>
                    <a:pt x="6236" y="12899"/>
                    <a:pt x="6328" y="12904"/>
                  </a:cubicBezTo>
                  <a:cubicBezTo>
                    <a:pt x="6387" y="11528"/>
                    <a:pt x="5592" y="10257"/>
                    <a:pt x="4664" y="9241"/>
                  </a:cubicBezTo>
                  <a:cubicBezTo>
                    <a:pt x="3734" y="8223"/>
                    <a:pt x="2635" y="7352"/>
                    <a:pt x="1853" y="6219"/>
                  </a:cubicBezTo>
                  <a:cubicBezTo>
                    <a:pt x="614" y="4426"/>
                    <a:pt x="317" y="2054"/>
                    <a:pt x="1043" y="1"/>
                  </a:cubicBez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268;p28">
              <a:extLst>
                <a:ext uri="{FF2B5EF4-FFF2-40B4-BE49-F238E27FC236}">
                  <a16:creationId xmlns:a16="http://schemas.microsoft.com/office/drawing/2014/main" id="{C72F29A2-8B6E-D6A4-E831-86EF766F220B}"/>
                </a:ext>
              </a:extLst>
            </p:cNvPr>
            <p:cNvSpPr/>
            <p:nvPr/>
          </p:nvSpPr>
          <p:spPr>
            <a:xfrm>
              <a:off x="4874700" y="2191575"/>
              <a:ext cx="310650" cy="313475"/>
            </a:xfrm>
            <a:custGeom>
              <a:avLst/>
              <a:gdLst/>
              <a:ahLst/>
              <a:cxnLst/>
              <a:rect l="l" t="t" r="r" b="b"/>
              <a:pathLst>
                <a:path w="12426" h="12539" extrusionOk="0">
                  <a:moveTo>
                    <a:pt x="11863" y="0"/>
                  </a:moveTo>
                  <a:cubicBezTo>
                    <a:pt x="11233" y="1942"/>
                    <a:pt x="10282" y="3737"/>
                    <a:pt x="8610" y="4906"/>
                  </a:cubicBezTo>
                  <a:cubicBezTo>
                    <a:pt x="7517" y="5670"/>
                    <a:pt x="6278" y="6192"/>
                    <a:pt x="5073" y="6760"/>
                  </a:cubicBezTo>
                  <a:cubicBezTo>
                    <a:pt x="3867" y="7327"/>
                    <a:pt x="2665" y="7957"/>
                    <a:pt x="1712" y="8888"/>
                  </a:cubicBezTo>
                  <a:cubicBezTo>
                    <a:pt x="758" y="9820"/>
                    <a:pt x="0" y="11095"/>
                    <a:pt x="56" y="12427"/>
                  </a:cubicBezTo>
                  <a:cubicBezTo>
                    <a:pt x="982" y="12464"/>
                    <a:pt x="1962" y="12503"/>
                    <a:pt x="2889" y="12539"/>
                  </a:cubicBezTo>
                  <a:cubicBezTo>
                    <a:pt x="3001" y="11160"/>
                    <a:pt x="3833" y="9927"/>
                    <a:pt x="4856" y="8996"/>
                  </a:cubicBezTo>
                  <a:cubicBezTo>
                    <a:pt x="5879" y="8065"/>
                    <a:pt x="7096" y="7377"/>
                    <a:pt x="8248" y="6611"/>
                  </a:cubicBezTo>
                  <a:cubicBezTo>
                    <a:pt x="9402" y="5845"/>
                    <a:pt x="10524" y="4967"/>
                    <a:pt x="11236" y="3778"/>
                  </a:cubicBezTo>
                  <a:cubicBezTo>
                    <a:pt x="11899" y="2669"/>
                    <a:pt x="12180" y="1333"/>
                    <a:pt x="12426" y="65"/>
                  </a:cubicBezTo>
                  <a:lnTo>
                    <a:pt x="11863"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269;p28">
              <a:extLst>
                <a:ext uri="{FF2B5EF4-FFF2-40B4-BE49-F238E27FC236}">
                  <a16:creationId xmlns:a16="http://schemas.microsoft.com/office/drawing/2014/main" id="{ACE511FE-E218-DDF8-05F6-12FCD89D9E89}"/>
                </a:ext>
              </a:extLst>
            </p:cNvPr>
            <p:cNvSpPr/>
            <p:nvPr/>
          </p:nvSpPr>
          <p:spPr>
            <a:xfrm>
              <a:off x="5075150" y="1863875"/>
              <a:ext cx="244775" cy="337150"/>
            </a:xfrm>
            <a:custGeom>
              <a:avLst/>
              <a:gdLst/>
              <a:ahLst/>
              <a:cxnLst/>
              <a:rect l="l" t="t" r="r" b="b"/>
              <a:pathLst>
                <a:path w="9791" h="13486" extrusionOk="0">
                  <a:moveTo>
                    <a:pt x="4613" y="1"/>
                  </a:moveTo>
                  <a:cubicBezTo>
                    <a:pt x="3131" y="2004"/>
                    <a:pt x="1483" y="4089"/>
                    <a:pt x="1" y="6091"/>
                  </a:cubicBezTo>
                  <a:cubicBezTo>
                    <a:pt x="1007" y="8416"/>
                    <a:pt x="1839" y="10813"/>
                    <a:pt x="2562" y="13241"/>
                  </a:cubicBezTo>
                  <a:cubicBezTo>
                    <a:pt x="3307" y="13371"/>
                    <a:pt x="4188" y="13358"/>
                    <a:pt x="4933" y="13485"/>
                  </a:cubicBezTo>
                  <a:lnTo>
                    <a:pt x="9790" y="7103"/>
                  </a:lnTo>
                  <a:cubicBezTo>
                    <a:pt x="9790" y="7103"/>
                    <a:pt x="8210" y="3192"/>
                    <a:pt x="7321" y="692"/>
                  </a:cubicBezTo>
                  <a:lnTo>
                    <a:pt x="4613" y="1"/>
                  </a:lnTo>
                  <a:close/>
                </a:path>
              </a:pathLst>
            </a:custGeom>
            <a:solidFill>
              <a:srgbClr val="F93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270;p28">
              <a:extLst>
                <a:ext uri="{FF2B5EF4-FFF2-40B4-BE49-F238E27FC236}">
                  <a16:creationId xmlns:a16="http://schemas.microsoft.com/office/drawing/2014/main" id="{2A5EB18B-C1BD-BD55-1D39-C1DBB531D213}"/>
                </a:ext>
              </a:extLst>
            </p:cNvPr>
            <p:cNvSpPr/>
            <p:nvPr/>
          </p:nvSpPr>
          <p:spPr>
            <a:xfrm>
              <a:off x="5075150" y="1863925"/>
              <a:ext cx="151850" cy="334700"/>
            </a:xfrm>
            <a:custGeom>
              <a:avLst/>
              <a:gdLst/>
              <a:ahLst/>
              <a:cxnLst/>
              <a:rect l="l" t="t" r="r" b="b"/>
              <a:pathLst>
                <a:path w="6074" h="13388" extrusionOk="0">
                  <a:moveTo>
                    <a:pt x="4614" y="0"/>
                  </a:moveTo>
                  <a:cubicBezTo>
                    <a:pt x="3131" y="2002"/>
                    <a:pt x="1483" y="4087"/>
                    <a:pt x="1" y="6089"/>
                  </a:cubicBezTo>
                  <a:cubicBezTo>
                    <a:pt x="1007" y="8414"/>
                    <a:pt x="1840" y="10811"/>
                    <a:pt x="2562" y="13239"/>
                  </a:cubicBezTo>
                  <a:cubicBezTo>
                    <a:pt x="3042" y="13323"/>
                    <a:pt x="3578" y="13347"/>
                    <a:pt x="4099" y="13387"/>
                  </a:cubicBezTo>
                  <a:cubicBezTo>
                    <a:pt x="4756" y="9049"/>
                    <a:pt x="5415" y="4711"/>
                    <a:pt x="6074" y="372"/>
                  </a:cubicBezTo>
                  <a:lnTo>
                    <a:pt x="4614" y="0"/>
                  </a:lnTo>
                  <a:close/>
                </a:path>
              </a:pathLst>
            </a:custGeom>
            <a:solidFill>
              <a:srgbClr val="61A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271;p28">
              <a:extLst>
                <a:ext uri="{FF2B5EF4-FFF2-40B4-BE49-F238E27FC236}">
                  <a16:creationId xmlns:a16="http://schemas.microsoft.com/office/drawing/2014/main" id="{CBD4449B-F120-3654-4617-2797635F96AA}"/>
                </a:ext>
              </a:extLst>
            </p:cNvPr>
            <p:cNvSpPr/>
            <p:nvPr/>
          </p:nvSpPr>
          <p:spPr>
            <a:xfrm>
              <a:off x="5140675" y="1869700"/>
              <a:ext cx="117300" cy="329900"/>
            </a:xfrm>
            <a:custGeom>
              <a:avLst/>
              <a:gdLst/>
              <a:ahLst/>
              <a:cxnLst/>
              <a:rect l="l" t="t" r="r" b="b"/>
              <a:pathLst>
                <a:path w="4692" h="13196" extrusionOk="0">
                  <a:moveTo>
                    <a:pt x="2900" y="0"/>
                  </a:moveTo>
                  <a:lnTo>
                    <a:pt x="0" y="6278"/>
                  </a:lnTo>
                  <a:lnTo>
                    <a:pt x="471" y="13077"/>
                  </a:lnTo>
                  <a:cubicBezTo>
                    <a:pt x="934" y="13123"/>
                    <a:pt x="1422" y="13145"/>
                    <a:pt x="1883" y="13195"/>
                  </a:cubicBezTo>
                  <a:lnTo>
                    <a:pt x="4691" y="6133"/>
                  </a:lnTo>
                  <a:lnTo>
                    <a:pt x="4088" y="303"/>
                  </a:lnTo>
                  <a:lnTo>
                    <a:pt x="2900" y="0"/>
                  </a:lnTo>
                  <a:close/>
                </a:path>
              </a:pathLst>
            </a:custGeom>
            <a:solidFill>
              <a:srgbClr val="7979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272;p28">
              <a:extLst>
                <a:ext uri="{FF2B5EF4-FFF2-40B4-BE49-F238E27FC236}">
                  <a16:creationId xmlns:a16="http://schemas.microsoft.com/office/drawing/2014/main" id="{F7F45F18-0A49-36EB-09B0-2B4B4B74EC1F}"/>
                </a:ext>
              </a:extLst>
            </p:cNvPr>
            <p:cNvSpPr/>
            <p:nvPr/>
          </p:nvSpPr>
          <p:spPr>
            <a:xfrm>
              <a:off x="5112875" y="1877400"/>
              <a:ext cx="89600" cy="123000"/>
            </a:xfrm>
            <a:custGeom>
              <a:avLst/>
              <a:gdLst/>
              <a:ahLst/>
              <a:cxnLst/>
              <a:rect l="l" t="t" r="r" b="b"/>
              <a:pathLst>
                <a:path w="3584" h="4920" extrusionOk="0">
                  <a:moveTo>
                    <a:pt x="3301" y="1"/>
                  </a:moveTo>
                  <a:cubicBezTo>
                    <a:pt x="3151" y="1"/>
                    <a:pt x="3015" y="148"/>
                    <a:pt x="2922" y="281"/>
                  </a:cubicBezTo>
                  <a:lnTo>
                    <a:pt x="1299" y="2581"/>
                  </a:lnTo>
                  <a:lnTo>
                    <a:pt x="495" y="3719"/>
                  </a:lnTo>
                  <a:cubicBezTo>
                    <a:pt x="466" y="3760"/>
                    <a:pt x="314" y="3993"/>
                    <a:pt x="162" y="4227"/>
                  </a:cubicBezTo>
                  <a:cubicBezTo>
                    <a:pt x="0" y="4475"/>
                    <a:pt x="151" y="4812"/>
                    <a:pt x="445" y="4848"/>
                  </a:cubicBezTo>
                  <a:cubicBezTo>
                    <a:pt x="828" y="4896"/>
                    <a:pt x="1212" y="4920"/>
                    <a:pt x="1597" y="4920"/>
                  </a:cubicBezTo>
                  <a:cubicBezTo>
                    <a:pt x="1741" y="4920"/>
                    <a:pt x="1886" y="4917"/>
                    <a:pt x="2031" y="4910"/>
                  </a:cubicBezTo>
                  <a:cubicBezTo>
                    <a:pt x="2312" y="4896"/>
                    <a:pt x="2619" y="4858"/>
                    <a:pt x="2820" y="4660"/>
                  </a:cubicBezTo>
                  <a:cubicBezTo>
                    <a:pt x="3001" y="4482"/>
                    <a:pt x="3055" y="4215"/>
                    <a:pt x="3098" y="3966"/>
                  </a:cubicBezTo>
                  <a:cubicBezTo>
                    <a:pt x="3305" y="2767"/>
                    <a:pt x="3463" y="1565"/>
                    <a:pt x="3572" y="357"/>
                  </a:cubicBezTo>
                  <a:cubicBezTo>
                    <a:pt x="3583" y="229"/>
                    <a:pt x="3530" y="96"/>
                    <a:pt x="3418" y="32"/>
                  </a:cubicBezTo>
                  <a:cubicBezTo>
                    <a:pt x="3378" y="10"/>
                    <a:pt x="3339" y="1"/>
                    <a:pt x="3301"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2298;p42">
            <a:extLst>
              <a:ext uri="{FF2B5EF4-FFF2-40B4-BE49-F238E27FC236}">
                <a16:creationId xmlns:a16="http://schemas.microsoft.com/office/drawing/2014/main" id="{42A53E87-38A3-F1D1-F72F-F05B74473B65}"/>
              </a:ext>
            </a:extLst>
          </p:cNvPr>
          <p:cNvGrpSpPr/>
          <p:nvPr/>
        </p:nvGrpSpPr>
        <p:grpSpPr>
          <a:xfrm rot="-900018" flipH="1">
            <a:off x="8166705" y="3548094"/>
            <a:ext cx="814565" cy="1364694"/>
            <a:chOff x="6118750" y="720925"/>
            <a:chExt cx="386175" cy="762650"/>
          </a:xfrm>
        </p:grpSpPr>
        <p:sp>
          <p:nvSpPr>
            <p:cNvPr id="1673" name="Google Shape;2299;p42">
              <a:extLst>
                <a:ext uri="{FF2B5EF4-FFF2-40B4-BE49-F238E27FC236}">
                  <a16:creationId xmlns:a16="http://schemas.microsoft.com/office/drawing/2014/main" id="{B6A50EA7-4D81-F1FE-D297-DC079F6C5808}"/>
                </a:ext>
              </a:extLst>
            </p:cNvPr>
            <p:cNvSpPr/>
            <p:nvPr/>
          </p:nvSpPr>
          <p:spPr>
            <a:xfrm>
              <a:off x="6332450" y="994200"/>
              <a:ext cx="172475" cy="252100"/>
            </a:xfrm>
            <a:custGeom>
              <a:avLst/>
              <a:gdLst/>
              <a:ahLst/>
              <a:cxnLst/>
              <a:rect l="l" t="t" r="r" b="b"/>
              <a:pathLst>
                <a:path w="6899" h="10084" extrusionOk="0">
                  <a:moveTo>
                    <a:pt x="5412" y="1"/>
                  </a:moveTo>
                  <a:lnTo>
                    <a:pt x="5412" y="1"/>
                  </a:lnTo>
                  <a:cubicBezTo>
                    <a:pt x="5441" y="1086"/>
                    <a:pt x="5082" y="2158"/>
                    <a:pt x="4532" y="3093"/>
                  </a:cubicBezTo>
                  <a:cubicBezTo>
                    <a:pt x="3983" y="4029"/>
                    <a:pt x="3247" y="4842"/>
                    <a:pt x="2470" y="5600"/>
                  </a:cubicBezTo>
                  <a:cubicBezTo>
                    <a:pt x="1839" y="6216"/>
                    <a:pt x="1170" y="6811"/>
                    <a:pt x="704" y="7560"/>
                  </a:cubicBezTo>
                  <a:cubicBezTo>
                    <a:pt x="239" y="8309"/>
                    <a:pt x="1" y="9259"/>
                    <a:pt x="314" y="10083"/>
                  </a:cubicBezTo>
                  <a:cubicBezTo>
                    <a:pt x="1163" y="9234"/>
                    <a:pt x="2225" y="8596"/>
                    <a:pt x="3268" y="8002"/>
                  </a:cubicBezTo>
                  <a:cubicBezTo>
                    <a:pt x="4311" y="7407"/>
                    <a:pt x="5358" y="6737"/>
                    <a:pt x="6036" y="5745"/>
                  </a:cubicBezTo>
                  <a:cubicBezTo>
                    <a:pt x="6633" y="4865"/>
                    <a:pt x="6899" y="3802"/>
                    <a:pt x="6782" y="2746"/>
                  </a:cubicBezTo>
                  <a:cubicBezTo>
                    <a:pt x="6665" y="1700"/>
                    <a:pt x="6185" y="714"/>
                    <a:pt x="54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2300;p42">
              <a:extLst>
                <a:ext uri="{FF2B5EF4-FFF2-40B4-BE49-F238E27FC236}">
                  <a16:creationId xmlns:a16="http://schemas.microsoft.com/office/drawing/2014/main" id="{1A937113-1641-2CC1-E71C-2F0CED44F561}"/>
                </a:ext>
              </a:extLst>
            </p:cNvPr>
            <p:cNvSpPr/>
            <p:nvPr/>
          </p:nvSpPr>
          <p:spPr>
            <a:xfrm>
              <a:off x="6338225" y="994200"/>
              <a:ext cx="136750" cy="252050"/>
            </a:xfrm>
            <a:custGeom>
              <a:avLst/>
              <a:gdLst/>
              <a:ahLst/>
              <a:cxnLst/>
              <a:rect l="l" t="t" r="r" b="b"/>
              <a:pathLst>
                <a:path w="5470" h="10082" extrusionOk="0">
                  <a:moveTo>
                    <a:pt x="5181" y="1"/>
                  </a:moveTo>
                  <a:cubicBezTo>
                    <a:pt x="5182" y="50"/>
                    <a:pt x="5180" y="98"/>
                    <a:pt x="5180" y="147"/>
                  </a:cubicBezTo>
                  <a:cubicBezTo>
                    <a:pt x="5284" y="589"/>
                    <a:pt x="5319" y="1044"/>
                    <a:pt x="5280" y="1498"/>
                  </a:cubicBezTo>
                  <a:cubicBezTo>
                    <a:pt x="5205" y="2340"/>
                    <a:pt x="4864" y="3129"/>
                    <a:pt x="4405" y="3832"/>
                  </a:cubicBezTo>
                  <a:cubicBezTo>
                    <a:pt x="3476" y="5250"/>
                    <a:pt x="2129" y="6319"/>
                    <a:pt x="1110" y="7665"/>
                  </a:cubicBezTo>
                  <a:cubicBezTo>
                    <a:pt x="621" y="8312"/>
                    <a:pt x="213" y="9025"/>
                    <a:pt x="1" y="9810"/>
                  </a:cubicBezTo>
                  <a:cubicBezTo>
                    <a:pt x="22" y="9902"/>
                    <a:pt x="50" y="9993"/>
                    <a:pt x="83" y="10082"/>
                  </a:cubicBezTo>
                  <a:cubicBezTo>
                    <a:pt x="431" y="8418"/>
                    <a:pt x="1683" y="7144"/>
                    <a:pt x="2815" y="5957"/>
                  </a:cubicBezTo>
                  <a:cubicBezTo>
                    <a:pt x="3951" y="4765"/>
                    <a:pt x="5157" y="3430"/>
                    <a:pt x="5396" y="1733"/>
                  </a:cubicBezTo>
                  <a:cubicBezTo>
                    <a:pt x="5469" y="1200"/>
                    <a:pt x="5445" y="659"/>
                    <a:pt x="5323" y="137"/>
                  </a:cubicBezTo>
                  <a:cubicBezTo>
                    <a:pt x="5277" y="90"/>
                    <a:pt x="5230" y="45"/>
                    <a:pt x="5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2301;p42">
              <a:extLst>
                <a:ext uri="{FF2B5EF4-FFF2-40B4-BE49-F238E27FC236}">
                  <a16:creationId xmlns:a16="http://schemas.microsoft.com/office/drawing/2014/main" id="{E71482D7-CAD6-E50F-46B9-746732C6AB85}"/>
                </a:ext>
              </a:extLst>
            </p:cNvPr>
            <p:cNvSpPr/>
            <p:nvPr/>
          </p:nvSpPr>
          <p:spPr>
            <a:xfrm>
              <a:off x="6158250" y="1014300"/>
              <a:ext cx="176025" cy="167550"/>
            </a:xfrm>
            <a:custGeom>
              <a:avLst/>
              <a:gdLst/>
              <a:ahLst/>
              <a:cxnLst/>
              <a:rect l="l" t="t" r="r" b="b"/>
              <a:pathLst>
                <a:path w="7041" h="6702" extrusionOk="0">
                  <a:moveTo>
                    <a:pt x="455" y="0"/>
                  </a:moveTo>
                  <a:lnTo>
                    <a:pt x="455" y="0"/>
                  </a:lnTo>
                  <a:cubicBezTo>
                    <a:pt x="114" y="1246"/>
                    <a:pt x="0" y="2654"/>
                    <a:pt x="686" y="3749"/>
                  </a:cubicBezTo>
                  <a:cubicBezTo>
                    <a:pt x="1306" y="4737"/>
                    <a:pt x="2446" y="5268"/>
                    <a:pt x="3559" y="5620"/>
                  </a:cubicBezTo>
                  <a:cubicBezTo>
                    <a:pt x="4673" y="5971"/>
                    <a:pt x="5991" y="6079"/>
                    <a:pt x="6979" y="6702"/>
                  </a:cubicBezTo>
                  <a:cubicBezTo>
                    <a:pt x="7040" y="6070"/>
                    <a:pt x="6761" y="5440"/>
                    <a:pt x="6343" y="4963"/>
                  </a:cubicBezTo>
                  <a:cubicBezTo>
                    <a:pt x="5925" y="4485"/>
                    <a:pt x="5379" y="4140"/>
                    <a:pt x="4823" y="3832"/>
                  </a:cubicBezTo>
                  <a:cubicBezTo>
                    <a:pt x="3950" y="3348"/>
                    <a:pt x="3030" y="2935"/>
                    <a:pt x="2219" y="2349"/>
                  </a:cubicBezTo>
                  <a:cubicBezTo>
                    <a:pt x="1408" y="1765"/>
                    <a:pt x="696" y="972"/>
                    <a:pt x="4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2302;p42">
              <a:extLst>
                <a:ext uri="{FF2B5EF4-FFF2-40B4-BE49-F238E27FC236}">
                  <a16:creationId xmlns:a16="http://schemas.microsoft.com/office/drawing/2014/main" id="{6B5D99F6-688D-0DC4-D854-F1C6FB931BAA}"/>
                </a:ext>
              </a:extLst>
            </p:cNvPr>
            <p:cNvSpPr/>
            <p:nvPr/>
          </p:nvSpPr>
          <p:spPr>
            <a:xfrm>
              <a:off x="6168325" y="1014300"/>
              <a:ext cx="164450" cy="159875"/>
            </a:xfrm>
            <a:custGeom>
              <a:avLst/>
              <a:gdLst/>
              <a:ahLst/>
              <a:cxnLst/>
              <a:rect l="l" t="t" r="r" b="b"/>
              <a:pathLst>
                <a:path w="6578" h="6395" extrusionOk="0">
                  <a:moveTo>
                    <a:pt x="52" y="0"/>
                  </a:moveTo>
                  <a:cubicBezTo>
                    <a:pt x="34" y="65"/>
                    <a:pt x="18" y="131"/>
                    <a:pt x="1" y="196"/>
                  </a:cubicBezTo>
                  <a:cubicBezTo>
                    <a:pt x="101" y="1091"/>
                    <a:pt x="479" y="1958"/>
                    <a:pt x="1080" y="2631"/>
                  </a:cubicBezTo>
                  <a:cubicBezTo>
                    <a:pt x="2127" y="3805"/>
                    <a:pt x="3722" y="4090"/>
                    <a:pt x="5037" y="4844"/>
                  </a:cubicBezTo>
                  <a:cubicBezTo>
                    <a:pt x="5675" y="5208"/>
                    <a:pt x="6272" y="5720"/>
                    <a:pt x="6577" y="6395"/>
                  </a:cubicBezTo>
                  <a:cubicBezTo>
                    <a:pt x="6567" y="6248"/>
                    <a:pt x="6541" y="6103"/>
                    <a:pt x="6500" y="5964"/>
                  </a:cubicBezTo>
                  <a:cubicBezTo>
                    <a:pt x="6253" y="5584"/>
                    <a:pt x="5917" y="5260"/>
                    <a:pt x="5545" y="4997"/>
                  </a:cubicBezTo>
                  <a:cubicBezTo>
                    <a:pt x="4908" y="4548"/>
                    <a:pt x="4175" y="4264"/>
                    <a:pt x="3460" y="3964"/>
                  </a:cubicBezTo>
                  <a:cubicBezTo>
                    <a:pt x="2750" y="3667"/>
                    <a:pt x="2028" y="3340"/>
                    <a:pt x="1456" y="2812"/>
                  </a:cubicBezTo>
                  <a:cubicBezTo>
                    <a:pt x="958" y="2352"/>
                    <a:pt x="585" y="1767"/>
                    <a:pt x="358" y="1128"/>
                  </a:cubicBezTo>
                  <a:cubicBezTo>
                    <a:pt x="270" y="880"/>
                    <a:pt x="207" y="625"/>
                    <a:pt x="167" y="363"/>
                  </a:cubicBezTo>
                  <a:cubicBezTo>
                    <a:pt x="121" y="246"/>
                    <a:pt x="82" y="124"/>
                    <a:pt x="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2303;p42">
              <a:extLst>
                <a:ext uri="{FF2B5EF4-FFF2-40B4-BE49-F238E27FC236}">
                  <a16:creationId xmlns:a16="http://schemas.microsoft.com/office/drawing/2014/main" id="{D95479F3-16E4-B840-2969-A10582B0A44C}"/>
                </a:ext>
              </a:extLst>
            </p:cNvPr>
            <p:cNvSpPr/>
            <p:nvPr/>
          </p:nvSpPr>
          <p:spPr>
            <a:xfrm>
              <a:off x="6285025" y="926725"/>
              <a:ext cx="60950" cy="556850"/>
            </a:xfrm>
            <a:custGeom>
              <a:avLst/>
              <a:gdLst/>
              <a:ahLst/>
              <a:cxnLst/>
              <a:rect l="l" t="t" r="r" b="b"/>
              <a:pathLst>
                <a:path w="2438" h="22274" extrusionOk="0">
                  <a:moveTo>
                    <a:pt x="327" y="1"/>
                  </a:moveTo>
                  <a:cubicBezTo>
                    <a:pt x="312" y="1"/>
                    <a:pt x="296" y="2"/>
                    <a:pt x="279" y="5"/>
                  </a:cubicBezTo>
                  <a:cubicBezTo>
                    <a:pt x="144" y="28"/>
                    <a:pt x="1" y="186"/>
                    <a:pt x="47" y="334"/>
                  </a:cubicBezTo>
                  <a:cubicBezTo>
                    <a:pt x="1737" y="5786"/>
                    <a:pt x="2199" y="11545"/>
                    <a:pt x="1400" y="17198"/>
                  </a:cubicBezTo>
                  <a:cubicBezTo>
                    <a:pt x="1177" y="18782"/>
                    <a:pt x="854" y="20349"/>
                    <a:pt x="434" y="21891"/>
                  </a:cubicBezTo>
                  <a:cubicBezTo>
                    <a:pt x="373" y="22113"/>
                    <a:pt x="563" y="22273"/>
                    <a:pt x="736" y="22273"/>
                  </a:cubicBezTo>
                  <a:cubicBezTo>
                    <a:pt x="838" y="22273"/>
                    <a:pt x="934" y="22218"/>
                    <a:pt x="969" y="22087"/>
                  </a:cubicBezTo>
                  <a:cubicBezTo>
                    <a:pt x="1731" y="19297"/>
                    <a:pt x="2180" y="16430"/>
                    <a:pt x="2310" y="13541"/>
                  </a:cubicBezTo>
                  <a:cubicBezTo>
                    <a:pt x="2437" y="10671"/>
                    <a:pt x="2251" y="7795"/>
                    <a:pt x="1753" y="4967"/>
                  </a:cubicBezTo>
                  <a:cubicBezTo>
                    <a:pt x="1472" y="3369"/>
                    <a:pt x="1088" y="1789"/>
                    <a:pt x="608" y="239"/>
                  </a:cubicBezTo>
                  <a:cubicBezTo>
                    <a:pt x="566" y="107"/>
                    <a:pt x="468"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2304;p42">
              <a:extLst>
                <a:ext uri="{FF2B5EF4-FFF2-40B4-BE49-F238E27FC236}">
                  <a16:creationId xmlns:a16="http://schemas.microsoft.com/office/drawing/2014/main" id="{287E8E5A-6477-E5D3-832B-531AC9E590E4}"/>
                </a:ext>
              </a:extLst>
            </p:cNvPr>
            <p:cNvSpPr/>
            <p:nvPr/>
          </p:nvSpPr>
          <p:spPr>
            <a:xfrm>
              <a:off x="6209775" y="720925"/>
              <a:ext cx="77425" cy="90375"/>
            </a:xfrm>
            <a:custGeom>
              <a:avLst/>
              <a:gdLst/>
              <a:ahLst/>
              <a:cxnLst/>
              <a:rect l="l" t="t" r="r" b="b"/>
              <a:pathLst>
                <a:path w="3097" h="3615" extrusionOk="0">
                  <a:moveTo>
                    <a:pt x="1154" y="0"/>
                  </a:moveTo>
                  <a:cubicBezTo>
                    <a:pt x="532" y="481"/>
                    <a:pt x="132" y="1152"/>
                    <a:pt x="66" y="1824"/>
                  </a:cubicBezTo>
                  <a:cubicBezTo>
                    <a:pt x="0" y="2494"/>
                    <a:pt x="271" y="3154"/>
                    <a:pt x="801" y="3615"/>
                  </a:cubicBezTo>
                  <a:cubicBezTo>
                    <a:pt x="1451" y="3388"/>
                    <a:pt x="2227" y="3039"/>
                    <a:pt x="2906" y="2915"/>
                  </a:cubicBezTo>
                  <a:cubicBezTo>
                    <a:pt x="3016" y="2331"/>
                    <a:pt x="3097" y="1712"/>
                    <a:pt x="2813" y="1203"/>
                  </a:cubicBezTo>
                  <a:cubicBezTo>
                    <a:pt x="2494" y="629"/>
                    <a:pt x="1830" y="291"/>
                    <a:pt x="115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2305;p42">
              <a:extLst>
                <a:ext uri="{FF2B5EF4-FFF2-40B4-BE49-F238E27FC236}">
                  <a16:creationId xmlns:a16="http://schemas.microsoft.com/office/drawing/2014/main" id="{2802F3E8-FAB7-26D5-56D6-8367EB52C8A6}"/>
                </a:ext>
              </a:extLst>
            </p:cNvPr>
            <p:cNvSpPr/>
            <p:nvPr/>
          </p:nvSpPr>
          <p:spPr>
            <a:xfrm>
              <a:off x="6236600" y="721100"/>
              <a:ext cx="18700" cy="73775"/>
            </a:xfrm>
            <a:custGeom>
              <a:avLst/>
              <a:gdLst/>
              <a:ahLst/>
              <a:cxnLst/>
              <a:rect l="l" t="t" r="r" b="b"/>
              <a:pathLst>
                <a:path w="748" h="2951" extrusionOk="0">
                  <a:moveTo>
                    <a:pt x="52" y="0"/>
                  </a:moveTo>
                  <a:cubicBezTo>
                    <a:pt x="33" y="13"/>
                    <a:pt x="18" y="28"/>
                    <a:pt x="0" y="42"/>
                  </a:cubicBezTo>
                  <a:cubicBezTo>
                    <a:pt x="31" y="764"/>
                    <a:pt x="151" y="1480"/>
                    <a:pt x="358" y="2173"/>
                  </a:cubicBezTo>
                  <a:cubicBezTo>
                    <a:pt x="434" y="2425"/>
                    <a:pt x="521" y="2674"/>
                    <a:pt x="620" y="2920"/>
                  </a:cubicBezTo>
                  <a:cubicBezTo>
                    <a:pt x="629" y="2942"/>
                    <a:pt x="650" y="2951"/>
                    <a:pt x="672" y="2951"/>
                  </a:cubicBezTo>
                  <a:cubicBezTo>
                    <a:pt x="709" y="2951"/>
                    <a:pt x="748" y="2926"/>
                    <a:pt x="734" y="2892"/>
                  </a:cubicBezTo>
                  <a:cubicBezTo>
                    <a:pt x="386" y="2032"/>
                    <a:pt x="181" y="1124"/>
                    <a:pt x="124" y="198"/>
                  </a:cubicBezTo>
                  <a:cubicBezTo>
                    <a:pt x="120" y="142"/>
                    <a:pt x="120" y="85"/>
                    <a:pt x="117" y="29"/>
                  </a:cubicBezTo>
                  <a:lnTo>
                    <a:pt x="52" y="0"/>
                  </a:ln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2306;p42">
              <a:extLst>
                <a:ext uri="{FF2B5EF4-FFF2-40B4-BE49-F238E27FC236}">
                  <a16:creationId xmlns:a16="http://schemas.microsoft.com/office/drawing/2014/main" id="{E0E2CA42-4E2B-6D64-07D3-DD75EEC261D4}"/>
                </a:ext>
              </a:extLst>
            </p:cNvPr>
            <p:cNvSpPr/>
            <p:nvPr/>
          </p:nvSpPr>
          <p:spPr>
            <a:xfrm>
              <a:off x="6144150" y="775975"/>
              <a:ext cx="84625" cy="81350"/>
            </a:xfrm>
            <a:custGeom>
              <a:avLst/>
              <a:gdLst/>
              <a:ahLst/>
              <a:cxnLst/>
              <a:rect l="l" t="t" r="r" b="b"/>
              <a:pathLst>
                <a:path w="3385" h="3254" extrusionOk="0">
                  <a:moveTo>
                    <a:pt x="1545" y="1"/>
                  </a:moveTo>
                  <a:cubicBezTo>
                    <a:pt x="1101" y="1"/>
                    <a:pt x="629" y="121"/>
                    <a:pt x="167" y="261"/>
                  </a:cubicBezTo>
                  <a:cubicBezTo>
                    <a:pt x="0" y="1028"/>
                    <a:pt x="125" y="1800"/>
                    <a:pt x="506" y="2356"/>
                  </a:cubicBezTo>
                  <a:cubicBezTo>
                    <a:pt x="887" y="2911"/>
                    <a:pt x="1519" y="3242"/>
                    <a:pt x="2222" y="3254"/>
                  </a:cubicBezTo>
                  <a:cubicBezTo>
                    <a:pt x="2573" y="2663"/>
                    <a:pt x="2945" y="1898"/>
                    <a:pt x="3384" y="1365"/>
                  </a:cubicBezTo>
                  <a:cubicBezTo>
                    <a:pt x="3093" y="847"/>
                    <a:pt x="2757" y="322"/>
                    <a:pt x="2212" y="114"/>
                  </a:cubicBezTo>
                  <a:cubicBezTo>
                    <a:pt x="2001" y="34"/>
                    <a:pt x="1777" y="1"/>
                    <a:pt x="1545"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2307;p42">
              <a:extLst>
                <a:ext uri="{FF2B5EF4-FFF2-40B4-BE49-F238E27FC236}">
                  <a16:creationId xmlns:a16="http://schemas.microsoft.com/office/drawing/2014/main" id="{77DDF6AA-E431-242C-6564-B8FCE2803526}"/>
                </a:ext>
              </a:extLst>
            </p:cNvPr>
            <p:cNvSpPr/>
            <p:nvPr/>
          </p:nvSpPr>
          <p:spPr>
            <a:xfrm>
              <a:off x="6147600" y="782550"/>
              <a:ext cx="61025" cy="47450"/>
            </a:xfrm>
            <a:custGeom>
              <a:avLst/>
              <a:gdLst/>
              <a:ahLst/>
              <a:cxnLst/>
              <a:rect l="l" t="t" r="r" b="b"/>
              <a:pathLst>
                <a:path w="2441" h="1898" extrusionOk="0">
                  <a:moveTo>
                    <a:pt x="81" y="0"/>
                  </a:moveTo>
                  <a:lnTo>
                    <a:pt x="12" y="20"/>
                  </a:lnTo>
                  <a:cubicBezTo>
                    <a:pt x="7" y="42"/>
                    <a:pt x="5" y="64"/>
                    <a:pt x="0" y="85"/>
                  </a:cubicBezTo>
                  <a:cubicBezTo>
                    <a:pt x="487" y="619"/>
                    <a:pt x="1039" y="1091"/>
                    <a:pt x="1643" y="1488"/>
                  </a:cubicBezTo>
                  <a:cubicBezTo>
                    <a:pt x="1863" y="1632"/>
                    <a:pt x="2091" y="1767"/>
                    <a:pt x="2325" y="1892"/>
                  </a:cubicBezTo>
                  <a:cubicBezTo>
                    <a:pt x="2332" y="1895"/>
                    <a:pt x="2339" y="1897"/>
                    <a:pt x="2346" y="1897"/>
                  </a:cubicBezTo>
                  <a:cubicBezTo>
                    <a:pt x="2394" y="1897"/>
                    <a:pt x="2440" y="1822"/>
                    <a:pt x="2394" y="1797"/>
                  </a:cubicBezTo>
                  <a:cubicBezTo>
                    <a:pt x="1576" y="1362"/>
                    <a:pt x="834" y="798"/>
                    <a:pt x="195" y="127"/>
                  </a:cubicBezTo>
                  <a:cubicBezTo>
                    <a:pt x="157" y="85"/>
                    <a:pt x="119" y="42"/>
                    <a:pt x="8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2308;p42">
              <a:extLst>
                <a:ext uri="{FF2B5EF4-FFF2-40B4-BE49-F238E27FC236}">
                  <a16:creationId xmlns:a16="http://schemas.microsoft.com/office/drawing/2014/main" id="{5E793EBE-DF5B-CD78-80C7-3ED4C7805734}"/>
                </a:ext>
              </a:extLst>
            </p:cNvPr>
            <p:cNvSpPr/>
            <p:nvPr/>
          </p:nvSpPr>
          <p:spPr>
            <a:xfrm>
              <a:off x="6118750" y="849975"/>
              <a:ext cx="87475" cy="74225"/>
            </a:xfrm>
            <a:custGeom>
              <a:avLst/>
              <a:gdLst/>
              <a:ahLst/>
              <a:cxnLst/>
              <a:rect l="l" t="t" r="r" b="b"/>
              <a:pathLst>
                <a:path w="3499" h="2969" extrusionOk="0">
                  <a:moveTo>
                    <a:pt x="1966" y="1"/>
                  </a:moveTo>
                  <a:cubicBezTo>
                    <a:pt x="1799" y="1"/>
                    <a:pt x="1634" y="24"/>
                    <a:pt x="1473" y="80"/>
                  </a:cubicBezTo>
                  <a:cubicBezTo>
                    <a:pt x="851" y="295"/>
                    <a:pt x="404" y="891"/>
                    <a:pt x="1" y="1506"/>
                  </a:cubicBezTo>
                  <a:cubicBezTo>
                    <a:pt x="365" y="2202"/>
                    <a:pt x="958" y="2713"/>
                    <a:pt x="1606" y="2894"/>
                  </a:cubicBezTo>
                  <a:cubicBezTo>
                    <a:pt x="1785" y="2944"/>
                    <a:pt x="1967" y="2968"/>
                    <a:pt x="2149" y="2968"/>
                  </a:cubicBezTo>
                  <a:cubicBezTo>
                    <a:pt x="2628" y="2968"/>
                    <a:pt x="3103" y="2800"/>
                    <a:pt x="3499" y="2479"/>
                  </a:cubicBezTo>
                  <a:cubicBezTo>
                    <a:pt x="3389" y="1801"/>
                    <a:pt x="3179" y="976"/>
                    <a:pt x="3175" y="287"/>
                  </a:cubicBezTo>
                  <a:cubicBezTo>
                    <a:pt x="2781" y="138"/>
                    <a:pt x="2369" y="1"/>
                    <a:pt x="196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2309;p42">
              <a:extLst>
                <a:ext uri="{FF2B5EF4-FFF2-40B4-BE49-F238E27FC236}">
                  <a16:creationId xmlns:a16="http://schemas.microsoft.com/office/drawing/2014/main" id="{43CE2198-18B7-6B40-774D-0BF1E2E34467}"/>
                </a:ext>
              </a:extLst>
            </p:cNvPr>
            <p:cNvSpPr/>
            <p:nvPr/>
          </p:nvSpPr>
          <p:spPr>
            <a:xfrm>
              <a:off x="6118775" y="884075"/>
              <a:ext cx="75800" cy="7625"/>
            </a:xfrm>
            <a:custGeom>
              <a:avLst/>
              <a:gdLst/>
              <a:ahLst/>
              <a:cxnLst/>
              <a:rect l="l" t="t" r="r" b="b"/>
              <a:pathLst>
                <a:path w="3032" h="305" extrusionOk="0">
                  <a:moveTo>
                    <a:pt x="2976" y="1"/>
                  </a:moveTo>
                  <a:cubicBezTo>
                    <a:pt x="2973" y="1"/>
                    <a:pt x="2970" y="1"/>
                    <a:pt x="2967" y="2"/>
                  </a:cubicBezTo>
                  <a:cubicBezTo>
                    <a:pt x="2378" y="127"/>
                    <a:pt x="1778" y="189"/>
                    <a:pt x="1177" y="189"/>
                  </a:cubicBezTo>
                  <a:cubicBezTo>
                    <a:pt x="854" y="189"/>
                    <a:pt x="531" y="171"/>
                    <a:pt x="209" y="135"/>
                  </a:cubicBezTo>
                  <a:cubicBezTo>
                    <a:pt x="153" y="128"/>
                    <a:pt x="97" y="120"/>
                    <a:pt x="40" y="112"/>
                  </a:cubicBezTo>
                  <a:cubicBezTo>
                    <a:pt x="27" y="131"/>
                    <a:pt x="14" y="151"/>
                    <a:pt x="1" y="171"/>
                  </a:cubicBezTo>
                  <a:cubicBezTo>
                    <a:pt x="11" y="190"/>
                    <a:pt x="22" y="208"/>
                    <a:pt x="33" y="229"/>
                  </a:cubicBezTo>
                  <a:cubicBezTo>
                    <a:pt x="414" y="279"/>
                    <a:pt x="798" y="304"/>
                    <a:pt x="1182" y="304"/>
                  </a:cubicBezTo>
                  <a:cubicBezTo>
                    <a:pt x="1520" y="304"/>
                    <a:pt x="1857" y="285"/>
                    <a:pt x="2194" y="246"/>
                  </a:cubicBezTo>
                  <a:cubicBezTo>
                    <a:pt x="2455" y="216"/>
                    <a:pt x="2716" y="173"/>
                    <a:pt x="2976" y="118"/>
                  </a:cubicBezTo>
                  <a:cubicBezTo>
                    <a:pt x="3031" y="106"/>
                    <a:pt x="3028" y="1"/>
                    <a:pt x="2976"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2310;p42">
              <a:extLst>
                <a:ext uri="{FF2B5EF4-FFF2-40B4-BE49-F238E27FC236}">
                  <a16:creationId xmlns:a16="http://schemas.microsoft.com/office/drawing/2014/main" id="{D9EEF5C1-2065-F883-B74C-81E6C858DEA9}"/>
                </a:ext>
              </a:extLst>
            </p:cNvPr>
            <p:cNvSpPr/>
            <p:nvPr/>
          </p:nvSpPr>
          <p:spPr>
            <a:xfrm>
              <a:off x="6160500" y="912800"/>
              <a:ext cx="85850" cy="80200"/>
            </a:xfrm>
            <a:custGeom>
              <a:avLst/>
              <a:gdLst/>
              <a:ahLst/>
              <a:cxnLst/>
              <a:rect l="l" t="t" r="r" b="b"/>
              <a:pathLst>
                <a:path w="3434" h="3208" extrusionOk="0">
                  <a:moveTo>
                    <a:pt x="1774" y="1"/>
                  </a:moveTo>
                  <a:cubicBezTo>
                    <a:pt x="1213" y="197"/>
                    <a:pt x="638" y="437"/>
                    <a:pt x="338" y="938"/>
                  </a:cubicBezTo>
                  <a:cubicBezTo>
                    <a:pt x="1" y="1500"/>
                    <a:pt x="41" y="2245"/>
                    <a:pt x="127" y="2976"/>
                  </a:cubicBezTo>
                  <a:cubicBezTo>
                    <a:pt x="504" y="3130"/>
                    <a:pt x="895" y="3208"/>
                    <a:pt x="1271" y="3208"/>
                  </a:cubicBezTo>
                  <a:cubicBezTo>
                    <a:pt x="1619" y="3208"/>
                    <a:pt x="1954" y="3141"/>
                    <a:pt x="2249" y="3007"/>
                  </a:cubicBezTo>
                  <a:cubicBezTo>
                    <a:pt x="2864" y="2727"/>
                    <a:pt x="3300" y="2163"/>
                    <a:pt x="3433" y="1473"/>
                  </a:cubicBezTo>
                  <a:cubicBezTo>
                    <a:pt x="2912" y="1023"/>
                    <a:pt x="2222" y="526"/>
                    <a:pt x="177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2311;p42">
              <a:extLst>
                <a:ext uri="{FF2B5EF4-FFF2-40B4-BE49-F238E27FC236}">
                  <a16:creationId xmlns:a16="http://schemas.microsoft.com/office/drawing/2014/main" id="{BFA61872-9D76-A596-DB44-53D78DDD3A2B}"/>
                </a:ext>
              </a:extLst>
            </p:cNvPr>
            <p:cNvSpPr/>
            <p:nvPr/>
          </p:nvSpPr>
          <p:spPr>
            <a:xfrm>
              <a:off x="6164000" y="936450"/>
              <a:ext cx="57025" cy="51875"/>
            </a:xfrm>
            <a:custGeom>
              <a:avLst/>
              <a:gdLst/>
              <a:ahLst/>
              <a:cxnLst/>
              <a:rect l="l" t="t" r="r" b="b"/>
              <a:pathLst>
                <a:path w="2281" h="2075" extrusionOk="0">
                  <a:moveTo>
                    <a:pt x="2199" y="0"/>
                  </a:moveTo>
                  <a:cubicBezTo>
                    <a:pt x="2189" y="0"/>
                    <a:pt x="2179" y="5"/>
                    <a:pt x="2171" y="15"/>
                  </a:cubicBezTo>
                  <a:cubicBezTo>
                    <a:pt x="1600" y="744"/>
                    <a:pt x="916" y="1377"/>
                    <a:pt x="144" y="1889"/>
                  </a:cubicBezTo>
                  <a:cubicBezTo>
                    <a:pt x="96" y="1921"/>
                    <a:pt x="47" y="1949"/>
                    <a:pt x="0" y="1979"/>
                  </a:cubicBezTo>
                  <a:cubicBezTo>
                    <a:pt x="3" y="2004"/>
                    <a:pt x="6" y="2027"/>
                    <a:pt x="9" y="2051"/>
                  </a:cubicBezTo>
                  <a:cubicBezTo>
                    <a:pt x="29" y="2060"/>
                    <a:pt x="49" y="2065"/>
                    <a:pt x="69" y="2074"/>
                  </a:cubicBezTo>
                  <a:cubicBezTo>
                    <a:pt x="680" y="1687"/>
                    <a:pt x="1240" y="1225"/>
                    <a:pt x="1736" y="699"/>
                  </a:cubicBezTo>
                  <a:cubicBezTo>
                    <a:pt x="1917" y="507"/>
                    <a:pt x="2088" y="308"/>
                    <a:pt x="2252" y="98"/>
                  </a:cubicBezTo>
                  <a:cubicBezTo>
                    <a:pt x="2281" y="61"/>
                    <a:pt x="2237" y="0"/>
                    <a:pt x="2199"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2312;p42">
              <a:extLst>
                <a:ext uri="{FF2B5EF4-FFF2-40B4-BE49-F238E27FC236}">
                  <a16:creationId xmlns:a16="http://schemas.microsoft.com/office/drawing/2014/main" id="{FDA305D4-423E-4FBC-1EE7-39D2CDF70C9F}"/>
                </a:ext>
              </a:extLst>
            </p:cNvPr>
            <p:cNvSpPr/>
            <p:nvPr/>
          </p:nvSpPr>
          <p:spPr>
            <a:xfrm>
              <a:off x="6231075" y="951125"/>
              <a:ext cx="79450" cy="83475"/>
            </a:xfrm>
            <a:custGeom>
              <a:avLst/>
              <a:gdLst/>
              <a:ahLst/>
              <a:cxnLst/>
              <a:rect l="l" t="t" r="r" b="b"/>
              <a:pathLst>
                <a:path w="3178" h="3339" extrusionOk="0">
                  <a:moveTo>
                    <a:pt x="592" y="0"/>
                  </a:moveTo>
                  <a:cubicBezTo>
                    <a:pt x="287" y="511"/>
                    <a:pt x="0" y="1065"/>
                    <a:pt x="94" y="1641"/>
                  </a:cubicBezTo>
                  <a:cubicBezTo>
                    <a:pt x="197" y="2289"/>
                    <a:pt x="705" y="2835"/>
                    <a:pt x="1242" y="3338"/>
                  </a:cubicBezTo>
                  <a:cubicBezTo>
                    <a:pt x="1991" y="3100"/>
                    <a:pt x="2596" y="2605"/>
                    <a:pt x="2888" y="1998"/>
                  </a:cubicBezTo>
                  <a:cubicBezTo>
                    <a:pt x="3178" y="1389"/>
                    <a:pt x="3149" y="676"/>
                    <a:pt x="2807" y="62"/>
                  </a:cubicBezTo>
                  <a:cubicBezTo>
                    <a:pt x="2759" y="62"/>
                    <a:pt x="2711" y="61"/>
                    <a:pt x="2661" y="61"/>
                  </a:cubicBezTo>
                  <a:cubicBezTo>
                    <a:pt x="2356" y="61"/>
                    <a:pt x="2026" y="71"/>
                    <a:pt x="1696" y="71"/>
                  </a:cubicBezTo>
                  <a:cubicBezTo>
                    <a:pt x="1313" y="71"/>
                    <a:pt x="931" y="58"/>
                    <a:pt x="5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2313;p42">
              <a:extLst>
                <a:ext uri="{FF2B5EF4-FFF2-40B4-BE49-F238E27FC236}">
                  <a16:creationId xmlns:a16="http://schemas.microsoft.com/office/drawing/2014/main" id="{E3D96370-C41F-060A-4D35-3910CAE60B2F}"/>
                </a:ext>
              </a:extLst>
            </p:cNvPr>
            <p:cNvSpPr/>
            <p:nvPr/>
          </p:nvSpPr>
          <p:spPr>
            <a:xfrm>
              <a:off x="6261525" y="959900"/>
              <a:ext cx="13150" cy="74775"/>
            </a:xfrm>
            <a:custGeom>
              <a:avLst/>
              <a:gdLst/>
              <a:ahLst/>
              <a:cxnLst/>
              <a:rect l="l" t="t" r="r" b="b"/>
              <a:pathLst>
                <a:path w="526" h="2991" extrusionOk="0">
                  <a:moveTo>
                    <a:pt x="448" y="0"/>
                  </a:moveTo>
                  <a:cubicBezTo>
                    <a:pt x="422" y="0"/>
                    <a:pt x="399" y="13"/>
                    <a:pt x="400" y="40"/>
                  </a:cubicBezTo>
                  <a:cubicBezTo>
                    <a:pt x="431" y="965"/>
                    <a:pt x="315" y="1891"/>
                    <a:pt x="52" y="2779"/>
                  </a:cubicBezTo>
                  <a:cubicBezTo>
                    <a:pt x="37" y="2834"/>
                    <a:pt x="17" y="2887"/>
                    <a:pt x="1" y="2941"/>
                  </a:cubicBezTo>
                  <a:cubicBezTo>
                    <a:pt x="18" y="2957"/>
                    <a:pt x="35" y="2973"/>
                    <a:pt x="52" y="2990"/>
                  </a:cubicBezTo>
                  <a:cubicBezTo>
                    <a:pt x="73" y="2983"/>
                    <a:pt x="93" y="2976"/>
                    <a:pt x="114" y="2969"/>
                  </a:cubicBezTo>
                  <a:cubicBezTo>
                    <a:pt x="332" y="2280"/>
                    <a:pt x="464" y="1565"/>
                    <a:pt x="507" y="843"/>
                  </a:cubicBezTo>
                  <a:cubicBezTo>
                    <a:pt x="523" y="581"/>
                    <a:pt x="526" y="317"/>
                    <a:pt x="516" y="53"/>
                  </a:cubicBezTo>
                  <a:cubicBezTo>
                    <a:pt x="515" y="19"/>
                    <a:pt x="479" y="0"/>
                    <a:pt x="44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2314;p42">
              <a:extLst>
                <a:ext uri="{FF2B5EF4-FFF2-40B4-BE49-F238E27FC236}">
                  <a16:creationId xmlns:a16="http://schemas.microsoft.com/office/drawing/2014/main" id="{2C3BE84F-8D95-95AA-3A58-606AF33143AA}"/>
                </a:ext>
              </a:extLst>
            </p:cNvPr>
            <p:cNvSpPr/>
            <p:nvPr/>
          </p:nvSpPr>
          <p:spPr>
            <a:xfrm>
              <a:off x="6301850" y="919700"/>
              <a:ext cx="80275" cy="87950"/>
            </a:xfrm>
            <a:custGeom>
              <a:avLst/>
              <a:gdLst/>
              <a:ahLst/>
              <a:cxnLst/>
              <a:rect l="l" t="t" r="r" b="b"/>
              <a:pathLst>
                <a:path w="3211" h="3518" extrusionOk="0">
                  <a:moveTo>
                    <a:pt x="1738" y="0"/>
                  </a:moveTo>
                  <a:cubicBezTo>
                    <a:pt x="1205" y="435"/>
                    <a:pt x="596" y="1029"/>
                    <a:pt x="1" y="1377"/>
                  </a:cubicBezTo>
                  <a:cubicBezTo>
                    <a:pt x="97" y="1965"/>
                    <a:pt x="233" y="2573"/>
                    <a:pt x="674" y="2955"/>
                  </a:cubicBezTo>
                  <a:cubicBezTo>
                    <a:pt x="1170" y="3385"/>
                    <a:pt x="1909" y="3474"/>
                    <a:pt x="2645" y="3518"/>
                  </a:cubicBezTo>
                  <a:cubicBezTo>
                    <a:pt x="3064" y="2853"/>
                    <a:pt x="3211" y="2084"/>
                    <a:pt x="3043" y="1432"/>
                  </a:cubicBezTo>
                  <a:cubicBezTo>
                    <a:pt x="2875" y="780"/>
                    <a:pt x="2394" y="251"/>
                    <a:pt x="173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2315;p42">
              <a:extLst>
                <a:ext uri="{FF2B5EF4-FFF2-40B4-BE49-F238E27FC236}">
                  <a16:creationId xmlns:a16="http://schemas.microsoft.com/office/drawing/2014/main" id="{2916678B-C8C5-6304-2912-252D39D96D8C}"/>
                </a:ext>
              </a:extLst>
            </p:cNvPr>
            <p:cNvSpPr/>
            <p:nvPr/>
          </p:nvSpPr>
          <p:spPr>
            <a:xfrm>
              <a:off x="6327025" y="943125"/>
              <a:ext cx="42400" cy="64125"/>
            </a:xfrm>
            <a:custGeom>
              <a:avLst/>
              <a:gdLst/>
              <a:ahLst/>
              <a:cxnLst/>
              <a:rect l="l" t="t" r="r" b="b"/>
              <a:pathLst>
                <a:path w="1696" h="2565" extrusionOk="0">
                  <a:moveTo>
                    <a:pt x="92" y="0"/>
                  </a:moveTo>
                  <a:cubicBezTo>
                    <a:pt x="49" y="0"/>
                    <a:pt x="1" y="46"/>
                    <a:pt x="31" y="81"/>
                  </a:cubicBezTo>
                  <a:cubicBezTo>
                    <a:pt x="651" y="770"/>
                    <a:pt x="1156" y="1553"/>
                    <a:pt x="1526" y="2403"/>
                  </a:cubicBezTo>
                  <a:cubicBezTo>
                    <a:pt x="1549" y="2454"/>
                    <a:pt x="1569" y="2507"/>
                    <a:pt x="1591" y="2560"/>
                  </a:cubicBezTo>
                  <a:lnTo>
                    <a:pt x="1663" y="2565"/>
                  </a:lnTo>
                  <a:cubicBezTo>
                    <a:pt x="1674" y="2548"/>
                    <a:pt x="1684" y="2527"/>
                    <a:pt x="1696" y="2509"/>
                  </a:cubicBezTo>
                  <a:cubicBezTo>
                    <a:pt x="1420" y="1840"/>
                    <a:pt x="1063" y="1209"/>
                    <a:pt x="632" y="629"/>
                  </a:cubicBezTo>
                  <a:cubicBezTo>
                    <a:pt x="473" y="417"/>
                    <a:pt x="305" y="211"/>
                    <a:pt x="129" y="16"/>
                  </a:cubicBezTo>
                  <a:cubicBezTo>
                    <a:pt x="119" y="5"/>
                    <a:pt x="106" y="0"/>
                    <a:pt x="92"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2316;p42">
              <a:extLst>
                <a:ext uri="{FF2B5EF4-FFF2-40B4-BE49-F238E27FC236}">
                  <a16:creationId xmlns:a16="http://schemas.microsoft.com/office/drawing/2014/main" id="{ABD904FF-D8A0-CC67-9599-5EA1A81FBA40}"/>
                </a:ext>
              </a:extLst>
            </p:cNvPr>
            <p:cNvSpPr/>
            <p:nvPr/>
          </p:nvSpPr>
          <p:spPr>
            <a:xfrm>
              <a:off x="6346700" y="863075"/>
              <a:ext cx="85050" cy="76775"/>
            </a:xfrm>
            <a:custGeom>
              <a:avLst/>
              <a:gdLst/>
              <a:ahLst/>
              <a:cxnLst/>
              <a:rect l="l" t="t" r="r" b="b"/>
              <a:pathLst>
                <a:path w="3402" h="3071" extrusionOk="0">
                  <a:moveTo>
                    <a:pt x="1168" y="0"/>
                  </a:moveTo>
                  <a:cubicBezTo>
                    <a:pt x="928" y="0"/>
                    <a:pt x="685" y="41"/>
                    <a:pt x="447" y="123"/>
                  </a:cubicBezTo>
                  <a:cubicBezTo>
                    <a:pt x="318" y="799"/>
                    <a:pt x="233" y="1645"/>
                    <a:pt x="0" y="2294"/>
                  </a:cubicBezTo>
                  <a:cubicBezTo>
                    <a:pt x="451" y="2683"/>
                    <a:pt x="947" y="3062"/>
                    <a:pt x="1530" y="3070"/>
                  </a:cubicBezTo>
                  <a:cubicBezTo>
                    <a:pt x="1538" y="3071"/>
                    <a:pt x="1546" y="3071"/>
                    <a:pt x="1554" y="3071"/>
                  </a:cubicBezTo>
                  <a:cubicBezTo>
                    <a:pt x="2202" y="3071"/>
                    <a:pt x="2819" y="2669"/>
                    <a:pt x="3401" y="2234"/>
                  </a:cubicBezTo>
                  <a:cubicBezTo>
                    <a:pt x="3295" y="1456"/>
                    <a:pt x="2915" y="772"/>
                    <a:pt x="2367" y="381"/>
                  </a:cubicBezTo>
                  <a:cubicBezTo>
                    <a:pt x="2015" y="130"/>
                    <a:pt x="1598" y="0"/>
                    <a:pt x="1168"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2317;p42">
              <a:extLst>
                <a:ext uri="{FF2B5EF4-FFF2-40B4-BE49-F238E27FC236}">
                  <a16:creationId xmlns:a16="http://schemas.microsoft.com/office/drawing/2014/main" id="{8D605D3B-4ACD-C0AF-DF12-79480995EF49}"/>
                </a:ext>
              </a:extLst>
            </p:cNvPr>
            <p:cNvSpPr/>
            <p:nvPr/>
          </p:nvSpPr>
          <p:spPr>
            <a:xfrm>
              <a:off x="6359350" y="894025"/>
              <a:ext cx="72575" cy="25275"/>
            </a:xfrm>
            <a:custGeom>
              <a:avLst/>
              <a:gdLst/>
              <a:ahLst/>
              <a:cxnLst/>
              <a:rect l="l" t="t" r="r" b="b"/>
              <a:pathLst>
                <a:path w="2903" h="1011" extrusionOk="0">
                  <a:moveTo>
                    <a:pt x="84" y="1"/>
                  </a:moveTo>
                  <a:cubicBezTo>
                    <a:pt x="29" y="1"/>
                    <a:pt x="0" y="105"/>
                    <a:pt x="58" y="113"/>
                  </a:cubicBezTo>
                  <a:cubicBezTo>
                    <a:pt x="975" y="242"/>
                    <a:pt x="1865" y="519"/>
                    <a:pt x="2694" y="931"/>
                  </a:cubicBezTo>
                  <a:cubicBezTo>
                    <a:pt x="2745" y="957"/>
                    <a:pt x="2795" y="986"/>
                    <a:pt x="2845" y="1010"/>
                  </a:cubicBezTo>
                  <a:lnTo>
                    <a:pt x="2902" y="969"/>
                  </a:lnTo>
                  <a:cubicBezTo>
                    <a:pt x="2900" y="947"/>
                    <a:pt x="2895" y="925"/>
                    <a:pt x="2892" y="904"/>
                  </a:cubicBezTo>
                  <a:cubicBezTo>
                    <a:pt x="2251" y="568"/>
                    <a:pt x="1572" y="314"/>
                    <a:pt x="869" y="148"/>
                  </a:cubicBezTo>
                  <a:cubicBezTo>
                    <a:pt x="612" y="86"/>
                    <a:pt x="353" y="37"/>
                    <a:pt x="90" y="1"/>
                  </a:cubicBezTo>
                  <a:cubicBezTo>
                    <a:pt x="88" y="1"/>
                    <a:pt x="86" y="1"/>
                    <a:pt x="84"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2318;p42">
              <a:extLst>
                <a:ext uri="{FF2B5EF4-FFF2-40B4-BE49-F238E27FC236}">
                  <a16:creationId xmlns:a16="http://schemas.microsoft.com/office/drawing/2014/main" id="{FA325ADE-80B3-644A-DEEC-B1680734DDBE}"/>
                </a:ext>
              </a:extLst>
            </p:cNvPr>
            <p:cNvSpPr/>
            <p:nvPr/>
          </p:nvSpPr>
          <p:spPr>
            <a:xfrm>
              <a:off x="6333025" y="791000"/>
              <a:ext cx="90550" cy="74850"/>
            </a:xfrm>
            <a:custGeom>
              <a:avLst/>
              <a:gdLst/>
              <a:ahLst/>
              <a:cxnLst/>
              <a:rect l="l" t="t" r="r" b="b"/>
              <a:pathLst>
                <a:path w="3622" h="2994" extrusionOk="0">
                  <a:moveTo>
                    <a:pt x="1801" y="0"/>
                  </a:moveTo>
                  <a:cubicBezTo>
                    <a:pt x="1746" y="0"/>
                    <a:pt x="1691" y="2"/>
                    <a:pt x="1637" y="7"/>
                  </a:cubicBezTo>
                  <a:cubicBezTo>
                    <a:pt x="965" y="58"/>
                    <a:pt x="362" y="440"/>
                    <a:pt x="1" y="1043"/>
                  </a:cubicBezTo>
                  <a:cubicBezTo>
                    <a:pt x="336" y="1643"/>
                    <a:pt x="816" y="2346"/>
                    <a:pt x="1055" y="2993"/>
                  </a:cubicBezTo>
                  <a:cubicBezTo>
                    <a:pt x="1100" y="2994"/>
                    <a:pt x="1146" y="2994"/>
                    <a:pt x="1191" y="2994"/>
                  </a:cubicBezTo>
                  <a:cubicBezTo>
                    <a:pt x="1743" y="2994"/>
                    <a:pt x="2308" y="2944"/>
                    <a:pt x="2726" y="2604"/>
                  </a:cubicBezTo>
                  <a:cubicBezTo>
                    <a:pt x="3235" y="2189"/>
                    <a:pt x="3452" y="1478"/>
                    <a:pt x="3621" y="760"/>
                  </a:cubicBezTo>
                  <a:cubicBezTo>
                    <a:pt x="3087" y="275"/>
                    <a:pt x="2426" y="0"/>
                    <a:pt x="1801"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2319;p42">
              <a:extLst>
                <a:ext uri="{FF2B5EF4-FFF2-40B4-BE49-F238E27FC236}">
                  <a16:creationId xmlns:a16="http://schemas.microsoft.com/office/drawing/2014/main" id="{DB445BEE-2FBC-E331-DDE8-66F13110194C}"/>
                </a:ext>
              </a:extLst>
            </p:cNvPr>
            <p:cNvSpPr/>
            <p:nvPr/>
          </p:nvSpPr>
          <p:spPr>
            <a:xfrm>
              <a:off x="6352700" y="808275"/>
              <a:ext cx="70575" cy="30575"/>
            </a:xfrm>
            <a:custGeom>
              <a:avLst/>
              <a:gdLst/>
              <a:ahLst/>
              <a:cxnLst/>
              <a:rect l="l" t="t" r="r" b="b"/>
              <a:pathLst>
                <a:path w="2823" h="1223" extrusionOk="0">
                  <a:moveTo>
                    <a:pt x="2774" y="0"/>
                  </a:moveTo>
                  <a:cubicBezTo>
                    <a:pt x="2066" y="155"/>
                    <a:pt x="1383" y="398"/>
                    <a:pt x="736" y="722"/>
                  </a:cubicBezTo>
                  <a:cubicBezTo>
                    <a:pt x="501" y="840"/>
                    <a:pt x="271" y="969"/>
                    <a:pt x="46" y="1110"/>
                  </a:cubicBezTo>
                  <a:cubicBezTo>
                    <a:pt x="1" y="1137"/>
                    <a:pt x="31" y="1223"/>
                    <a:pt x="74" y="1223"/>
                  </a:cubicBezTo>
                  <a:cubicBezTo>
                    <a:pt x="80" y="1223"/>
                    <a:pt x="87" y="1221"/>
                    <a:pt x="93" y="1217"/>
                  </a:cubicBezTo>
                  <a:cubicBezTo>
                    <a:pt x="880" y="726"/>
                    <a:pt x="1739" y="366"/>
                    <a:pt x="2639" y="148"/>
                  </a:cubicBezTo>
                  <a:cubicBezTo>
                    <a:pt x="2695" y="135"/>
                    <a:pt x="2751" y="125"/>
                    <a:pt x="2805" y="112"/>
                  </a:cubicBezTo>
                  <a:cubicBezTo>
                    <a:pt x="2811" y="89"/>
                    <a:pt x="2817" y="66"/>
                    <a:pt x="2823" y="43"/>
                  </a:cubicBezTo>
                  <a:cubicBezTo>
                    <a:pt x="2807" y="29"/>
                    <a:pt x="2790" y="15"/>
                    <a:pt x="2774"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2320;p42">
              <a:extLst>
                <a:ext uri="{FF2B5EF4-FFF2-40B4-BE49-F238E27FC236}">
                  <a16:creationId xmlns:a16="http://schemas.microsoft.com/office/drawing/2014/main" id="{6D908D1B-1C6E-FDE6-6F9E-8FABB1176967}"/>
                </a:ext>
              </a:extLst>
            </p:cNvPr>
            <p:cNvSpPr/>
            <p:nvPr/>
          </p:nvSpPr>
          <p:spPr>
            <a:xfrm>
              <a:off x="6279725" y="731725"/>
              <a:ext cx="83150" cy="84075"/>
            </a:xfrm>
            <a:custGeom>
              <a:avLst/>
              <a:gdLst/>
              <a:ahLst/>
              <a:cxnLst/>
              <a:rect l="l" t="t" r="r" b="b"/>
              <a:pathLst>
                <a:path w="3326" h="3363" extrusionOk="0">
                  <a:moveTo>
                    <a:pt x="2573" y="0"/>
                  </a:moveTo>
                  <a:cubicBezTo>
                    <a:pt x="1837" y="0"/>
                    <a:pt x="1151" y="254"/>
                    <a:pt x="698" y="700"/>
                  </a:cubicBezTo>
                  <a:cubicBezTo>
                    <a:pt x="217" y="1172"/>
                    <a:pt x="0" y="1853"/>
                    <a:pt x="109" y="2546"/>
                  </a:cubicBezTo>
                  <a:cubicBezTo>
                    <a:pt x="754" y="2791"/>
                    <a:pt x="1572" y="3022"/>
                    <a:pt x="2171" y="3362"/>
                  </a:cubicBezTo>
                  <a:cubicBezTo>
                    <a:pt x="2632" y="2986"/>
                    <a:pt x="3091" y="2563"/>
                    <a:pt x="3200" y="1990"/>
                  </a:cubicBezTo>
                  <a:cubicBezTo>
                    <a:pt x="3325" y="1346"/>
                    <a:pt x="3034" y="660"/>
                    <a:pt x="2702" y="3"/>
                  </a:cubicBezTo>
                  <a:cubicBezTo>
                    <a:pt x="2659" y="1"/>
                    <a:pt x="2616" y="0"/>
                    <a:pt x="2573" y="0"/>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2321;p42">
              <a:extLst>
                <a:ext uri="{FF2B5EF4-FFF2-40B4-BE49-F238E27FC236}">
                  <a16:creationId xmlns:a16="http://schemas.microsoft.com/office/drawing/2014/main" id="{BE159927-6C6C-223A-BB08-7769A349B606}"/>
                </a:ext>
              </a:extLst>
            </p:cNvPr>
            <p:cNvSpPr/>
            <p:nvPr/>
          </p:nvSpPr>
          <p:spPr>
            <a:xfrm>
              <a:off x="6310275" y="731450"/>
              <a:ext cx="37175" cy="67025"/>
            </a:xfrm>
            <a:custGeom>
              <a:avLst/>
              <a:gdLst/>
              <a:ahLst/>
              <a:cxnLst/>
              <a:rect l="l" t="t" r="r" b="b"/>
              <a:pathLst>
                <a:path w="1487" h="2681" extrusionOk="0">
                  <a:moveTo>
                    <a:pt x="1389" y="1"/>
                  </a:moveTo>
                  <a:cubicBezTo>
                    <a:pt x="947" y="574"/>
                    <a:pt x="579" y="1198"/>
                    <a:pt x="292" y="1862"/>
                  </a:cubicBezTo>
                  <a:cubicBezTo>
                    <a:pt x="187" y="2105"/>
                    <a:pt x="94" y="2351"/>
                    <a:pt x="12" y="2604"/>
                  </a:cubicBezTo>
                  <a:cubicBezTo>
                    <a:pt x="1" y="2643"/>
                    <a:pt x="46" y="2680"/>
                    <a:pt x="81" y="2680"/>
                  </a:cubicBezTo>
                  <a:cubicBezTo>
                    <a:pt x="97" y="2680"/>
                    <a:pt x="111" y="2673"/>
                    <a:pt x="117" y="2654"/>
                  </a:cubicBezTo>
                  <a:cubicBezTo>
                    <a:pt x="404" y="1775"/>
                    <a:pt x="830" y="945"/>
                    <a:pt x="1381" y="200"/>
                  </a:cubicBezTo>
                  <a:cubicBezTo>
                    <a:pt x="1414" y="155"/>
                    <a:pt x="1450" y="110"/>
                    <a:pt x="1486" y="66"/>
                  </a:cubicBezTo>
                  <a:cubicBezTo>
                    <a:pt x="1475" y="44"/>
                    <a:pt x="1465" y="22"/>
                    <a:pt x="1453" y="1"/>
                  </a:cubicBezTo>
                  <a:close/>
                </a:path>
              </a:pathLst>
            </a:custGeom>
            <a:solidFill>
              <a:srgbClr val="FFB2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2322;p42">
              <a:extLst>
                <a:ext uri="{FF2B5EF4-FFF2-40B4-BE49-F238E27FC236}">
                  <a16:creationId xmlns:a16="http://schemas.microsoft.com/office/drawing/2014/main" id="{84A86C60-E276-53FC-0019-289D6CE11F7B}"/>
                </a:ext>
              </a:extLst>
            </p:cNvPr>
            <p:cNvSpPr/>
            <p:nvPr/>
          </p:nvSpPr>
          <p:spPr>
            <a:xfrm>
              <a:off x="6180175" y="785375"/>
              <a:ext cx="195150" cy="180475"/>
            </a:xfrm>
            <a:custGeom>
              <a:avLst/>
              <a:gdLst/>
              <a:ahLst/>
              <a:cxnLst/>
              <a:rect l="l" t="t" r="r" b="b"/>
              <a:pathLst>
                <a:path w="7806" h="7219" extrusionOk="0">
                  <a:moveTo>
                    <a:pt x="4061" y="1"/>
                  </a:moveTo>
                  <a:cubicBezTo>
                    <a:pt x="3729" y="1"/>
                    <a:pt x="3389" y="42"/>
                    <a:pt x="3047" y="127"/>
                  </a:cubicBezTo>
                  <a:cubicBezTo>
                    <a:pt x="1121" y="603"/>
                    <a:pt x="0" y="2743"/>
                    <a:pt x="477" y="4669"/>
                  </a:cubicBezTo>
                  <a:cubicBezTo>
                    <a:pt x="873" y="6270"/>
                    <a:pt x="2250" y="7219"/>
                    <a:pt x="3810" y="7219"/>
                  </a:cubicBezTo>
                  <a:cubicBezTo>
                    <a:pt x="4126" y="7219"/>
                    <a:pt x="4450" y="7180"/>
                    <a:pt x="4774" y="7100"/>
                  </a:cubicBezTo>
                  <a:cubicBezTo>
                    <a:pt x="6700" y="6623"/>
                    <a:pt x="7805" y="4398"/>
                    <a:pt x="7329" y="2472"/>
                  </a:cubicBezTo>
                  <a:cubicBezTo>
                    <a:pt x="6936" y="888"/>
                    <a:pt x="5595"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2323;p42">
              <a:extLst>
                <a:ext uri="{FF2B5EF4-FFF2-40B4-BE49-F238E27FC236}">
                  <a16:creationId xmlns:a16="http://schemas.microsoft.com/office/drawing/2014/main" id="{D6AA6981-53A4-D401-9D8A-ACA9D68F02A4}"/>
                </a:ext>
              </a:extLst>
            </p:cNvPr>
            <p:cNvSpPr/>
            <p:nvPr/>
          </p:nvSpPr>
          <p:spPr>
            <a:xfrm>
              <a:off x="6189350" y="785375"/>
              <a:ext cx="176325" cy="180275"/>
            </a:xfrm>
            <a:custGeom>
              <a:avLst/>
              <a:gdLst/>
              <a:ahLst/>
              <a:cxnLst/>
              <a:rect l="l" t="t" r="r" b="b"/>
              <a:pathLst>
                <a:path w="7053" h="7211" extrusionOk="0">
                  <a:moveTo>
                    <a:pt x="5040" y="255"/>
                  </a:moveTo>
                  <a:cubicBezTo>
                    <a:pt x="5205" y="527"/>
                    <a:pt x="5357" y="806"/>
                    <a:pt x="5501" y="1090"/>
                  </a:cubicBezTo>
                  <a:cubicBezTo>
                    <a:pt x="5221" y="1248"/>
                    <a:pt x="4934" y="1396"/>
                    <a:pt x="4641" y="1530"/>
                  </a:cubicBezTo>
                  <a:cubicBezTo>
                    <a:pt x="4558" y="1355"/>
                    <a:pt x="4471" y="1180"/>
                    <a:pt x="4379" y="1008"/>
                  </a:cubicBezTo>
                  <a:cubicBezTo>
                    <a:pt x="4317" y="895"/>
                    <a:pt x="4252" y="781"/>
                    <a:pt x="4186" y="669"/>
                  </a:cubicBezTo>
                  <a:cubicBezTo>
                    <a:pt x="4476" y="540"/>
                    <a:pt x="4760" y="403"/>
                    <a:pt x="5040" y="255"/>
                  </a:cubicBezTo>
                  <a:close/>
                  <a:moveTo>
                    <a:pt x="4099" y="708"/>
                  </a:moveTo>
                  <a:cubicBezTo>
                    <a:pt x="4262" y="989"/>
                    <a:pt x="4416" y="1276"/>
                    <a:pt x="4558" y="1571"/>
                  </a:cubicBezTo>
                  <a:cubicBezTo>
                    <a:pt x="4377" y="1652"/>
                    <a:pt x="4195" y="1733"/>
                    <a:pt x="4011" y="1807"/>
                  </a:cubicBezTo>
                  <a:cubicBezTo>
                    <a:pt x="3895" y="1853"/>
                    <a:pt x="3777" y="1898"/>
                    <a:pt x="3660" y="1942"/>
                  </a:cubicBezTo>
                  <a:cubicBezTo>
                    <a:pt x="3555" y="1714"/>
                    <a:pt x="3443" y="1490"/>
                    <a:pt x="3325" y="1269"/>
                  </a:cubicBezTo>
                  <a:cubicBezTo>
                    <a:pt x="3287" y="1198"/>
                    <a:pt x="3245" y="1129"/>
                    <a:pt x="3206" y="1058"/>
                  </a:cubicBezTo>
                  <a:cubicBezTo>
                    <a:pt x="3508" y="952"/>
                    <a:pt x="3806" y="834"/>
                    <a:pt x="4099" y="708"/>
                  </a:cubicBezTo>
                  <a:close/>
                  <a:moveTo>
                    <a:pt x="3116" y="1088"/>
                  </a:moveTo>
                  <a:cubicBezTo>
                    <a:pt x="3280" y="1377"/>
                    <a:pt x="3432" y="1673"/>
                    <a:pt x="3571" y="1974"/>
                  </a:cubicBezTo>
                  <a:cubicBezTo>
                    <a:pt x="3264" y="2084"/>
                    <a:pt x="2954" y="2183"/>
                    <a:pt x="2638" y="2269"/>
                  </a:cubicBezTo>
                  <a:cubicBezTo>
                    <a:pt x="2523" y="2020"/>
                    <a:pt x="2401" y="1773"/>
                    <a:pt x="2271" y="1530"/>
                  </a:cubicBezTo>
                  <a:cubicBezTo>
                    <a:pt x="2241" y="1476"/>
                    <a:pt x="2209" y="1421"/>
                    <a:pt x="2179" y="1367"/>
                  </a:cubicBezTo>
                  <a:cubicBezTo>
                    <a:pt x="2495" y="1285"/>
                    <a:pt x="2806" y="1192"/>
                    <a:pt x="3116" y="1088"/>
                  </a:cubicBezTo>
                  <a:close/>
                  <a:moveTo>
                    <a:pt x="5544" y="1173"/>
                  </a:moveTo>
                  <a:cubicBezTo>
                    <a:pt x="5685" y="1459"/>
                    <a:pt x="5817" y="1747"/>
                    <a:pt x="5936" y="2043"/>
                  </a:cubicBezTo>
                  <a:cubicBezTo>
                    <a:pt x="5652" y="2209"/>
                    <a:pt x="5362" y="2364"/>
                    <a:pt x="5065" y="2509"/>
                  </a:cubicBezTo>
                  <a:cubicBezTo>
                    <a:pt x="4950" y="2206"/>
                    <a:pt x="4821" y="1909"/>
                    <a:pt x="4683" y="1617"/>
                  </a:cubicBezTo>
                  <a:cubicBezTo>
                    <a:pt x="4904" y="1513"/>
                    <a:pt x="5123" y="1406"/>
                    <a:pt x="5337" y="1289"/>
                  </a:cubicBezTo>
                  <a:cubicBezTo>
                    <a:pt x="5406" y="1252"/>
                    <a:pt x="5474" y="1212"/>
                    <a:pt x="5542" y="1173"/>
                  </a:cubicBezTo>
                  <a:close/>
                  <a:moveTo>
                    <a:pt x="2087" y="1390"/>
                  </a:moveTo>
                  <a:cubicBezTo>
                    <a:pt x="2252" y="1685"/>
                    <a:pt x="2404" y="1987"/>
                    <a:pt x="2545" y="2295"/>
                  </a:cubicBezTo>
                  <a:cubicBezTo>
                    <a:pt x="2226" y="2380"/>
                    <a:pt x="1903" y="2453"/>
                    <a:pt x="1578" y="2515"/>
                  </a:cubicBezTo>
                  <a:cubicBezTo>
                    <a:pt x="1466" y="2269"/>
                    <a:pt x="1345" y="2028"/>
                    <a:pt x="1217" y="1792"/>
                  </a:cubicBezTo>
                  <a:cubicBezTo>
                    <a:pt x="1182" y="1726"/>
                    <a:pt x="1144" y="1660"/>
                    <a:pt x="1107" y="1594"/>
                  </a:cubicBezTo>
                  <a:cubicBezTo>
                    <a:pt x="1414" y="1543"/>
                    <a:pt x="1718" y="1482"/>
                    <a:pt x="2021" y="1407"/>
                  </a:cubicBezTo>
                  <a:cubicBezTo>
                    <a:pt x="2043" y="1403"/>
                    <a:pt x="2064" y="1396"/>
                    <a:pt x="2087" y="1390"/>
                  </a:cubicBezTo>
                  <a:close/>
                  <a:moveTo>
                    <a:pt x="4598" y="1657"/>
                  </a:moveTo>
                  <a:cubicBezTo>
                    <a:pt x="4703" y="1881"/>
                    <a:pt x="4803" y="2104"/>
                    <a:pt x="4895" y="2335"/>
                  </a:cubicBezTo>
                  <a:cubicBezTo>
                    <a:pt x="4924" y="2407"/>
                    <a:pt x="4951" y="2479"/>
                    <a:pt x="4979" y="2551"/>
                  </a:cubicBezTo>
                  <a:cubicBezTo>
                    <a:pt x="4746" y="2661"/>
                    <a:pt x="4511" y="2765"/>
                    <a:pt x="4273" y="2861"/>
                  </a:cubicBezTo>
                  <a:cubicBezTo>
                    <a:pt x="4207" y="2888"/>
                    <a:pt x="4139" y="2912"/>
                    <a:pt x="4073" y="2938"/>
                  </a:cubicBezTo>
                  <a:cubicBezTo>
                    <a:pt x="3960" y="2628"/>
                    <a:pt x="3836" y="2324"/>
                    <a:pt x="3700" y="2026"/>
                  </a:cubicBezTo>
                  <a:cubicBezTo>
                    <a:pt x="4004" y="1914"/>
                    <a:pt x="4304" y="1792"/>
                    <a:pt x="4598" y="1657"/>
                  </a:cubicBezTo>
                  <a:close/>
                  <a:moveTo>
                    <a:pt x="3610" y="2059"/>
                  </a:moveTo>
                  <a:cubicBezTo>
                    <a:pt x="3691" y="2236"/>
                    <a:pt x="3769" y="2414"/>
                    <a:pt x="3843" y="2595"/>
                  </a:cubicBezTo>
                  <a:cubicBezTo>
                    <a:pt x="3894" y="2720"/>
                    <a:pt x="3941" y="2845"/>
                    <a:pt x="3987" y="2970"/>
                  </a:cubicBezTo>
                  <a:cubicBezTo>
                    <a:pt x="3678" y="3086"/>
                    <a:pt x="3366" y="3189"/>
                    <a:pt x="3050" y="3281"/>
                  </a:cubicBezTo>
                  <a:cubicBezTo>
                    <a:pt x="2938" y="2969"/>
                    <a:pt x="2813" y="2662"/>
                    <a:pt x="2677" y="2358"/>
                  </a:cubicBezTo>
                  <a:lnTo>
                    <a:pt x="2677" y="2358"/>
                  </a:lnTo>
                  <a:cubicBezTo>
                    <a:pt x="2991" y="2271"/>
                    <a:pt x="3303" y="2170"/>
                    <a:pt x="3610" y="2059"/>
                  </a:cubicBezTo>
                  <a:close/>
                  <a:moveTo>
                    <a:pt x="5972" y="2132"/>
                  </a:moveTo>
                  <a:cubicBezTo>
                    <a:pt x="6091" y="2430"/>
                    <a:pt x="6198" y="2733"/>
                    <a:pt x="6293" y="3040"/>
                  </a:cubicBezTo>
                  <a:cubicBezTo>
                    <a:pt x="6003" y="3212"/>
                    <a:pt x="5707" y="3373"/>
                    <a:pt x="5405" y="3522"/>
                  </a:cubicBezTo>
                  <a:cubicBezTo>
                    <a:pt x="5313" y="3209"/>
                    <a:pt x="5211" y="2901"/>
                    <a:pt x="5098" y="2595"/>
                  </a:cubicBezTo>
                  <a:cubicBezTo>
                    <a:pt x="5266" y="2515"/>
                    <a:pt x="5432" y="2432"/>
                    <a:pt x="5597" y="2343"/>
                  </a:cubicBezTo>
                  <a:lnTo>
                    <a:pt x="5598" y="2341"/>
                  </a:lnTo>
                  <a:cubicBezTo>
                    <a:pt x="5725" y="2274"/>
                    <a:pt x="5850" y="2203"/>
                    <a:pt x="5972" y="2132"/>
                  </a:cubicBezTo>
                  <a:close/>
                  <a:moveTo>
                    <a:pt x="2585" y="2381"/>
                  </a:moveTo>
                  <a:cubicBezTo>
                    <a:pt x="2657" y="2539"/>
                    <a:pt x="2724" y="2697"/>
                    <a:pt x="2789" y="2856"/>
                  </a:cubicBezTo>
                  <a:cubicBezTo>
                    <a:pt x="2849" y="3006"/>
                    <a:pt x="2905" y="3155"/>
                    <a:pt x="2960" y="3306"/>
                  </a:cubicBezTo>
                  <a:cubicBezTo>
                    <a:pt x="2641" y="3396"/>
                    <a:pt x="2319" y="3473"/>
                    <a:pt x="1995" y="3538"/>
                  </a:cubicBezTo>
                  <a:cubicBezTo>
                    <a:pt x="1882" y="3222"/>
                    <a:pt x="1756" y="2909"/>
                    <a:pt x="1618" y="2602"/>
                  </a:cubicBezTo>
                  <a:cubicBezTo>
                    <a:pt x="1840" y="2561"/>
                    <a:pt x="2063" y="2515"/>
                    <a:pt x="2281" y="2460"/>
                  </a:cubicBezTo>
                  <a:cubicBezTo>
                    <a:pt x="2383" y="2436"/>
                    <a:pt x="2485" y="2409"/>
                    <a:pt x="2585" y="2381"/>
                  </a:cubicBezTo>
                  <a:close/>
                  <a:moveTo>
                    <a:pt x="1523" y="2621"/>
                  </a:moveTo>
                  <a:cubicBezTo>
                    <a:pt x="1598" y="2785"/>
                    <a:pt x="1669" y="2950"/>
                    <a:pt x="1737" y="3118"/>
                  </a:cubicBezTo>
                  <a:cubicBezTo>
                    <a:pt x="1796" y="3262"/>
                    <a:pt x="1850" y="3409"/>
                    <a:pt x="1903" y="3557"/>
                  </a:cubicBezTo>
                  <a:cubicBezTo>
                    <a:pt x="1648" y="3605"/>
                    <a:pt x="1390" y="3647"/>
                    <a:pt x="1131" y="3682"/>
                  </a:cubicBezTo>
                  <a:cubicBezTo>
                    <a:pt x="1057" y="3690"/>
                    <a:pt x="982" y="3697"/>
                    <a:pt x="909" y="3706"/>
                  </a:cubicBezTo>
                  <a:cubicBezTo>
                    <a:pt x="790" y="3386"/>
                    <a:pt x="659" y="3070"/>
                    <a:pt x="517" y="2760"/>
                  </a:cubicBezTo>
                  <a:lnTo>
                    <a:pt x="519" y="2760"/>
                  </a:lnTo>
                  <a:cubicBezTo>
                    <a:pt x="854" y="2727"/>
                    <a:pt x="1190" y="2680"/>
                    <a:pt x="1523" y="2621"/>
                  </a:cubicBezTo>
                  <a:close/>
                  <a:moveTo>
                    <a:pt x="5012" y="2637"/>
                  </a:moveTo>
                  <a:cubicBezTo>
                    <a:pt x="5126" y="2942"/>
                    <a:pt x="5228" y="3251"/>
                    <a:pt x="5319" y="3565"/>
                  </a:cubicBezTo>
                  <a:cubicBezTo>
                    <a:pt x="5060" y="3690"/>
                    <a:pt x="4799" y="3806"/>
                    <a:pt x="4532" y="3914"/>
                  </a:cubicBezTo>
                  <a:cubicBezTo>
                    <a:pt x="4489" y="3931"/>
                    <a:pt x="4446" y="3947"/>
                    <a:pt x="4402" y="3964"/>
                  </a:cubicBezTo>
                  <a:cubicBezTo>
                    <a:pt x="4316" y="3649"/>
                    <a:pt x="4215" y="3336"/>
                    <a:pt x="4105" y="3027"/>
                  </a:cubicBezTo>
                  <a:cubicBezTo>
                    <a:pt x="4412" y="2908"/>
                    <a:pt x="4714" y="2777"/>
                    <a:pt x="5012" y="2637"/>
                  </a:cubicBezTo>
                  <a:close/>
                  <a:moveTo>
                    <a:pt x="4017" y="3059"/>
                  </a:moveTo>
                  <a:cubicBezTo>
                    <a:pt x="4128" y="3367"/>
                    <a:pt x="4227" y="3682"/>
                    <a:pt x="4313" y="3999"/>
                  </a:cubicBezTo>
                  <a:cubicBezTo>
                    <a:pt x="4004" y="4116"/>
                    <a:pt x="3690" y="4224"/>
                    <a:pt x="3373" y="4317"/>
                  </a:cubicBezTo>
                  <a:cubicBezTo>
                    <a:pt x="3288" y="3997"/>
                    <a:pt x="3191" y="3682"/>
                    <a:pt x="3081" y="3369"/>
                  </a:cubicBezTo>
                  <a:cubicBezTo>
                    <a:pt x="3397" y="3277"/>
                    <a:pt x="3709" y="3174"/>
                    <a:pt x="4017" y="3059"/>
                  </a:cubicBezTo>
                  <a:close/>
                  <a:moveTo>
                    <a:pt x="6322" y="3133"/>
                  </a:moveTo>
                  <a:cubicBezTo>
                    <a:pt x="6416" y="3446"/>
                    <a:pt x="6500" y="3763"/>
                    <a:pt x="6571" y="4083"/>
                  </a:cubicBezTo>
                  <a:cubicBezTo>
                    <a:pt x="6276" y="4260"/>
                    <a:pt x="5973" y="4425"/>
                    <a:pt x="5663" y="4577"/>
                  </a:cubicBezTo>
                  <a:cubicBezTo>
                    <a:pt x="5629" y="4406"/>
                    <a:pt x="5591" y="4234"/>
                    <a:pt x="5550" y="4065"/>
                  </a:cubicBezTo>
                  <a:cubicBezTo>
                    <a:pt x="5514" y="3914"/>
                    <a:pt x="5474" y="3765"/>
                    <a:pt x="5432" y="3615"/>
                  </a:cubicBezTo>
                  <a:cubicBezTo>
                    <a:pt x="5575" y="3544"/>
                    <a:pt x="5719" y="3472"/>
                    <a:pt x="5860" y="3396"/>
                  </a:cubicBezTo>
                  <a:cubicBezTo>
                    <a:pt x="6016" y="3311"/>
                    <a:pt x="6170" y="3224"/>
                    <a:pt x="6322" y="3133"/>
                  </a:cubicBezTo>
                  <a:close/>
                  <a:moveTo>
                    <a:pt x="2991" y="3396"/>
                  </a:moveTo>
                  <a:cubicBezTo>
                    <a:pt x="3100" y="3707"/>
                    <a:pt x="3198" y="4023"/>
                    <a:pt x="3284" y="4342"/>
                  </a:cubicBezTo>
                  <a:cubicBezTo>
                    <a:pt x="2965" y="4433"/>
                    <a:pt x="2645" y="4512"/>
                    <a:pt x="2321" y="4578"/>
                  </a:cubicBezTo>
                  <a:cubicBezTo>
                    <a:pt x="2235" y="4258"/>
                    <a:pt x="2137" y="3941"/>
                    <a:pt x="2028" y="3628"/>
                  </a:cubicBezTo>
                  <a:cubicBezTo>
                    <a:pt x="2199" y="3593"/>
                    <a:pt x="2371" y="3555"/>
                    <a:pt x="2542" y="3514"/>
                  </a:cubicBezTo>
                  <a:lnTo>
                    <a:pt x="2543" y="3515"/>
                  </a:lnTo>
                  <a:cubicBezTo>
                    <a:pt x="2693" y="3479"/>
                    <a:pt x="2842" y="3438"/>
                    <a:pt x="2991" y="3396"/>
                  </a:cubicBezTo>
                  <a:close/>
                  <a:moveTo>
                    <a:pt x="1933" y="3646"/>
                  </a:moveTo>
                  <a:cubicBezTo>
                    <a:pt x="2044" y="3958"/>
                    <a:pt x="2143" y="4276"/>
                    <a:pt x="2229" y="4597"/>
                  </a:cubicBezTo>
                  <a:cubicBezTo>
                    <a:pt x="1952" y="4652"/>
                    <a:pt x="1672" y="4697"/>
                    <a:pt x="1391" y="4735"/>
                  </a:cubicBezTo>
                  <a:cubicBezTo>
                    <a:pt x="1342" y="4741"/>
                    <a:pt x="1293" y="4745"/>
                    <a:pt x="1245" y="4751"/>
                  </a:cubicBezTo>
                  <a:cubicBezTo>
                    <a:pt x="1154" y="4429"/>
                    <a:pt x="1054" y="4112"/>
                    <a:pt x="940" y="3798"/>
                  </a:cubicBezTo>
                  <a:lnTo>
                    <a:pt x="942" y="3798"/>
                  </a:lnTo>
                  <a:cubicBezTo>
                    <a:pt x="1275" y="3760"/>
                    <a:pt x="1605" y="3707"/>
                    <a:pt x="1933" y="3646"/>
                  </a:cubicBezTo>
                  <a:close/>
                  <a:moveTo>
                    <a:pt x="5344" y="3656"/>
                  </a:moveTo>
                  <a:cubicBezTo>
                    <a:pt x="5433" y="3974"/>
                    <a:pt x="5509" y="4296"/>
                    <a:pt x="5575" y="4620"/>
                  </a:cubicBezTo>
                  <a:lnTo>
                    <a:pt x="5577" y="4620"/>
                  </a:lnTo>
                  <a:cubicBezTo>
                    <a:pt x="5320" y="4743"/>
                    <a:pt x="5059" y="4860"/>
                    <a:pt x="4795" y="4966"/>
                  </a:cubicBezTo>
                  <a:cubicBezTo>
                    <a:pt x="4745" y="4986"/>
                    <a:pt x="4694" y="5005"/>
                    <a:pt x="4646" y="5023"/>
                  </a:cubicBezTo>
                  <a:cubicBezTo>
                    <a:pt x="4603" y="4789"/>
                    <a:pt x="4554" y="4557"/>
                    <a:pt x="4496" y="4324"/>
                  </a:cubicBezTo>
                  <a:cubicBezTo>
                    <a:pt x="4475" y="4234"/>
                    <a:pt x="4450" y="4145"/>
                    <a:pt x="4427" y="4055"/>
                  </a:cubicBezTo>
                  <a:cubicBezTo>
                    <a:pt x="4737" y="3934"/>
                    <a:pt x="5043" y="3801"/>
                    <a:pt x="5344" y="3656"/>
                  </a:cubicBezTo>
                  <a:close/>
                  <a:moveTo>
                    <a:pt x="4339" y="4090"/>
                  </a:moveTo>
                  <a:cubicBezTo>
                    <a:pt x="4425" y="4410"/>
                    <a:pt x="4496" y="4733"/>
                    <a:pt x="4555" y="5059"/>
                  </a:cubicBezTo>
                  <a:cubicBezTo>
                    <a:pt x="4244" y="5177"/>
                    <a:pt x="3930" y="5284"/>
                    <a:pt x="3610" y="5378"/>
                  </a:cubicBezTo>
                  <a:cubicBezTo>
                    <a:pt x="3562" y="5112"/>
                    <a:pt x="3506" y="4848"/>
                    <a:pt x="3443" y="4586"/>
                  </a:cubicBezTo>
                  <a:cubicBezTo>
                    <a:pt x="3429" y="4527"/>
                    <a:pt x="3412" y="4466"/>
                    <a:pt x="3396" y="4406"/>
                  </a:cubicBezTo>
                  <a:cubicBezTo>
                    <a:pt x="3714" y="4313"/>
                    <a:pt x="4029" y="4208"/>
                    <a:pt x="4339" y="4090"/>
                  </a:cubicBezTo>
                  <a:close/>
                  <a:moveTo>
                    <a:pt x="3308" y="4432"/>
                  </a:moveTo>
                  <a:cubicBezTo>
                    <a:pt x="3390" y="4753"/>
                    <a:pt x="3460" y="5076"/>
                    <a:pt x="3518" y="5403"/>
                  </a:cubicBezTo>
                  <a:cubicBezTo>
                    <a:pt x="3201" y="5492"/>
                    <a:pt x="2881" y="5571"/>
                    <a:pt x="2556" y="5636"/>
                  </a:cubicBezTo>
                  <a:cubicBezTo>
                    <a:pt x="2509" y="5372"/>
                    <a:pt x="2453" y="5108"/>
                    <a:pt x="2390" y="4847"/>
                  </a:cubicBezTo>
                  <a:cubicBezTo>
                    <a:pt x="2375" y="4788"/>
                    <a:pt x="2360" y="4729"/>
                    <a:pt x="2344" y="4670"/>
                  </a:cubicBezTo>
                  <a:cubicBezTo>
                    <a:pt x="2497" y="4639"/>
                    <a:pt x="2651" y="4604"/>
                    <a:pt x="2803" y="4568"/>
                  </a:cubicBezTo>
                  <a:cubicBezTo>
                    <a:pt x="2972" y="4527"/>
                    <a:pt x="3140" y="4481"/>
                    <a:pt x="3308" y="4432"/>
                  </a:cubicBezTo>
                  <a:close/>
                  <a:moveTo>
                    <a:pt x="2253" y="4687"/>
                  </a:moveTo>
                  <a:cubicBezTo>
                    <a:pt x="2337" y="5007"/>
                    <a:pt x="2406" y="5330"/>
                    <a:pt x="2463" y="5656"/>
                  </a:cubicBezTo>
                  <a:cubicBezTo>
                    <a:pt x="2195" y="5708"/>
                    <a:pt x="1923" y="5752"/>
                    <a:pt x="1652" y="5788"/>
                  </a:cubicBezTo>
                  <a:cubicBezTo>
                    <a:pt x="1598" y="5795"/>
                    <a:pt x="1542" y="5800"/>
                    <a:pt x="1486" y="5805"/>
                  </a:cubicBezTo>
                  <a:cubicBezTo>
                    <a:pt x="1443" y="5573"/>
                    <a:pt x="1394" y="5339"/>
                    <a:pt x="1338" y="5106"/>
                  </a:cubicBezTo>
                  <a:cubicBezTo>
                    <a:pt x="1315" y="5019"/>
                    <a:pt x="1292" y="4930"/>
                    <a:pt x="1268" y="4842"/>
                  </a:cubicBezTo>
                  <a:cubicBezTo>
                    <a:pt x="1598" y="4804"/>
                    <a:pt x="1926" y="4752"/>
                    <a:pt x="2253" y="4687"/>
                  </a:cubicBezTo>
                  <a:close/>
                  <a:moveTo>
                    <a:pt x="5596" y="4715"/>
                  </a:moveTo>
                  <a:cubicBezTo>
                    <a:pt x="5643" y="4967"/>
                    <a:pt x="5683" y="5221"/>
                    <a:pt x="5716" y="5477"/>
                  </a:cubicBezTo>
                  <a:lnTo>
                    <a:pt x="5718" y="5477"/>
                  </a:lnTo>
                  <a:cubicBezTo>
                    <a:pt x="5728" y="5557"/>
                    <a:pt x="5735" y="5637"/>
                    <a:pt x="5743" y="5718"/>
                  </a:cubicBezTo>
                  <a:cubicBezTo>
                    <a:pt x="5517" y="5825"/>
                    <a:pt x="5287" y="5926"/>
                    <a:pt x="5055" y="6019"/>
                  </a:cubicBezTo>
                  <a:cubicBezTo>
                    <a:pt x="4970" y="6054"/>
                    <a:pt x="4885" y="6085"/>
                    <a:pt x="4799" y="6118"/>
                  </a:cubicBezTo>
                  <a:cubicBezTo>
                    <a:pt x="4768" y="5784"/>
                    <a:pt x="4723" y="5449"/>
                    <a:pt x="4664" y="5118"/>
                  </a:cubicBezTo>
                  <a:cubicBezTo>
                    <a:pt x="4980" y="4996"/>
                    <a:pt x="5290" y="4861"/>
                    <a:pt x="5596" y="4715"/>
                  </a:cubicBezTo>
                  <a:close/>
                  <a:moveTo>
                    <a:pt x="4574" y="5152"/>
                  </a:moveTo>
                  <a:cubicBezTo>
                    <a:pt x="4607" y="5348"/>
                    <a:pt x="4638" y="5541"/>
                    <a:pt x="4663" y="5738"/>
                  </a:cubicBezTo>
                  <a:lnTo>
                    <a:pt x="4664" y="5736"/>
                  </a:lnTo>
                  <a:cubicBezTo>
                    <a:pt x="4681" y="5876"/>
                    <a:pt x="4697" y="6013"/>
                    <a:pt x="4710" y="6153"/>
                  </a:cubicBezTo>
                  <a:cubicBezTo>
                    <a:pt x="4396" y="6269"/>
                    <a:pt x="4077" y="6372"/>
                    <a:pt x="3754" y="6463"/>
                  </a:cubicBezTo>
                  <a:cubicBezTo>
                    <a:pt x="3724" y="6130"/>
                    <a:pt x="3681" y="5798"/>
                    <a:pt x="3625" y="5468"/>
                  </a:cubicBezTo>
                  <a:cubicBezTo>
                    <a:pt x="3945" y="5375"/>
                    <a:pt x="4261" y="5270"/>
                    <a:pt x="4574" y="5152"/>
                  </a:cubicBezTo>
                  <a:close/>
                  <a:moveTo>
                    <a:pt x="3535" y="5495"/>
                  </a:moveTo>
                  <a:cubicBezTo>
                    <a:pt x="3562" y="5663"/>
                    <a:pt x="3588" y="5830"/>
                    <a:pt x="3610" y="5998"/>
                  </a:cubicBezTo>
                  <a:lnTo>
                    <a:pt x="3611" y="5998"/>
                  </a:lnTo>
                  <a:cubicBezTo>
                    <a:pt x="3633" y="6161"/>
                    <a:pt x="3650" y="6323"/>
                    <a:pt x="3664" y="6488"/>
                  </a:cubicBezTo>
                  <a:cubicBezTo>
                    <a:pt x="3346" y="6574"/>
                    <a:pt x="3024" y="6652"/>
                    <a:pt x="2700" y="6714"/>
                  </a:cubicBezTo>
                  <a:cubicBezTo>
                    <a:pt x="2670" y="6384"/>
                    <a:pt x="2628" y="6056"/>
                    <a:pt x="2572" y="5729"/>
                  </a:cubicBezTo>
                  <a:cubicBezTo>
                    <a:pt x="2737" y="5696"/>
                    <a:pt x="2902" y="5660"/>
                    <a:pt x="3064" y="5620"/>
                  </a:cubicBezTo>
                  <a:cubicBezTo>
                    <a:pt x="3222" y="5581"/>
                    <a:pt x="3379" y="5540"/>
                    <a:pt x="3535" y="5495"/>
                  </a:cubicBezTo>
                  <a:close/>
                  <a:moveTo>
                    <a:pt x="3658" y="1"/>
                  </a:moveTo>
                  <a:cubicBezTo>
                    <a:pt x="3795" y="206"/>
                    <a:pt x="3925" y="414"/>
                    <a:pt x="4052" y="626"/>
                  </a:cubicBezTo>
                  <a:cubicBezTo>
                    <a:pt x="3951" y="669"/>
                    <a:pt x="3851" y="713"/>
                    <a:pt x="3750" y="753"/>
                  </a:cubicBezTo>
                  <a:cubicBezTo>
                    <a:pt x="3555" y="832"/>
                    <a:pt x="3357" y="905"/>
                    <a:pt x="3158" y="974"/>
                  </a:cubicBezTo>
                  <a:cubicBezTo>
                    <a:pt x="2994" y="688"/>
                    <a:pt x="2820" y="410"/>
                    <a:pt x="2634" y="139"/>
                  </a:cubicBezTo>
                  <a:cubicBezTo>
                    <a:pt x="2602" y="147"/>
                    <a:pt x="2571" y="157"/>
                    <a:pt x="2539" y="166"/>
                  </a:cubicBezTo>
                  <a:cubicBezTo>
                    <a:pt x="2726" y="438"/>
                    <a:pt x="2902" y="718"/>
                    <a:pt x="3067" y="1005"/>
                  </a:cubicBezTo>
                  <a:cubicBezTo>
                    <a:pt x="2759" y="1109"/>
                    <a:pt x="2447" y="1202"/>
                    <a:pt x="2132" y="1282"/>
                  </a:cubicBezTo>
                  <a:cubicBezTo>
                    <a:pt x="1991" y="1035"/>
                    <a:pt x="1843" y="794"/>
                    <a:pt x="1687" y="558"/>
                  </a:cubicBezTo>
                  <a:cubicBezTo>
                    <a:pt x="1661" y="573"/>
                    <a:pt x="1635" y="593"/>
                    <a:pt x="1609" y="611"/>
                  </a:cubicBezTo>
                  <a:cubicBezTo>
                    <a:pt x="1760" y="839"/>
                    <a:pt x="1902" y="1070"/>
                    <a:pt x="2037" y="1305"/>
                  </a:cubicBezTo>
                  <a:cubicBezTo>
                    <a:pt x="1714" y="1386"/>
                    <a:pt x="1388" y="1453"/>
                    <a:pt x="1058" y="1507"/>
                  </a:cubicBezTo>
                  <a:cubicBezTo>
                    <a:pt x="1009" y="1421"/>
                    <a:pt x="958" y="1337"/>
                    <a:pt x="906" y="1252"/>
                  </a:cubicBezTo>
                  <a:cubicBezTo>
                    <a:pt x="885" y="1278"/>
                    <a:pt x="864" y="1304"/>
                    <a:pt x="843" y="1331"/>
                  </a:cubicBezTo>
                  <a:cubicBezTo>
                    <a:pt x="882" y="1396"/>
                    <a:pt x="920" y="1459"/>
                    <a:pt x="959" y="1525"/>
                  </a:cubicBezTo>
                  <a:cubicBezTo>
                    <a:pt x="863" y="1539"/>
                    <a:pt x="767" y="1553"/>
                    <a:pt x="672" y="1566"/>
                  </a:cubicBezTo>
                  <a:cubicBezTo>
                    <a:pt x="649" y="1599"/>
                    <a:pt x="628" y="1634"/>
                    <a:pt x="606" y="1668"/>
                  </a:cubicBezTo>
                  <a:cubicBezTo>
                    <a:pt x="741" y="1650"/>
                    <a:pt x="874" y="1632"/>
                    <a:pt x="1009" y="1611"/>
                  </a:cubicBezTo>
                  <a:cubicBezTo>
                    <a:pt x="1180" y="1911"/>
                    <a:pt x="1337" y="2218"/>
                    <a:pt x="1481" y="2532"/>
                  </a:cubicBezTo>
                  <a:cubicBezTo>
                    <a:pt x="1278" y="2568"/>
                    <a:pt x="1074" y="2602"/>
                    <a:pt x="870" y="2628"/>
                  </a:cubicBezTo>
                  <a:cubicBezTo>
                    <a:pt x="738" y="2645"/>
                    <a:pt x="608" y="2660"/>
                    <a:pt x="476" y="2671"/>
                  </a:cubicBezTo>
                  <a:cubicBezTo>
                    <a:pt x="415" y="2544"/>
                    <a:pt x="352" y="2417"/>
                    <a:pt x="288" y="2291"/>
                  </a:cubicBezTo>
                  <a:cubicBezTo>
                    <a:pt x="272" y="2330"/>
                    <a:pt x="257" y="2370"/>
                    <a:pt x="243" y="2409"/>
                  </a:cubicBezTo>
                  <a:cubicBezTo>
                    <a:pt x="288" y="2499"/>
                    <a:pt x="332" y="2589"/>
                    <a:pt x="377" y="2681"/>
                  </a:cubicBezTo>
                  <a:cubicBezTo>
                    <a:pt x="300" y="2688"/>
                    <a:pt x="224" y="2693"/>
                    <a:pt x="148" y="2700"/>
                  </a:cubicBezTo>
                  <a:cubicBezTo>
                    <a:pt x="140" y="2732"/>
                    <a:pt x="133" y="2763"/>
                    <a:pt x="124" y="2795"/>
                  </a:cubicBezTo>
                  <a:cubicBezTo>
                    <a:pt x="222" y="2788"/>
                    <a:pt x="319" y="2780"/>
                    <a:pt x="417" y="2772"/>
                  </a:cubicBezTo>
                  <a:cubicBezTo>
                    <a:pt x="510" y="2973"/>
                    <a:pt x="600" y="3175"/>
                    <a:pt x="682" y="3380"/>
                  </a:cubicBezTo>
                  <a:cubicBezTo>
                    <a:pt x="728" y="3492"/>
                    <a:pt x="771" y="3604"/>
                    <a:pt x="813" y="3717"/>
                  </a:cubicBezTo>
                  <a:cubicBezTo>
                    <a:pt x="543" y="3745"/>
                    <a:pt x="272" y="3765"/>
                    <a:pt x="1" y="3775"/>
                  </a:cubicBezTo>
                  <a:cubicBezTo>
                    <a:pt x="1" y="3806"/>
                    <a:pt x="2" y="3838"/>
                    <a:pt x="3" y="3868"/>
                  </a:cubicBezTo>
                  <a:cubicBezTo>
                    <a:pt x="285" y="3858"/>
                    <a:pt x="566" y="3838"/>
                    <a:pt x="846" y="3809"/>
                  </a:cubicBezTo>
                  <a:cubicBezTo>
                    <a:pt x="959" y="4122"/>
                    <a:pt x="1060" y="4441"/>
                    <a:pt x="1149" y="4762"/>
                  </a:cubicBezTo>
                  <a:cubicBezTo>
                    <a:pt x="819" y="4798"/>
                    <a:pt x="486" y="4821"/>
                    <a:pt x="154" y="4831"/>
                  </a:cubicBezTo>
                  <a:cubicBezTo>
                    <a:pt x="164" y="4863"/>
                    <a:pt x="174" y="4893"/>
                    <a:pt x="184" y="4924"/>
                  </a:cubicBezTo>
                  <a:cubicBezTo>
                    <a:pt x="514" y="4914"/>
                    <a:pt x="846" y="4893"/>
                    <a:pt x="1174" y="4855"/>
                  </a:cubicBezTo>
                  <a:cubicBezTo>
                    <a:pt x="1259" y="5174"/>
                    <a:pt x="1331" y="5494"/>
                    <a:pt x="1391" y="5818"/>
                  </a:cubicBezTo>
                  <a:cubicBezTo>
                    <a:pt x="1153" y="5844"/>
                    <a:pt x="912" y="5863"/>
                    <a:pt x="672" y="5874"/>
                  </a:cubicBezTo>
                  <a:cubicBezTo>
                    <a:pt x="694" y="5904"/>
                    <a:pt x="717" y="5936"/>
                    <a:pt x="741" y="5965"/>
                  </a:cubicBezTo>
                  <a:cubicBezTo>
                    <a:pt x="963" y="5952"/>
                    <a:pt x="1186" y="5934"/>
                    <a:pt x="1408" y="5910"/>
                  </a:cubicBezTo>
                  <a:cubicBezTo>
                    <a:pt x="1444" y="6112"/>
                    <a:pt x="1477" y="6316"/>
                    <a:pt x="1504" y="6520"/>
                  </a:cubicBezTo>
                  <a:cubicBezTo>
                    <a:pt x="1510" y="6569"/>
                    <a:pt x="1514" y="6619"/>
                    <a:pt x="1520" y="6668"/>
                  </a:cubicBezTo>
                  <a:cubicBezTo>
                    <a:pt x="1553" y="6689"/>
                    <a:pt x="1586" y="6709"/>
                    <a:pt x="1619" y="6729"/>
                  </a:cubicBezTo>
                  <a:cubicBezTo>
                    <a:pt x="1589" y="6452"/>
                    <a:pt x="1552" y="6174"/>
                    <a:pt x="1503" y="5900"/>
                  </a:cubicBezTo>
                  <a:cubicBezTo>
                    <a:pt x="1830" y="5861"/>
                    <a:pt x="2156" y="5811"/>
                    <a:pt x="2479" y="5748"/>
                  </a:cubicBezTo>
                  <a:cubicBezTo>
                    <a:pt x="2509" y="5917"/>
                    <a:pt x="2535" y="6088"/>
                    <a:pt x="2558" y="6259"/>
                  </a:cubicBezTo>
                  <a:cubicBezTo>
                    <a:pt x="2578" y="6417"/>
                    <a:pt x="2595" y="6573"/>
                    <a:pt x="2608" y="6731"/>
                  </a:cubicBezTo>
                  <a:cubicBezTo>
                    <a:pt x="2378" y="6774"/>
                    <a:pt x="2146" y="6811"/>
                    <a:pt x="1913" y="6841"/>
                  </a:cubicBezTo>
                  <a:cubicBezTo>
                    <a:pt x="1888" y="6844"/>
                    <a:pt x="1863" y="6847"/>
                    <a:pt x="1839" y="6850"/>
                  </a:cubicBezTo>
                  <a:cubicBezTo>
                    <a:pt x="1889" y="6874"/>
                    <a:pt x="1941" y="6899"/>
                    <a:pt x="1994" y="6922"/>
                  </a:cubicBezTo>
                  <a:cubicBezTo>
                    <a:pt x="2202" y="6894"/>
                    <a:pt x="2408" y="6863"/>
                    <a:pt x="2615" y="6826"/>
                  </a:cubicBezTo>
                  <a:cubicBezTo>
                    <a:pt x="2624" y="6927"/>
                    <a:pt x="2631" y="7029"/>
                    <a:pt x="2637" y="7131"/>
                  </a:cubicBezTo>
                  <a:cubicBezTo>
                    <a:pt x="2668" y="7138"/>
                    <a:pt x="2700" y="7144"/>
                    <a:pt x="2733" y="7151"/>
                  </a:cubicBezTo>
                  <a:cubicBezTo>
                    <a:pt x="2726" y="7037"/>
                    <a:pt x="2718" y="6922"/>
                    <a:pt x="2708" y="6807"/>
                  </a:cubicBezTo>
                  <a:cubicBezTo>
                    <a:pt x="2915" y="6767"/>
                    <a:pt x="3122" y="6724"/>
                    <a:pt x="3325" y="6673"/>
                  </a:cubicBezTo>
                  <a:cubicBezTo>
                    <a:pt x="3440" y="6646"/>
                    <a:pt x="3555" y="6616"/>
                    <a:pt x="3670" y="6584"/>
                  </a:cubicBezTo>
                  <a:cubicBezTo>
                    <a:pt x="3687" y="6793"/>
                    <a:pt x="3699" y="7002"/>
                    <a:pt x="3706" y="7210"/>
                  </a:cubicBezTo>
                  <a:cubicBezTo>
                    <a:pt x="3737" y="7209"/>
                    <a:pt x="3769" y="7206"/>
                    <a:pt x="3800" y="7203"/>
                  </a:cubicBezTo>
                  <a:cubicBezTo>
                    <a:pt x="3793" y="6988"/>
                    <a:pt x="3780" y="6772"/>
                    <a:pt x="3763" y="6559"/>
                  </a:cubicBezTo>
                  <a:cubicBezTo>
                    <a:pt x="4086" y="6468"/>
                    <a:pt x="4405" y="6365"/>
                    <a:pt x="4719" y="6249"/>
                  </a:cubicBezTo>
                  <a:cubicBezTo>
                    <a:pt x="4740" y="6496"/>
                    <a:pt x="4755" y="6742"/>
                    <a:pt x="4760" y="6991"/>
                  </a:cubicBezTo>
                  <a:cubicBezTo>
                    <a:pt x="4792" y="6979"/>
                    <a:pt x="4822" y="6965"/>
                    <a:pt x="4854" y="6952"/>
                  </a:cubicBezTo>
                  <a:cubicBezTo>
                    <a:pt x="4845" y="6706"/>
                    <a:pt x="4831" y="6461"/>
                    <a:pt x="4809" y="6216"/>
                  </a:cubicBezTo>
                  <a:cubicBezTo>
                    <a:pt x="5129" y="6095"/>
                    <a:pt x="5445" y="5962"/>
                    <a:pt x="5755" y="5817"/>
                  </a:cubicBezTo>
                  <a:cubicBezTo>
                    <a:pt x="5772" y="5995"/>
                    <a:pt x="5785" y="6173"/>
                    <a:pt x="5796" y="6351"/>
                  </a:cubicBezTo>
                  <a:cubicBezTo>
                    <a:pt x="5827" y="6323"/>
                    <a:pt x="5855" y="6295"/>
                    <a:pt x="5885" y="6266"/>
                  </a:cubicBezTo>
                  <a:cubicBezTo>
                    <a:pt x="5875" y="6101"/>
                    <a:pt x="5862" y="5937"/>
                    <a:pt x="5845" y="5774"/>
                  </a:cubicBezTo>
                  <a:cubicBezTo>
                    <a:pt x="6026" y="5686"/>
                    <a:pt x="6205" y="5597"/>
                    <a:pt x="6382" y="5503"/>
                  </a:cubicBezTo>
                  <a:cubicBezTo>
                    <a:pt x="6435" y="5474"/>
                    <a:pt x="6487" y="5444"/>
                    <a:pt x="6538" y="5414"/>
                  </a:cubicBezTo>
                  <a:cubicBezTo>
                    <a:pt x="6567" y="5363"/>
                    <a:pt x="6596" y="5310"/>
                    <a:pt x="6622" y="5259"/>
                  </a:cubicBezTo>
                  <a:lnTo>
                    <a:pt x="6622" y="5259"/>
                  </a:lnTo>
                  <a:cubicBezTo>
                    <a:pt x="6365" y="5406"/>
                    <a:pt x="6102" y="5544"/>
                    <a:pt x="5835" y="5675"/>
                  </a:cubicBezTo>
                  <a:cubicBezTo>
                    <a:pt x="5798" y="5339"/>
                    <a:pt x="5746" y="5005"/>
                    <a:pt x="5682" y="4673"/>
                  </a:cubicBezTo>
                  <a:cubicBezTo>
                    <a:pt x="5828" y="4601"/>
                    <a:pt x="5974" y="4527"/>
                    <a:pt x="6119" y="4449"/>
                  </a:cubicBezTo>
                  <a:cubicBezTo>
                    <a:pt x="6279" y="4363"/>
                    <a:pt x="6435" y="4273"/>
                    <a:pt x="6591" y="4179"/>
                  </a:cubicBezTo>
                  <a:cubicBezTo>
                    <a:pt x="6650" y="4455"/>
                    <a:pt x="6699" y="4730"/>
                    <a:pt x="6738" y="5009"/>
                  </a:cubicBezTo>
                  <a:cubicBezTo>
                    <a:pt x="6762" y="4951"/>
                    <a:pt x="6785" y="4896"/>
                    <a:pt x="6807" y="4838"/>
                  </a:cubicBezTo>
                  <a:cubicBezTo>
                    <a:pt x="6769" y="4600"/>
                    <a:pt x="6728" y="4363"/>
                    <a:pt x="6676" y="4128"/>
                  </a:cubicBezTo>
                  <a:cubicBezTo>
                    <a:pt x="6798" y="4053"/>
                    <a:pt x="6919" y="3977"/>
                    <a:pt x="7039" y="3900"/>
                  </a:cubicBezTo>
                  <a:cubicBezTo>
                    <a:pt x="7043" y="3859"/>
                    <a:pt x="7049" y="3819"/>
                    <a:pt x="7052" y="3779"/>
                  </a:cubicBezTo>
                  <a:lnTo>
                    <a:pt x="7052" y="3779"/>
                  </a:lnTo>
                  <a:cubicBezTo>
                    <a:pt x="6921" y="3865"/>
                    <a:pt x="6789" y="3950"/>
                    <a:pt x="6655" y="4032"/>
                  </a:cubicBezTo>
                  <a:cubicBezTo>
                    <a:pt x="6637" y="3956"/>
                    <a:pt x="6622" y="3880"/>
                    <a:pt x="6603" y="3803"/>
                  </a:cubicBezTo>
                  <a:cubicBezTo>
                    <a:pt x="6544" y="3561"/>
                    <a:pt x="6477" y="3320"/>
                    <a:pt x="6403" y="3082"/>
                  </a:cubicBezTo>
                  <a:cubicBezTo>
                    <a:pt x="6609" y="2957"/>
                    <a:pt x="6810" y="2828"/>
                    <a:pt x="7008" y="2693"/>
                  </a:cubicBezTo>
                  <a:cubicBezTo>
                    <a:pt x="7002" y="2658"/>
                    <a:pt x="6995" y="2625"/>
                    <a:pt x="6987" y="2592"/>
                  </a:cubicBezTo>
                  <a:cubicBezTo>
                    <a:pt x="6788" y="2730"/>
                    <a:pt x="6583" y="2864"/>
                    <a:pt x="6376" y="2990"/>
                  </a:cubicBezTo>
                  <a:cubicBezTo>
                    <a:pt x="6280" y="2684"/>
                    <a:pt x="6171" y="2381"/>
                    <a:pt x="6053" y="2084"/>
                  </a:cubicBezTo>
                  <a:cubicBezTo>
                    <a:pt x="6261" y="1960"/>
                    <a:pt x="6465" y="1830"/>
                    <a:pt x="6666" y="1695"/>
                  </a:cubicBezTo>
                  <a:cubicBezTo>
                    <a:pt x="6652" y="1667"/>
                    <a:pt x="6637" y="1640"/>
                    <a:pt x="6622" y="1612"/>
                  </a:cubicBezTo>
                  <a:cubicBezTo>
                    <a:pt x="6424" y="1746"/>
                    <a:pt x="6221" y="1872"/>
                    <a:pt x="6017" y="1995"/>
                  </a:cubicBezTo>
                  <a:cubicBezTo>
                    <a:pt x="5897" y="1701"/>
                    <a:pt x="5768" y="1410"/>
                    <a:pt x="5627" y="1126"/>
                  </a:cubicBezTo>
                  <a:cubicBezTo>
                    <a:pt x="5766" y="1045"/>
                    <a:pt x="5904" y="962"/>
                    <a:pt x="6040" y="878"/>
                  </a:cubicBezTo>
                  <a:cubicBezTo>
                    <a:pt x="6017" y="855"/>
                    <a:pt x="5993" y="833"/>
                    <a:pt x="5967" y="812"/>
                  </a:cubicBezTo>
                  <a:cubicBezTo>
                    <a:pt x="5841" y="890"/>
                    <a:pt x="5713" y="968"/>
                    <a:pt x="5584" y="1041"/>
                  </a:cubicBezTo>
                  <a:cubicBezTo>
                    <a:pt x="5534" y="944"/>
                    <a:pt x="5484" y="845"/>
                    <a:pt x="5432" y="747"/>
                  </a:cubicBezTo>
                  <a:cubicBezTo>
                    <a:pt x="5352" y="599"/>
                    <a:pt x="5267" y="454"/>
                    <a:pt x="5181" y="309"/>
                  </a:cubicBezTo>
                  <a:cubicBezTo>
                    <a:pt x="5096" y="272"/>
                    <a:pt x="5012" y="238"/>
                    <a:pt x="4924" y="206"/>
                  </a:cubicBezTo>
                  <a:cubicBezTo>
                    <a:pt x="4667" y="342"/>
                    <a:pt x="4406" y="470"/>
                    <a:pt x="4140" y="588"/>
                  </a:cubicBezTo>
                  <a:cubicBezTo>
                    <a:pt x="4023" y="388"/>
                    <a:pt x="3901" y="193"/>
                    <a:pt x="37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2324;p42">
              <a:extLst>
                <a:ext uri="{FF2B5EF4-FFF2-40B4-BE49-F238E27FC236}">
                  <a16:creationId xmlns:a16="http://schemas.microsoft.com/office/drawing/2014/main" id="{4C0BE24A-91EF-48E4-1C56-C10315628574}"/>
                </a:ext>
              </a:extLst>
            </p:cNvPr>
            <p:cNvSpPr/>
            <p:nvPr/>
          </p:nvSpPr>
          <p:spPr>
            <a:xfrm>
              <a:off x="6199050" y="800975"/>
              <a:ext cx="75525" cy="69375"/>
            </a:xfrm>
            <a:custGeom>
              <a:avLst/>
              <a:gdLst/>
              <a:ahLst/>
              <a:cxnLst/>
              <a:rect l="l" t="t" r="r" b="b"/>
              <a:pathLst>
                <a:path w="3021" h="2775" extrusionOk="0">
                  <a:moveTo>
                    <a:pt x="2325" y="1"/>
                  </a:moveTo>
                  <a:cubicBezTo>
                    <a:pt x="2237" y="1"/>
                    <a:pt x="2149" y="12"/>
                    <a:pt x="2064" y="30"/>
                  </a:cubicBezTo>
                  <a:cubicBezTo>
                    <a:pt x="1488" y="144"/>
                    <a:pt x="990" y="532"/>
                    <a:pt x="656" y="1014"/>
                  </a:cubicBezTo>
                  <a:cubicBezTo>
                    <a:pt x="441" y="1325"/>
                    <a:pt x="288" y="1674"/>
                    <a:pt x="179" y="2036"/>
                  </a:cubicBezTo>
                  <a:cubicBezTo>
                    <a:pt x="125" y="2214"/>
                    <a:pt x="77" y="2397"/>
                    <a:pt x="33" y="2578"/>
                  </a:cubicBezTo>
                  <a:cubicBezTo>
                    <a:pt x="1" y="2713"/>
                    <a:pt x="59" y="2774"/>
                    <a:pt x="147" y="2774"/>
                  </a:cubicBezTo>
                  <a:cubicBezTo>
                    <a:pt x="200" y="2774"/>
                    <a:pt x="263" y="2753"/>
                    <a:pt x="324" y="2713"/>
                  </a:cubicBezTo>
                  <a:lnTo>
                    <a:pt x="1406" y="2014"/>
                  </a:lnTo>
                  <a:cubicBezTo>
                    <a:pt x="1739" y="1800"/>
                    <a:pt x="2072" y="1585"/>
                    <a:pt x="2395" y="1356"/>
                  </a:cubicBezTo>
                  <a:cubicBezTo>
                    <a:pt x="2567" y="1232"/>
                    <a:pt x="2742" y="1102"/>
                    <a:pt x="2857" y="922"/>
                  </a:cubicBezTo>
                  <a:cubicBezTo>
                    <a:pt x="2973" y="744"/>
                    <a:pt x="3021" y="508"/>
                    <a:pt x="2926" y="317"/>
                  </a:cubicBezTo>
                  <a:cubicBezTo>
                    <a:pt x="2854" y="170"/>
                    <a:pt x="2706" y="70"/>
                    <a:pt x="2549" y="28"/>
                  </a:cubicBezTo>
                  <a:cubicBezTo>
                    <a:pt x="2476" y="9"/>
                    <a:pt x="2401" y="1"/>
                    <a:pt x="2325" y="1"/>
                  </a:cubicBezTo>
                  <a:close/>
                </a:path>
              </a:pathLst>
            </a:custGeom>
            <a:solidFill>
              <a:srgbClr val="FFFFFF">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167;p26">
            <a:extLst>
              <a:ext uri="{FF2B5EF4-FFF2-40B4-BE49-F238E27FC236}">
                <a16:creationId xmlns:a16="http://schemas.microsoft.com/office/drawing/2014/main" id="{FF4D0113-E24D-A300-F876-3E2A8761E2B7}"/>
              </a:ext>
            </a:extLst>
          </p:cNvPr>
          <p:cNvGrpSpPr/>
          <p:nvPr/>
        </p:nvGrpSpPr>
        <p:grpSpPr>
          <a:xfrm>
            <a:off x="7919652" y="2160979"/>
            <a:ext cx="654195" cy="635660"/>
            <a:chOff x="1860550" y="3536650"/>
            <a:chExt cx="477375" cy="463850"/>
          </a:xfrm>
        </p:grpSpPr>
        <p:sp>
          <p:nvSpPr>
            <p:cNvPr id="1700" name="Google Shape;1168;p26">
              <a:extLst>
                <a:ext uri="{FF2B5EF4-FFF2-40B4-BE49-F238E27FC236}">
                  <a16:creationId xmlns:a16="http://schemas.microsoft.com/office/drawing/2014/main" id="{4F8102AD-545F-7BF4-0185-5B61A5145EF7}"/>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169;p26">
              <a:extLst>
                <a:ext uri="{FF2B5EF4-FFF2-40B4-BE49-F238E27FC236}">
                  <a16:creationId xmlns:a16="http://schemas.microsoft.com/office/drawing/2014/main" id="{1E1D51A9-7DB0-807D-036C-9DECCD63E6BD}"/>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170;p26">
              <a:extLst>
                <a:ext uri="{FF2B5EF4-FFF2-40B4-BE49-F238E27FC236}">
                  <a16:creationId xmlns:a16="http://schemas.microsoft.com/office/drawing/2014/main" id="{A30BAA06-6FCC-2CEE-A378-B55C3F79A55E}"/>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171;p26">
              <a:extLst>
                <a:ext uri="{FF2B5EF4-FFF2-40B4-BE49-F238E27FC236}">
                  <a16:creationId xmlns:a16="http://schemas.microsoft.com/office/drawing/2014/main" id="{2BE36C2A-6191-1024-50B9-58E246E451BC}"/>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172;p26">
              <a:extLst>
                <a:ext uri="{FF2B5EF4-FFF2-40B4-BE49-F238E27FC236}">
                  <a16:creationId xmlns:a16="http://schemas.microsoft.com/office/drawing/2014/main" id="{9A3C4F28-CBCA-B850-E08D-29C9E2D9E736}"/>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173;p26">
              <a:extLst>
                <a:ext uri="{FF2B5EF4-FFF2-40B4-BE49-F238E27FC236}">
                  <a16:creationId xmlns:a16="http://schemas.microsoft.com/office/drawing/2014/main" id="{613E70EB-E2BA-023D-79B5-FBD5509EE7EB}"/>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174;p26">
              <a:extLst>
                <a:ext uri="{FF2B5EF4-FFF2-40B4-BE49-F238E27FC236}">
                  <a16:creationId xmlns:a16="http://schemas.microsoft.com/office/drawing/2014/main" id="{D2AD3622-AC35-A44E-60DE-6E148C0D7F0C}"/>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175;p26">
              <a:extLst>
                <a:ext uri="{FF2B5EF4-FFF2-40B4-BE49-F238E27FC236}">
                  <a16:creationId xmlns:a16="http://schemas.microsoft.com/office/drawing/2014/main" id="{80CA3DE7-6915-2712-5224-7471BE4598BF}"/>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7630;p42">
            <a:extLst>
              <a:ext uri="{FF2B5EF4-FFF2-40B4-BE49-F238E27FC236}">
                <a16:creationId xmlns:a16="http://schemas.microsoft.com/office/drawing/2014/main" id="{92D03820-8C43-D9CA-15C2-8EC1364745F8}"/>
              </a:ext>
            </a:extLst>
          </p:cNvPr>
          <p:cNvGrpSpPr/>
          <p:nvPr/>
        </p:nvGrpSpPr>
        <p:grpSpPr>
          <a:xfrm flipH="1">
            <a:off x="841630" y="1872926"/>
            <a:ext cx="1942281" cy="4168007"/>
            <a:chOff x="4387713" y="2971500"/>
            <a:chExt cx="784775" cy="1649775"/>
          </a:xfrm>
        </p:grpSpPr>
        <p:sp>
          <p:nvSpPr>
            <p:cNvPr id="3" name="Google Shape;7631;p42">
              <a:extLst>
                <a:ext uri="{FF2B5EF4-FFF2-40B4-BE49-F238E27FC236}">
                  <a16:creationId xmlns:a16="http://schemas.microsoft.com/office/drawing/2014/main" id="{075BBB13-3608-9A6E-C863-D4057F4A3867}"/>
                </a:ext>
              </a:extLst>
            </p:cNvPr>
            <p:cNvSpPr/>
            <p:nvPr/>
          </p:nvSpPr>
          <p:spPr>
            <a:xfrm>
              <a:off x="4397763" y="3901550"/>
              <a:ext cx="707350" cy="272425"/>
            </a:xfrm>
            <a:custGeom>
              <a:avLst/>
              <a:gdLst/>
              <a:ahLst/>
              <a:cxnLst/>
              <a:rect l="l" t="t" r="r" b="b"/>
              <a:pathLst>
                <a:path w="28294" h="10897" extrusionOk="0">
                  <a:moveTo>
                    <a:pt x="10328" y="0"/>
                  </a:moveTo>
                  <a:cubicBezTo>
                    <a:pt x="9832" y="0"/>
                    <a:pt x="9344" y="103"/>
                    <a:pt x="8844" y="351"/>
                  </a:cubicBezTo>
                  <a:cubicBezTo>
                    <a:pt x="6990" y="1271"/>
                    <a:pt x="2306" y="3195"/>
                    <a:pt x="1246" y="4932"/>
                  </a:cubicBezTo>
                  <a:cubicBezTo>
                    <a:pt x="786" y="5687"/>
                    <a:pt x="1883" y="6515"/>
                    <a:pt x="1883" y="6515"/>
                  </a:cubicBezTo>
                  <a:cubicBezTo>
                    <a:pt x="2056" y="6615"/>
                    <a:pt x="1" y="7494"/>
                    <a:pt x="2448" y="8992"/>
                  </a:cubicBezTo>
                  <a:cubicBezTo>
                    <a:pt x="2924" y="9283"/>
                    <a:pt x="3594" y="9403"/>
                    <a:pt x="4387" y="9403"/>
                  </a:cubicBezTo>
                  <a:cubicBezTo>
                    <a:pt x="8195" y="9403"/>
                    <a:pt x="14838" y="6627"/>
                    <a:pt x="16422" y="6627"/>
                  </a:cubicBezTo>
                  <a:cubicBezTo>
                    <a:pt x="16443" y="6627"/>
                    <a:pt x="16464" y="6627"/>
                    <a:pt x="16483" y="6628"/>
                  </a:cubicBezTo>
                  <a:cubicBezTo>
                    <a:pt x="18555" y="6740"/>
                    <a:pt x="25248" y="9946"/>
                    <a:pt x="25606" y="10508"/>
                  </a:cubicBezTo>
                  <a:cubicBezTo>
                    <a:pt x="25777" y="10777"/>
                    <a:pt x="25973" y="10896"/>
                    <a:pt x="26177" y="10896"/>
                  </a:cubicBezTo>
                  <a:cubicBezTo>
                    <a:pt x="27077" y="10896"/>
                    <a:pt x="28159" y="8590"/>
                    <a:pt x="28219" y="6680"/>
                  </a:cubicBezTo>
                  <a:cubicBezTo>
                    <a:pt x="28293" y="4236"/>
                    <a:pt x="22138" y="2777"/>
                    <a:pt x="17855" y="2140"/>
                  </a:cubicBezTo>
                  <a:cubicBezTo>
                    <a:pt x="14409" y="1626"/>
                    <a:pt x="12306" y="0"/>
                    <a:pt x="10328"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 name="Google Shape;7632;p42">
              <a:extLst>
                <a:ext uri="{FF2B5EF4-FFF2-40B4-BE49-F238E27FC236}">
                  <a16:creationId xmlns:a16="http://schemas.microsoft.com/office/drawing/2014/main" id="{9EC52800-B89F-DEF3-C3DF-F95D05295D41}"/>
                </a:ext>
              </a:extLst>
            </p:cNvPr>
            <p:cNvSpPr/>
            <p:nvPr/>
          </p:nvSpPr>
          <p:spPr>
            <a:xfrm>
              <a:off x="4460488" y="4157975"/>
              <a:ext cx="596425" cy="136800"/>
            </a:xfrm>
            <a:custGeom>
              <a:avLst/>
              <a:gdLst/>
              <a:ahLst/>
              <a:cxnLst/>
              <a:rect l="l" t="t" r="r" b="b"/>
              <a:pathLst>
                <a:path w="23857" h="5472" extrusionOk="0">
                  <a:moveTo>
                    <a:pt x="6127" y="1"/>
                  </a:moveTo>
                  <a:lnTo>
                    <a:pt x="0" y="613"/>
                  </a:lnTo>
                  <a:lnTo>
                    <a:pt x="159" y="1338"/>
                  </a:lnTo>
                  <a:cubicBezTo>
                    <a:pt x="159" y="1338"/>
                    <a:pt x="4678" y="546"/>
                    <a:pt x="5930" y="546"/>
                  </a:cubicBezTo>
                  <a:cubicBezTo>
                    <a:pt x="6026" y="546"/>
                    <a:pt x="6103" y="551"/>
                    <a:pt x="6157" y="561"/>
                  </a:cubicBezTo>
                  <a:cubicBezTo>
                    <a:pt x="6914" y="705"/>
                    <a:pt x="6897" y="1963"/>
                    <a:pt x="6878" y="2649"/>
                  </a:cubicBezTo>
                  <a:cubicBezTo>
                    <a:pt x="6849" y="3683"/>
                    <a:pt x="6083" y="4069"/>
                    <a:pt x="6083" y="4069"/>
                  </a:cubicBezTo>
                  <a:cubicBezTo>
                    <a:pt x="6075" y="4069"/>
                    <a:pt x="6067" y="4069"/>
                    <a:pt x="6059" y="4069"/>
                  </a:cubicBezTo>
                  <a:cubicBezTo>
                    <a:pt x="4379" y="4069"/>
                    <a:pt x="457" y="4590"/>
                    <a:pt x="457" y="4590"/>
                  </a:cubicBezTo>
                  <a:lnTo>
                    <a:pt x="456" y="5097"/>
                  </a:lnTo>
                  <a:lnTo>
                    <a:pt x="7119" y="4856"/>
                  </a:lnTo>
                  <a:cubicBezTo>
                    <a:pt x="7119" y="4856"/>
                    <a:pt x="13814" y="5472"/>
                    <a:pt x="18790" y="5472"/>
                  </a:cubicBezTo>
                  <a:cubicBezTo>
                    <a:pt x="20939" y="5472"/>
                    <a:pt x="22768" y="5357"/>
                    <a:pt x="23598" y="5028"/>
                  </a:cubicBezTo>
                  <a:cubicBezTo>
                    <a:pt x="23807" y="4945"/>
                    <a:pt x="23847" y="3955"/>
                    <a:pt x="23851" y="3319"/>
                  </a:cubicBezTo>
                  <a:cubicBezTo>
                    <a:pt x="23856" y="2262"/>
                    <a:pt x="23296" y="1386"/>
                    <a:pt x="22583" y="1312"/>
                  </a:cubicBezTo>
                  <a:lnTo>
                    <a:pt x="6127" y="1"/>
                  </a:ln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 name="Google Shape;7633;p42">
              <a:extLst>
                <a:ext uri="{FF2B5EF4-FFF2-40B4-BE49-F238E27FC236}">
                  <a16:creationId xmlns:a16="http://schemas.microsoft.com/office/drawing/2014/main" id="{E0A2F320-5416-3CEC-F168-D832F2EE86B2}"/>
                </a:ext>
              </a:extLst>
            </p:cNvPr>
            <p:cNvSpPr/>
            <p:nvPr/>
          </p:nvSpPr>
          <p:spPr>
            <a:xfrm>
              <a:off x="4741688" y="4196125"/>
              <a:ext cx="281250" cy="13275"/>
            </a:xfrm>
            <a:custGeom>
              <a:avLst/>
              <a:gdLst/>
              <a:ahLst/>
              <a:cxnLst/>
              <a:rect l="l" t="t" r="r" b="b"/>
              <a:pathLst>
                <a:path w="11250" h="531" fill="none" extrusionOk="0">
                  <a:moveTo>
                    <a:pt x="1" y="0"/>
                  </a:moveTo>
                  <a:lnTo>
                    <a:pt x="11249" y="530"/>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 name="Google Shape;7634;p42">
              <a:extLst>
                <a:ext uri="{FF2B5EF4-FFF2-40B4-BE49-F238E27FC236}">
                  <a16:creationId xmlns:a16="http://schemas.microsoft.com/office/drawing/2014/main" id="{18B354A0-DCC1-391F-C0A9-26D3B38A5FAE}"/>
                </a:ext>
              </a:extLst>
            </p:cNvPr>
            <p:cNvSpPr/>
            <p:nvPr/>
          </p:nvSpPr>
          <p:spPr>
            <a:xfrm>
              <a:off x="4647088" y="4265550"/>
              <a:ext cx="403325" cy="26825"/>
            </a:xfrm>
            <a:custGeom>
              <a:avLst/>
              <a:gdLst/>
              <a:ahLst/>
              <a:cxnLst/>
              <a:rect l="l" t="t" r="r" b="b"/>
              <a:pathLst>
                <a:path w="16133" h="1073" extrusionOk="0">
                  <a:moveTo>
                    <a:pt x="0" y="1"/>
                  </a:moveTo>
                  <a:cubicBezTo>
                    <a:pt x="1" y="1"/>
                    <a:pt x="7913" y="1072"/>
                    <a:pt x="12820" y="1072"/>
                  </a:cubicBezTo>
                  <a:cubicBezTo>
                    <a:pt x="14294" y="1072"/>
                    <a:pt x="15497" y="975"/>
                    <a:pt x="16132" y="724"/>
                  </a:cubicBezTo>
                  <a:cubicBezTo>
                    <a:pt x="16132" y="724"/>
                    <a:pt x="15163" y="637"/>
                    <a:pt x="12931" y="503"/>
                  </a:cubicBezTo>
                  <a:cubicBezTo>
                    <a:pt x="10700" y="370"/>
                    <a:pt x="1" y="1"/>
                    <a:pt x="0"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 name="Google Shape;7635;p42">
              <a:extLst>
                <a:ext uri="{FF2B5EF4-FFF2-40B4-BE49-F238E27FC236}">
                  <a16:creationId xmlns:a16="http://schemas.microsoft.com/office/drawing/2014/main" id="{8563B91D-363A-F02A-F248-7BAC9947BCF2}"/>
                </a:ext>
              </a:extLst>
            </p:cNvPr>
            <p:cNvSpPr/>
            <p:nvPr/>
          </p:nvSpPr>
          <p:spPr>
            <a:xfrm>
              <a:off x="4624088" y="4163425"/>
              <a:ext cx="401000" cy="140450"/>
            </a:xfrm>
            <a:custGeom>
              <a:avLst/>
              <a:gdLst/>
              <a:ahLst/>
              <a:cxnLst/>
              <a:rect l="l" t="t" r="r" b="b"/>
              <a:pathLst>
                <a:path w="16040" h="5618" extrusionOk="0">
                  <a:moveTo>
                    <a:pt x="0" y="1"/>
                  </a:moveTo>
                  <a:cubicBezTo>
                    <a:pt x="1" y="1"/>
                    <a:pt x="2858" y="518"/>
                    <a:pt x="6381" y="1132"/>
                  </a:cubicBezTo>
                  <a:cubicBezTo>
                    <a:pt x="7184" y="1272"/>
                    <a:pt x="7722" y="1366"/>
                    <a:pt x="8692" y="1398"/>
                  </a:cubicBezTo>
                  <a:cubicBezTo>
                    <a:pt x="8748" y="1400"/>
                    <a:pt x="9637" y="5617"/>
                    <a:pt x="9925" y="5617"/>
                  </a:cubicBezTo>
                  <a:cubicBezTo>
                    <a:pt x="9952" y="5617"/>
                    <a:pt x="9974" y="5580"/>
                    <a:pt x="9990" y="5498"/>
                  </a:cubicBezTo>
                  <a:cubicBezTo>
                    <a:pt x="10031" y="5283"/>
                    <a:pt x="9712" y="1393"/>
                    <a:pt x="9931" y="1393"/>
                  </a:cubicBezTo>
                  <a:cubicBezTo>
                    <a:pt x="9931" y="1393"/>
                    <a:pt x="9931" y="1393"/>
                    <a:pt x="9932" y="1393"/>
                  </a:cubicBezTo>
                  <a:cubicBezTo>
                    <a:pt x="10045" y="1394"/>
                    <a:pt x="10158" y="1394"/>
                    <a:pt x="10272" y="1394"/>
                  </a:cubicBezTo>
                  <a:cubicBezTo>
                    <a:pt x="13197" y="1394"/>
                    <a:pt x="16039" y="1092"/>
                    <a:pt x="16039" y="1092"/>
                  </a:cubicBezTo>
                  <a:lnTo>
                    <a:pt x="0" y="1"/>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 name="Google Shape;7636;p42">
              <a:extLst>
                <a:ext uri="{FF2B5EF4-FFF2-40B4-BE49-F238E27FC236}">
                  <a16:creationId xmlns:a16="http://schemas.microsoft.com/office/drawing/2014/main" id="{F0087268-DA9C-7312-C893-CFB965589419}"/>
                </a:ext>
              </a:extLst>
            </p:cNvPr>
            <p:cNvSpPr/>
            <p:nvPr/>
          </p:nvSpPr>
          <p:spPr>
            <a:xfrm>
              <a:off x="4473638" y="4171575"/>
              <a:ext cx="159675" cy="100100"/>
            </a:xfrm>
            <a:custGeom>
              <a:avLst/>
              <a:gdLst/>
              <a:ahLst/>
              <a:cxnLst/>
              <a:rect l="l" t="t" r="r" b="b"/>
              <a:pathLst>
                <a:path w="6387" h="4004" extrusionOk="0">
                  <a:moveTo>
                    <a:pt x="5400" y="1"/>
                  </a:moveTo>
                  <a:cubicBezTo>
                    <a:pt x="4387" y="1"/>
                    <a:pt x="1251" y="517"/>
                    <a:pt x="81" y="716"/>
                  </a:cubicBezTo>
                  <a:cubicBezTo>
                    <a:pt x="1" y="730"/>
                    <a:pt x="49" y="4003"/>
                    <a:pt x="253" y="4003"/>
                  </a:cubicBezTo>
                  <a:cubicBezTo>
                    <a:pt x="254" y="4003"/>
                    <a:pt x="255" y="4003"/>
                    <a:pt x="255" y="4003"/>
                  </a:cubicBezTo>
                  <a:cubicBezTo>
                    <a:pt x="1228" y="3879"/>
                    <a:pt x="4147" y="3524"/>
                    <a:pt x="5535" y="3524"/>
                  </a:cubicBezTo>
                  <a:cubicBezTo>
                    <a:pt x="5542" y="3524"/>
                    <a:pt x="5549" y="3524"/>
                    <a:pt x="5557" y="3524"/>
                  </a:cubicBezTo>
                  <a:cubicBezTo>
                    <a:pt x="5557" y="3524"/>
                    <a:pt x="6323" y="3138"/>
                    <a:pt x="6352" y="2104"/>
                  </a:cubicBezTo>
                  <a:cubicBezTo>
                    <a:pt x="6371" y="1418"/>
                    <a:pt x="6387" y="160"/>
                    <a:pt x="5630" y="16"/>
                  </a:cubicBezTo>
                  <a:cubicBezTo>
                    <a:pt x="5575" y="5"/>
                    <a:pt x="5498" y="1"/>
                    <a:pt x="540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 name="Google Shape;7637;p42">
              <a:extLst>
                <a:ext uri="{FF2B5EF4-FFF2-40B4-BE49-F238E27FC236}">
                  <a16:creationId xmlns:a16="http://schemas.microsoft.com/office/drawing/2014/main" id="{88AE941D-C855-A69D-0F97-0C8127FF64FA}"/>
                </a:ext>
              </a:extLst>
            </p:cNvPr>
            <p:cNvSpPr/>
            <p:nvPr/>
          </p:nvSpPr>
          <p:spPr>
            <a:xfrm>
              <a:off x="4475663" y="4171625"/>
              <a:ext cx="157650" cy="88075"/>
            </a:xfrm>
            <a:custGeom>
              <a:avLst/>
              <a:gdLst/>
              <a:ahLst/>
              <a:cxnLst/>
              <a:rect l="l" t="t" r="r" b="b"/>
              <a:pathLst>
                <a:path w="6306" h="3523" extrusionOk="0">
                  <a:moveTo>
                    <a:pt x="5322" y="0"/>
                  </a:moveTo>
                  <a:cubicBezTo>
                    <a:pt x="4312" y="0"/>
                    <a:pt x="1171" y="517"/>
                    <a:pt x="0" y="715"/>
                  </a:cubicBezTo>
                  <a:lnTo>
                    <a:pt x="4466" y="521"/>
                  </a:lnTo>
                  <a:cubicBezTo>
                    <a:pt x="4487" y="520"/>
                    <a:pt x="4507" y="520"/>
                    <a:pt x="4527" y="520"/>
                  </a:cubicBezTo>
                  <a:cubicBezTo>
                    <a:pt x="5314" y="520"/>
                    <a:pt x="5970" y="1157"/>
                    <a:pt x="5956" y="1951"/>
                  </a:cubicBezTo>
                  <a:lnTo>
                    <a:pt x="5956" y="1976"/>
                  </a:lnTo>
                  <a:cubicBezTo>
                    <a:pt x="5932" y="2871"/>
                    <a:pt x="5551" y="3418"/>
                    <a:pt x="5476" y="3523"/>
                  </a:cubicBezTo>
                  <a:cubicBezTo>
                    <a:pt x="5476" y="3523"/>
                    <a:pt x="6242" y="3137"/>
                    <a:pt x="6271" y="2103"/>
                  </a:cubicBezTo>
                  <a:cubicBezTo>
                    <a:pt x="6290" y="1417"/>
                    <a:pt x="6306" y="159"/>
                    <a:pt x="5549" y="15"/>
                  </a:cubicBezTo>
                  <a:cubicBezTo>
                    <a:pt x="5495" y="5"/>
                    <a:pt x="5418" y="0"/>
                    <a:pt x="5322"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 name="Google Shape;7638;p42">
              <a:extLst>
                <a:ext uri="{FF2B5EF4-FFF2-40B4-BE49-F238E27FC236}">
                  <a16:creationId xmlns:a16="http://schemas.microsoft.com/office/drawing/2014/main" id="{098D54DF-2F83-47D2-E110-C7EC5F12FA6C}"/>
                </a:ext>
              </a:extLst>
            </p:cNvPr>
            <p:cNvSpPr/>
            <p:nvPr/>
          </p:nvSpPr>
          <p:spPr>
            <a:xfrm>
              <a:off x="4433188" y="4258425"/>
              <a:ext cx="598125" cy="127475"/>
            </a:xfrm>
            <a:custGeom>
              <a:avLst/>
              <a:gdLst/>
              <a:ahLst/>
              <a:cxnLst/>
              <a:rect l="l" t="t" r="r" b="b"/>
              <a:pathLst>
                <a:path w="23925" h="5099" extrusionOk="0">
                  <a:moveTo>
                    <a:pt x="5997" y="0"/>
                  </a:moveTo>
                  <a:lnTo>
                    <a:pt x="1" y="731"/>
                  </a:lnTo>
                  <a:lnTo>
                    <a:pt x="30" y="1339"/>
                  </a:lnTo>
                  <a:cubicBezTo>
                    <a:pt x="30" y="1339"/>
                    <a:pt x="4544" y="547"/>
                    <a:pt x="5798" y="547"/>
                  </a:cubicBezTo>
                  <a:cubicBezTo>
                    <a:pt x="5895" y="547"/>
                    <a:pt x="5973" y="552"/>
                    <a:pt x="6028" y="562"/>
                  </a:cubicBezTo>
                  <a:cubicBezTo>
                    <a:pt x="6785" y="706"/>
                    <a:pt x="6767" y="1964"/>
                    <a:pt x="6748" y="2650"/>
                  </a:cubicBezTo>
                  <a:cubicBezTo>
                    <a:pt x="6720" y="3684"/>
                    <a:pt x="5953" y="4070"/>
                    <a:pt x="5953" y="4070"/>
                  </a:cubicBezTo>
                  <a:cubicBezTo>
                    <a:pt x="5945" y="4070"/>
                    <a:pt x="5937" y="4070"/>
                    <a:pt x="5929" y="4070"/>
                  </a:cubicBezTo>
                  <a:cubicBezTo>
                    <a:pt x="4250" y="4070"/>
                    <a:pt x="329" y="4590"/>
                    <a:pt x="329" y="4590"/>
                  </a:cubicBezTo>
                  <a:lnTo>
                    <a:pt x="328" y="5099"/>
                  </a:lnTo>
                  <a:lnTo>
                    <a:pt x="328" y="5099"/>
                  </a:lnTo>
                  <a:lnTo>
                    <a:pt x="6992" y="4855"/>
                  </a:lnTo>
                  <a:cubicBezTo>
                    <a:pt x="6992" y="4855"/>
                    <a:pt x="14084" y="5020"/>
                    <a:pt x="18906" y="5020"/>
                  </a:cubicBezTo>
                  <a:cubicBezTo>
                    <a:pt x="20795" y="5020"/>
                    <a:pt x="22335" y="4995"/>
                    <a:pt x="22963" y="4924"/>
                  </a:cubicBezTo>
                  <a:cubicBezTo>
                    <a:pt x="23616" y="4851"/>
                    <a:pt x="23916" y="3529"/>
                    <a:pt x="23920" y="2893"/>
                  </a:cubicBezTo>
                  <a:cubicBezTo>
                    <a:pt x="23925" y="1835"/>
                    <a:pt x="23365" y="960"/>
                    <a:pt x="22652" y="885"/>
                  </a:cubicBezTo>
                  <a:lnTo>
                    <a:pt x="5997" y="0"/>
                  </a:lnTo>
                  <a:close/>
                </a:path>
              </a:pathLst>
            </a:custGeom>
            <a:solidFill>
              <a:srgbClr val="FCDB8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1" name="Google Shape;7639;p42">
              <a:extLst>
                <a:ext uri="{FF2B5EF4-FFF2-40B4-BE49-F238E27FC236}">
                  <a16:creationId xmlns:a16="http://schemas.microsoft.com/office/drawing/2014/main" id="{74734706-F8F2-12B0-7BED-1B1F93DF9508}"/>
                </a:ext>
              </a:extLst>
            </p:cNvPr>
            <p:cNvSpPr/>
            <p:nvPr/>
          </p:nvSpPr>
          <p:spPr>
            <a:xfrm>
              <a:off x="4682738" y="4284325"/>
              <a:ext cx="310475" cy="10625"/>
            </a:xfrm>
            <a:custGeom>
              <a:avLst/>
              <a:gdLst/>
              <a:ahLst/>
              <a:cxnLst/>
              <a:rect l="l" t="t" r="r" b="b"/>
              <a:pathLst>
                <a:path w="12419" h="425" fill="none" extrusionOk="0">
                  <a:moveTo>
                    <a:pt x="0" y="1"/>
                  </a:moveTo>
                  <a:lnTo>
                    <a:pt x="12419" y="424"/>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2" name="Google Shape;7640;p42">
              <a:extLst>
                <a:ext uri="{FF2B5EF4-FFF2-40B4-BE49-F238E27FC236}">
                  <a16:creationId xmlns:a16="http://schemas.microsoft.com/office/drawing/2014/main" id="{20F1B947-5F48-1582-40CD-3C1FEEC2D6B3}"/>
                </a:ext>
              </a:extLst>
            </p:cNvPr>
            <p:cNvSpPr/>
            <p:nvPr/>
          </p:nvSpPr>
          <p:spPr>
            <a:xfrm>
              <a:off x="4707613" y="4365350"/>
              <a:ext cx="299650" cy="16450"/>
            </a:xfrm>
            <a:custGeom>
              <a:avLst/>
              <a:gdLst/>
              <a:ahLst/>
              <a:cxnLst/>
              <a:rect l="l" t="t" r="r" b="b"/>
              <a:pathLst>
                <a:path w="11986" h="658" extrusionOk="0">
                  <a:moveTo>
                    <a:pt x="5702" y="1"/>
                  </a:moveTo>
                  <a:cubicBezTo>
                    <a:pt x="2720" y="1"/>
                    <a:pt x="1" y="289"/>
                    <a:pt x="1" y="289"/>
                  </a:cubicBezTo>
                  <a:cubicBezTo>
                    <a:pt x="47" y="286"/>
                    <a:pt x="105" y="285"/>
                    <a:pt x="174" y="285"/>
                  </a:cubicBezTo>
                  <a:cubicBezTo>
                    <a:pt x="1075" y="285"/>
                    <a:pt x="3888" y="499"/>
                    <a:pt x="6491" y="589"/>
                  </a:cubicBezTo>
                  <a:cubicBezTo>
                    <a:pt x="8065" y="645"/>
                    <a:pt x="9564" y="657"/>
                    <a:pt x="10597" y="657"/>
                  </a:cubicBezTo>
                  <a:cubicBezTo>
                    <a:pt x="11449" y="657"/>
                    <a:pt x="11985" y="649"/>
                    <a:pt x="11985" y="649"/>
                  </a:cubicBezTo>
                  <a:cubicBezTo>
                    <a:pt x="11985" y="649"/>
                    <a:pt x="8630" y="82"/>
                    <a:pt x="7218" y="28"/>
                  </a:cubicBezTo>
                  <a:cubicBezTo>
                    <a:pt x="6713" y="9"/>
                    <a:pt x="6204" y="1"/>
                    <a:pt x="5702"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 name="Google Shape;7641;p42">
              <a:extLst>
                <a:ext uri="{FF2B5EF4-FFF2-40B4-BE49-F238E27FC236}">
                  <a16:creationId xmlns:a16="http://schemas.microsoft.com/office/drawing/2014/main" id="{DB9DB773-4C41-BB21-B739-C2DEF929134F}"/>
                </a:ext>
              </a:extLst>
            </p:cNvPr>
            <p:cNvSpPr/>
            <p:nvPr/>
          </p:nvSpPr>
          <p:spPr>
            <a:xfrm>
              <a:off x="4717813" y="4265625"/>
              <a:ext cx="175700" cy="111875"/>
            </a:xfrm>
            <a:custGeom>
              <a:avLst/>
              <a:gdLst/>
              <a:ahLst/>
              <a:cxnLst/>
              <a:rect l="l" t="t" r="r" b="b"/>
              <a:pathLst>
                <a:path w="7028" h="4475" extrusionOk="0">
                  <a:moveTo>
                    <a:pt x="1" y="0"/>
                  </a:moveTo>
                  <a:lnTo>
                    <a:pt x="5249" y="886"/>
                  </a:lnTo>
                  <a:cubicBezTo>
                    <a:pt x="5954" y="2536"/>
                    <a:pt x="6790" y="4475"/>
                    <a:pt x="6924" y="4475"/>
                  </a:cubicBezTo>
                  <a:cubicBezTo>
                    <a:pt x="6927" y="4475"/>
                    <a:pt x="6931" y="4473"/>
                    <a:pt x="6933" y="4470"/>
                  </a:cubicBezTo>
                  <a:cubicBezTo>
                    <a:pt x="7028" y="4354"/>
                    <a:pt x="6851" y="326"/>
                    <a:pt x="6851" y="326"/>
                  </a:cubicBezTo>
                  <a:cubicBezTo>
                    <a:pt x="6851" y="326"/>
                    <a:pt x="213" y="23"/>
                    <a:pt x="1"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7642;p42">
              <a:extLst>
                <a:ext uri="{FF2B5EF4-FFF2-40B4-BE49-F238E27FC236}">
                  <a16:creationId xmlns:a16="http://schemas.microsoft.com/office/drawing/2014/main" id="{34027D3C-AE87-AB64-E906-3F239EAEC648}"/>
                </a:ext>
              </a:extLst>
            </p:cNvPr>
            <p:cNvSpPr/>
            <p:nvPr/>
          </p:nvSpPr>
          <p:spPr>
            <a:xfrm>
              <a:off x="4443138" y="4272050"/>
              <a:ext cx="159675" cy="100100"/>
            </a:xfrm>
            <a:custGeom>
              <a:avLst/>
              <a:gdLst/>
              <a:ahLst/>
              <a:cxnLst/>
              <a:rect l="l" t="t" r="r" b="b"/>
              <a:pathLst>
                <a:path w="6387" h="4004" extrusionOk="0">
                  <a:moveTo>
                    <a:pt x="5400" y="1"/>
                  </a:moveTo>
                  <a:cubicBezTo>
                    <a:pt x="4387" y="1"/>
                    <a:pt x="1251" y="517"/>
                    <a:pt x="81" y="716"/>
                  </a:cubicBezTo>
                  <a:cubicBezTo>
                    <a:pt x="1" y="730"/>
                    <a:pt x="49" y="4003"/>
                    <a:pt x="252" y="4003"/>
                  </a:cubicBezTo>
                  <a:cubicBezTo>
                    <a:pt x="252" y="4003"/>
                    <a:pt x="253" y="4003"/>
                    <a:pt x="254" y="4003"/>
                  </a:cubicBezTo>
                  <a:cubicBezTo>
                    <a:pt x="1227" y="3879"/>
                    <a:pt x="4146" y="3524"/>
                    <a:pt x="5533" y="3524"/>
                  </a:cubicBezTo>
                  <a:cubicBezTo>
                    <a:pt x="5541" y="3524"/>
                    <a:pt x="5548" y="3524"/>
                    <a:pt x="5555" y="3524"/>
                  </a:cubicBezTo>
                  <a:cubicBezTo>
                    <a:pt x="5555" y="3524"/>
                    <a:pt x="6322" y="3138"/>
                    <a:pt x="6350" y="2104"/>
                  </a:cubicBezTo>
                  <a:cubicBezTo>
                    <a:pt x="6369" y="1418"/>
                    <a:pt x="6387" y="160"/>
                    <a:pt x="5630" y="16"/>
                  </a:cubicBezTo>
                  <a:cubicBezTo>
                    <a:pt x="5575" y="5"/>
                    <a:pt x="5497" y="1"/>
                    <a:pt x="540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 name="Google Shape;7643;p42">
              <a:extLst>
                <a:ext uri="{FF2B5EF4-FFF2-40B4-BE49-F238E27FC236}">
                  <a16:creationId xmlns:a16="http://schemas.microsoft.com/office/drawing/2014/main" id="{E68DF5B1-DC2F-50BE-DEAD-7D375BBC2DF9}"/>
                </a:ext>
              </a:extLst>
            </p:cNvPr>
            <p:cNvSpPr/>
            <p:nvPr/>
          </p:nvSpPr>
          <p:spPr>
            <a:xfrm>
              <a:off x="4445163" y="4272050"/>
              <a:ext cx="157650" cy="88100"/>
            </a:xfrm>
            <a:custGeom>
              <a:avLst/>
              <a:gdLst/>
              <a:ahLst/>
              <a:cxnLst/>
              <a:rect l="l" t="t" r="r" b="b"/>
              <a:pathLst>
                <a:path w="6306" h="3524" extrusionOk="0">
                  <a:moveTo>
                    <a:pt x="5319" y="1"/>
                  </a:moveTo>
                  <a:cubicBezTo>
                    <a:pt x="4306" y="1"/>
                    <a:pt x="1170" y="517"/>
                    <a:pt x="0" y="716"/>
                  </a:cubicBezTo>
                  <a:lnTo>
                    <a:pt x="4465" y="522"/>
                  </a:lnTo>
                  <a:cubicBezTo>
                    <a:pt x="4485" y="521"/>
                    <a:pt x="4506" y="521"/>
                    <a:pt x="4526" y="521"/>
                  </a:cubicBezTo>
                  <a:cubicBezTo>
                    <a:pt x="5313" y="521"/>
                    <a:pt x="5970" y="1158"/>
                    <a:pt x="5956" y="1952"/>
                  </a:cubicBezTo>
                  <a:lnTo>
                    <a:pt x="5956" y="1977"/>
                  </a:lnTo>
                  <a:cubicBezTo>
                    <a:pt x="5932" y="2870"/>
                    <a:pt x="5550" y="3419"/>
                    <a:pt x="5474" y="3524"/>
                  </a:cubicBezTo>
                  <a:cubicBezTo>
                    <a:pt x="5474" y="3524"/>
                    <a:pt x="6241" y="3138"/>
                    <a:pt x="6269" y="2104"/>
                  </a:cubicBezTo>
                  <a:cubicBezTo>
                    <a:pt x="6288" y="1418"/>
                    <a:pt x="6306" y="160"/>
                    <a:pt x="5549" y="16"/>
                  </a:cubicBezTo>
                  <a:cubicBezTo>
                    <a:pt x="5494" y="5"/>
                    <a:pt x="5416" y="1"/>
                    <a:pt x="531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7644;p42">
              <a:extLst>
                <a:ext uri="{FF2B5EF4-FFF2-40B4-BE49-F238E27FC236}">
                  <a16:creationId xmlns:a16="http://schemas.microsoft.com/office/drawing/2014/main" id="{952EC7B6-EE87-F89F-1C0A-AF6260A86FC6}"/>
                </a:ext>
              </a:extLst>
            </p:cNvPr>
            <p:cNvSpPr/>
            <p:nvPr/>
          </p:nvSpPr>
          <p:spPr>
            <a:xfrm>
              <a:off x="4487438" y="4368500"/>
              <a:ext cx="598250" cy="125475"/>
            </a:xfrm>
            <a:custGeom>
              <a:avLst/>
              <a:gdLst/>
              <a:ahLst/>
              <a:cxnLst/>
              <a:rect l="l" t="t" r="r" b="b"/>
              <a:pathLst>
                <a:path w="23930" h="5019" extrusionOk="0">
                  <a:moveTo>
                    <a:pt x="6007" y="0"/>
                  </a:moveTo>
                  <a:lnTo>
                    <a:pt x="0" y="646"/>
                  </a:lnTo>
                  <a:lnTo>
                    <a:pt x="20" y="1256"/>
                  </a:lnTo>
                  <a:cubicBezTo>
                    <a:pt x="20" y="1256"/>
                    <a:pt x="4438" y="545"/>
                    <a:pt x="5752" y="545"/>
                  </a:cubicBezTo>
                  <a:cubicBezTo>
                    <a:pt x="5871" y="545"/>
                    <a:pt x="5964" y="550"/>
                    <a:pt x="6027" y="563"/>
                  </a:cubicBezTo>
                  <a:cubicBezTo>
                    <a:pt x="6783" y="716"/>
                    <a:pt x="6747" y="1976"/>
                    <a:pt x="6720" y="2662"/>
                  </a:cubicBezTo>
                  <a:cubicBezTo>
                    <a:pt x="6678" y="3692"/>
                    <a:pt x="5906" y="4070"/>
                    <a:pt x="5906" y="4070"/>
                  </a:cubicBezTo>
                  <a:cubicBezTo>
                    <a:pt x="5856" y="4069"/>
                    <a:pt x="5804" y="4069"/>
                    <a:pt x="5750" y="4069"/>
                  </a:cubicBezTo>
                  <a:cubicBezTo>
                    <a:pt x="4004" y="4069"/>
                    <a:pt x="273" y="4511"/>
                    <a:pt x="273" y="4511"/>
                  </a:cubicBezTo>
                  <a:lnTo>
                    <a:pt x="265" y="5019"/>
                  </a:lnTo>
                  <a:lnTo>
                    <a:pt x="6930" y="4867"/>
                  </a:lnTo>
                  <a:lnTo>
                    <a:pt x="23351" y="4726"/>
                  </a:lnTo>
                  <a:cubicBezTo>
                    <a:pt x="23761" y="4216"/>
                    <a:pt x="23896" y="3540"/>
                    <a:pt x="23909" y="2904"/>
                  </a:cubicBezTo>
                  <a:cubicBezTo>
                    <a:pt x="23929" y="1845"/>
                    <a:pt x="23201" y="696"/>
                    <a:pt x="22489" y="612"/>
                  </a:cubicBezTo>
                  <a:lnTo>
                    <a:pt x="6007" y="0"/>
                  </a:lnTo>
                  <a:close/>
                </a:path>
              </a:pathLst>
            </a:custGeom>
            <a:solidFill>
              <a:srgbClr val="86D3B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7645;p42">
              <a:extLst>
                <a:ext uri="{FF2B5EF4-FFF2-40B4-BE49-F238E27FC236}">
                  <a16:creationId xmlns:a16="http://schemas.microsoft.com/office/drawing/2014/main" id="{12CC3BCD-30D9-FB8A-8851-B5FBC48B3D59}"/>
                </a:ext>
              </a:extLst>
            </p:cNvPr>
            <p:cNvSpPr/>
            <p:nvPr/>
          </p:nvSpPr>
          <p:spPr>
            <a:xfrm>
              <a:off x="4707238" y="4392050"/>
              <a:ext cx="333725" cy="2050"/>
            </a:xfrm>
            <a:custGeom>
              <a:avLst/>
              <a:gdLst/>
              <a:ahLst/>
              <a:cxnLst/>
              <a:rect l="l" t="t" r="r" b="b"/>
              <a:pathLst>
                <a:path w="13349" h="82" fill="none" extrusionOk="0">
                  <a:moveTo>
                    <a:pt x="1" y="1"/>
                  </a:moveTo>
                  <a:lnTo>
                    <a:pt x="13349" y="82"/>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7646;p42">
              <a:extLst>
                <a:ext uri="{FF2B5EF4-FFF2-40B4-BE49-F238E27FC236}">
                  <a16:creationId xmlns:a16="http://schemas.microsoft.com/office/drawing/2014/main" id="{BA301433-A767-EB0D-30E8-EB9218E50A8C}"/>
                </a:ext>
              </a:extLst>
            </p:cNvPr>
            <p:cNvSpPr/>
            <p:nvPr/>
          </p:nvSpPr>
          <p:spPr>
            <a:xfrm>
              <a:off x="4842413" y="4378525"/>
              <a:ext cx="59825" cy="110400"/>
            </a:xfrm>
            <a:custGeom>
              <a:avLst/>
              <a:gdLst/>
              <a:ahLst/>
              <a:cxnLst/>
              <a:rect l="l" t="t" r="r" b="b"/>
              <a:pathLst>
                <a:path w="2393" h="4416" extrusionOk="0">
                  <a:moveTo>
                    <a:pt x="1701" y="0"/>
                  </a:moveTo>
                  <a:cubicBezTo>
                    <a:pt x="1734" y="100"/>
                    <a:pt x="1564" y="896"/>
                    <a:pt x="1564" y="896"/>
                  </a:cubicBezTo>
                  <a:cubicBezTo>
                    <a:pt x="1564" y="896"/>
                    <a:pt x="1" y="2119"/>
                    <a:pt x="889" y="4413"/>
                  </a:cubicBezTo>
                  <a:lnTo>
                    <a:pt x="2050" y="4416"/>
                  </a:lnTo>
                  <a:lnTo>
                    <a:pt x="2392" y="1033"/>
                  </a:lnTo>
                  <a:lnTo>
                    <a:pt x="1701" y="0"/>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7647;p42">
              <a:extLst>
                <a:ext uri="{FF2B5EF4-FFF2-40B4-BE49-F238E27FC236}">
                  <a16:creationId xmlns:a16="http://schemas.microsoft.com/office/drawing/2014/main" id="{6ED35412-982E-CFD1-6E10-CA0EEEA8B5AF}"/>
                </a:ext>
              </a:extLst>
            </p:cNvPr>
            <p:cNvSpPr/>
            <p:nvPr/>
          </p:nvSpPr>
          <p:spPr>
            <a:xfrm>
              <a:off x="4497138" y="4382075"/>
              <a:ext cx="159875" cy="98275"/>
            </a:xfrm>
            <a:custGeom>
              <a:avLst/>
              <a:gdLst/>
              <a:ahLst/>
              <a:cxnLst/>
              <a:rect l="l" t="t" r="r" b="b"/>
              <a:pathLst>
                <a:path w="6395" h="3931" extrusionOk="0">
                  <a:moveTo>
                    <a:pt x="5363" y="0"/>
                  </a:moveTo>
                  <a:cubicBezTo>
                    <a:pt x="4304" y="0"/>
                    <a:pt x="1236" y="462"/>
                    <a:pt x="80" y="642"/>
                  </a:cubicBezTo>
                  <a:cubicBezTo>
                    <a:pt x="1" y="655"/>
                    <a:pt x="4" y="3931"/>
                    <a:pt x="207" y="3931"/>
                  </a:cubicBezTo>
                  <a:cubicBezTo>
                    <a:pt x="208" y="3931"/>
                    <a:pt x="208" y="3931"/>
                    <a:pt x="209" y="3931"/>
                  </a:cubicBezTo>
                  <a:cubicBezTo>
                    <a:pt x="1157" y="3823"/>
                    <a:pt x="3950" y="3523"/>
                    <a:pt x="5378" y="3523"/>
                  </a:cubicBezTo>
                  <a:cubicBezTo>
                    <a:pt x="5426" y="3523"/>
                    <a:pt x="5473" y="3524"/>
                    <a:pt x="5518" y="3524"/>
                  </a:cubicBezTo>
                  <a:cubicBezTo>
                    <a:pt x="5518" y="3524"/>
                    <a:pt x="6290" y="3148"/>
                    <a:pt x="6332" y="2116"/>
                  </a:cubicBezTo>
                  <a:cubicBezTo>
                    <a:pt x="6359" y="1432"/>
                    <a:pt x="6395" y="171"/>
                    <a:pt x="5639" y="19"/>
                  </a:cubicBezTo>
                  <a:cubicBezTo>
                    <a:pt x="5576" y="6"/>
                    <a:pt x="5482" y="0"/>
                    <a:pt x="5363"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7648;p42">
              <a:extLst>
                <a:ext uri="{FF2B5EF4-FFF2-40B4-BE49-F238E27FC236}">
                  <a16:creationId xmlns:a16="http://schemas.microsoft.com/office/drawing/2014/main" id="{E2ADF835-1BBD-0F8D-6A1A-4F4B1D71C362}"/>
                </a:ext>
              </a:extLst>
            </p:cNvPr>
            <p:cNvSpPr/>
            <p:nvPr/>
          </p:nvSpPr>
          <p:spPr>
            <a:xfrm>
              <a:off x="4499138" y="4382075"/>
              <a:ext cx="157875" cy="88150"/>
            </a:xfrm>
            <a:custGeom>
              <a:avLst/>
              <a:gdLst/>
              <a:ahLst/>
              <a:cxnLst/>
              <a:rect l="l" t="t" r="r" b="b"/>
              <a:pathLst>
                <a:path w="6315" h="3526" extrusionOk="0">
                  <a:moveTo>
                    <a:pt x="5283" y="0"/>
                  </a:moveTo>
                  <a:cubicBezTo>
                    <a:pt x="4224" y="0"/>
                    <a:pt x="1156" y="462"/>
                    <a:pt x="0" y="642"/>
                  </a:cubicBezTo>
                  <a:lnTo>
                    <a:pt x="4467" y="510"/>
                  </a:lnTo>
                  <a:cubicBezTo>
                    <a:pt x="4482" y="509"/>
                    <a:pt x="4496" y="509"/>
                    <a:pt x="4510" y="509"/>
                  </a:cubicBezTo>
                  <a:cubicBezTo>
                    <a:pt x="5305" y="509"/>
                    <a:pt x="5963" y="1159"/>
                    <a:pt x="5939" y="1958"/>
                  </a:cubicBezTo>
                  <a:cubicBezTo>
                    <a:pt x="5939" y="1967"/>
                    <a:pt x="5939" y="1975"/>
                    <a:pt x="5937" y="1984"/>
                  </a:cubicBezTo>
                  <a:cubicBezTo>
                    <a:pt x="5905" y="2878"/>
                    <a:pt x="5515" y="3422"/>
                    <a:pt x="5438" y="3526"/>
                  </a:cubicBezTo>
                  <a:cubicBezTo>
                    <a:pt x="5438" y="3526"/>
                    <a:pt x="6210" y="3148"/>
                    <a:pt x="6252" y="2116"/>
                  </a:cubicBezTo>
                  <a:cubicBezTo>
                    <a:pt x="6279" y="1432"/>
                    <a:pt x="6315" y="171"/>
                    <a:pt x="5559" y="19"/>
                  </a:cubicBezTo>
                  <a:cubicBezTo>
                    <a:pt x="5496" y="6"/>
                    <a:pt x="5402" y="0"/>
                    <a:pt x="5283"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7649;p42">
              <a:extLst>
                <a:ext uri="{FF2B5EF4-FFF2-40B4-BE49-F238E27FC236}">
                  <a16:creationId xmlns:a16="http://schemas.microsoft.com/office/drawing/2014/main" id="{0584DE4B-C657-15E0-FD55-058C1D99AE9F}"/>
                </a:ext>
              </a:extLst>
            </p:cNvPr>
            <p:cNvSpPr/>
            <p:nvPr/>
          </p:nvSpPr>
          <p:spPr>
            <a:xfrm>
              <a:off x="4561888" y="4438400"/>
              <a:ext cx="89225" cy="9400"/>
            </a:xfrm>
            <a:custGeom>
              <a:avLst/>
              <a:gdLst/>
              <a:ahLst/>
              <a:cxnLst/>
              <a:rect l="l" t="t" r="r" b="b"/>
              <a:pathLst>
                <a:path w="3569" h="376" extrusionOk="0">
                  <a:moveTo>
                    <a:pt x="3569" y="1"/>
                  </a:moveTo>
                  <a:lnTo>
                    <a:pt x="0" y="361"/>
                  </a:lnTo>
                  <a:cubicBezTo>
                    <a:pt x="0" y="361"/>
                    <a:pt x="572" y="375"/>
                    <a:pt x="1200" y="375"/>
                  </a:cubicBezTo>
                  <a:cubicBezTo>
                    <a:pt x="1763" y="375"/>
                    <a:pt x="2371" y="364"/>
                    <a:pt x="2651" y="322"/>
                  </a:cubicBezTo>
                  <a:cubicBezTo>
                    <a:pt x="3242" y="235"/>
                    <a:pt x="3569" y="1"/>
                    <a:pt x="356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7650;p42">
              <a:extLst>
                <a:ext uri="{FF2B5EF4-FFF2-40B4-BE49-F238E27FC236}">
                  <a16:creationId xmlns:a16="http://schemas.microsoft.com/office/drawing/2014/main" id="{2FD3EEDC-6DE8-5DBB-6D6E-8579CC0965C6}"/>
                </a:ext>
              </a:extLst>
            </p:cNvPr>
            <p:cNvSpPr/>
            <p:nvPr/>
          </p:nvSpPr>
          <p:spPr>
            <a:xfrm>
              <a:off x="4443963" y="4045325"/>
              <a:ext cx="615700" cy="147225"/>
            </a:xfrm>
            <a:custGeom>
              <a:avLst/>
              <a:gdLst/>
              <a:ahLst/>
              <a:cxnLst/>
              <a:rect l="l" t="t" r="r" b="b"/>
              <a:pathLst>
                <a:path w="24628" h="5889" extrusionOk="0">
                  <a:moveTo>
                    <a:pt x="5998" y="0"/>
                  </a:moveTo>
                  <a:lnTo>
                    <a:pt x="0" y="731"/>
                  </a:lnTo>
                  <a:lnTo>
                    <a:pt x="30" y="1339"/>
                  </a:lnTo>
                  <a:cubicBezTo>
                    <a:pt x="30" y="1339"/>
                    <a:pt x="4538" y="547"/>
                    <a:pt x="5796" y="547"/>
                  </a:cubicBezTo>
                  <a:cubicBezTo>
                    <a:pt x="5894" y="547"/>
                    <a:pt x="5972" y="552"/>
                    <a:pt x="6027" y="562"/>
                  </a:cubicBezTo>
                  <a:cubicBezTo>
                    <a:pt x="6784" y="706"/>
                    <a:pt x="6768" y="1964"/>
                    <a:pt x="6749" y="2650"/>
                  </a:cubicBezTo>
                  <a:cubicBezTo>
                    <a:pt x="6720" y="3684"/>
                    <a:pt x="5954" y="4070"/>
                    <a:pt x="5954" y="4070"/>
                  </a:cubicBezTo>
                  <a:cubicBezTo>
                    <a:pt x="5946" y="4070"/>
                    <a:pt x="5938" y="4070"/>
                    <a:pt x="5930" y="4070"/>
                  </a:cubicBezTo>
                  <a:cubicBezTo>
                    <a:pt x="4250" y="4070"/>
                    <a:pt x="328" y="4590"/>
                    <a:pt x="328" y="4590"/>
                  </a:cubicBezTo>
                  <a:lnTo>
                    <a:pt x="327" y="5098"/>
                  </a:lnTo>
                  <a:lnTo>
                    <a:pt x="6876" y="4644"/>
                  </a:lnTo>
                  <a:lnTo>
                    <a:pt x="23812" y="5888"/>
                  </a:lnTo>
                  <a:cubicBezTo>
                    <a:pt x="24216" y="5371"/>
                    <a:pt x="24619" y="4457"/>
                    <a:pt x="24623" y="3823"/>
                  </a:cubicBezTo>
                  <a:cubicBezTo>
                    <a:pt x="24627" y="2764"/>
                    <a:pt x="24068" y="1888"/>
                    <a:pt x="23355" y="1814"/>
                  </a:cubicBezTo>
                  <a:lnTo>
                    <a:pt x="5998" y="0"/>
                  </a:lnTo>
                  <a:close/>
                </a:path>
              </a:pathLst>
            </a:custGeom>
            <a:solidFill>
              <a:srgbClr val="86D3B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7651;p42">
              <a:extLst>
                <a:ext uri="{FF2B5EF4-FFF2-40B4-BE49-F238E27FC236}">
                  <a16:creationId xmlns:a16="http://schemas.microsoft.com/office/drawing/2014/main" id="{54BF7BC5-44C6-F642-4BB2-D485A9858F84}"/>
                </a:ext>
              </a:extLst>
            </p:cNvPr>
            <p:cNvSpPr/>
            <p:nvPr/>
          </p:nvSpPr>
          <p:spPr>
            <a:xfrm>
              <a:off x="4700338" y="4072350"/>
              <a:ext cx="326000" cy="35025"/>
            </a:xfrm>
            <a:custGeom>
              <a:avLst/>
              <a:gdLst/>
              <a:ahLst/>
              <a:cxnLst/>
              <a:rect l="l" t="t" r="r" b="b"/>
              <a:pathLst>
                <a:path w="13040" h="1401" fill="none" extrusionOk="0">
                  <a:moveTo>
                    <a:pt x="0" y="1"/>
                  </a:moveTo>
                  <a:lnTo>
                    <a:pt x="13039" y="1400"/>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7652;p42">
              <a:extLst>
                <a:ext uri="{FF2B5EF4-FFF2-40B4-BE49-F238E27FC236}">
                  <a16:creationId xmlns:a16="http://schemas.microsoft.com/office/drawing/2014/main" id="{2593471E-DFAC-86A0-AAB5-9991DBB51003}"/>
                </a:ext>
              </a:extLst>
            </p:cNvPr>
            <p:cNvSpPr/>
            <p:nvPr/>
          </p:nvSpPr>
          <p:spPr>
            <a:xfrm>
              <a:off x="4453888" y="4058950"/>
              <a:ext cx="159700" cy="100100"/>
            </a:xfrm>
            <a:custGeom>
              <a:avLst/>
              <a:gdLst/>
              <a:ahLst/>
              <a:cxnLst/>
              <a:rect l="l" t="t" r="r" b="b"/>
              <a:pathLst>
                <a:path w="6388" h="4004" extrusionOk="0">
                  <a:moveTo>
                    <a:pt x="5400" y="1"/>
                  </a:moveTo>
                  <a:cubicBezTo>
                    <a:pt x="4387" y="1"/>
                    <a:pt x="1251" y="517"/>
                    <a:pt x="81" y="716"/>
                  </a:cubicBezTo>
                  <a:cubicBezTo>
                    <a:pt x="1" y="730"/>
                    <a:pt x="49" y="4003"/>
                    <a:pt x="252" y="4003"/>
                  </a:cubicBezTo>
                  <a:cubicBezTo>
                    <a:pt x="253" y="4003"/>
                    <a:pt x="254" y="4003"/>
                    <a:pt x="254" y="4003"/>
                  </a:cubicBezTo>
                  <a:cubicBezTo>
                    <a:pt x="1227" y="3879"/>
                    <a:pt x="4147" y="3524"/>
                    <a:pt x="5535" y="3524"/>
                  </a:cubicBezTo>
                  <a:cubicBezTo>
                    <a:pt x="5542" y="3524"/>
                    <a:pt x="5549" y="3524"/>
                    <a:pt x="5557" y="3524"/>
                  </a:cubicBezTo>
                  <a:cubicBezTo>
                    <a:pt x="5557" y="3524"/>
                    <a:pt x="6323" y="3138"/>
                    <a:pt x="6352" y="2104"/>
                  </a:cubicBezTo>
                  <a:cubicBezTo>
                    <a:pt x="6371" y="1418"/>
                    <a:pt x="6387" y="160"/>
                    <a:pt x="5630" y="16"/>
                  </a:cubicBezTo>
                  <a:cubicBezTo>
                    <a:pt x="5575" y="5"/>
                    <a:pt x="5498" y="1"/>
                    <a:pt x="540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7653;p42">
              <a:extLst>
                <a:ext uri="{FF2B5EF4-FFF2-40B4-BE49-F238E27FC236}">
                  <a16:creationId xmlns:a16="http://schemas.microsoft.com/office/drawing/2014/main" id="{AE61DFB8-4BE3-E144-DD88-9D86D7974AD3}"/>
                </a:ext>
              </a:extLst>
            </p:cNvPr>
            <p:cNvSpPr/>
            <p:nvPr/>
          </p:nvSpPr>
          <p:spPr>
            <a:xfrm>
              <a:off x="4467588" y="4085950"/>
              <a:ext cx="107025" cy="12775"/>
            </a:xfrm>
            <a:custGeom>
              <a:avLst/>
              <a:gdLst/>
              <a:ahLst/>
              <a:cxnLst/>
              <a:rect l="l" t="t" r="r" b="b"/>
              <a:pathLst>
                <a:path w="4281" h="511" extrusionOk="0">
                  <a:moveTo>
                    <a:pt x="4281" y="1"/>
                  </a:moveTo>
                  <a:lnTo>
                    <a:pt x="0" y="336"/>
                  </a:lnTo>
                  <a:cubicBezTo>
                    <a:pt x="0" y="336"/>
                    <a:pt x="1339" y="511"/>
                    <a:pt x="2314" y="511"/>
                  </a:cubicBezTo>
                  <a:cubicBezTo>
                    <a:pt x="2547" y="511"/>
                    <a:pt x="2758" y="501"/>
                    <a:pt x="2927" y="476"/>
                  </a:cubicBezTo>
                  <a:cubicBezTo>
                    <a:pt x="3800" y="349"/>
                    <a:pt x="4281" y="1"/>
                    <a:pt x="4281"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7" name="Google Shape;7654;p42">
              <a:extLst>
                <a:ext uri="{FF2B5EF4-FFF2-40B4-BE49-F238E27FC236}">
                  <a16:creationId xmlns:a16="http://schemas.microsoft.com/office/drawing/2014/main" id="{9A7CDA7D-38EF-A01E-48C4-BFE334815730}"/>
                </a:ext>
              </a:extLst>
            </p:cNvPr>
            <p:cNvSpPr/>
            <p:nvPr/>
          </p:nvSpPr>
          <p:spPr>
            <a:xfrm>
              <a:off x="4504613" y="4118800"/>
              <a:ext cx="107050" cy="12800"/>
            </a:xfrm>
            <a:custGeom>
              <a:avLst/>
              <a:gdLst/>
              <a:ahLst/>
              <a:cxnLst/>
              <a:rect l="l" t="t" r="r" b="b"/>
              <a:pathLst>
                <a:path w="4282" h="512" extrusionOk="0">
                  <a:moveTo>
                    <a:pt x="4281" y="0"/>
                  </a:moveTo>
                  <a:lnTo>
                    <a:pt x="1" y="336"/>
                  </a:lnTo>
                  <a:cubicBezTo>
                    <a:pt x="1" y="336"/>
                    <a:pt x="1336" y="511"/>
                    <a:pt x="2311" y="511"/>
                  </a:cubicBezTo>
                  <a:cubicBezTo>
                    <a:pt x="2544" y="511"/>
                    <a:pt x="2757" y="501"/>
                    <a:pt x="2926" y="476"/>
                  </a:cubicBezTo>
                  <a:cubicBezTo>
                    <a:pt x="3800" y="349"/>
                    <a:pt x="4281" y="0"/>
                    <a:pt x="4281"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8" name="Google Shape;7655;p42">
              <a:extLst>
                <a:ext uri="{FF2B5EF4-FFF2-40B4-BE49-F238E27FC236}">
                  <a16:creationId xmlns:a16="http://schemas.microsoft.com/office/drawing/2014/main" id="{F059C09F-914D-8F83-DD67-F3535F6F30D3}"/>
                </a:ext>
              </a:extLst>
            </p:cNvPr>
            <p:cNvSpPr/>
            <p:nvPr/>
          </p:nvSpPr>
          <p:spPr>
            <a:xfrm>
              <a:off x="4455913" y="4058950"/>
              <a:ext cx="157675" cy="88100"/>
            </a:xfrm>
            <a:custGeom>
              <a:avLst/>
              <a:gdLst/>
              <a:ahLst/>
              <a:cxnLst/>
              <a:rect l="l" t="t" r="r" b="b"/>
              <a:pathLst>
                <a:path w="6307" h="3524" extrusionOk="0">
                  <a:moveTo>
                    <a:pt x="5319" y="1"/>
                  </a:moveTo>
                  <a:cubicBezTo>
                    <a:pt x="4306" y="1"/>
                    <a:pt x="1170" y="517"/>
                    <a:pt x="0" y="716"/>
                  </a:cubicBezTo>
                  <a:lnTo>
                    <a:pt x="4466" y="522"/>
                  </a:lnTo>
                  <a:cubicBezTo>
                    <a:pt x="4487" y="521"/>
                    <a:pt x="4507" y="520"/>
                    <a:pt x="4527" y="520"/>
                  </a:cubicBezTo>
                  <a:cubicBezTo>
                    <a:pt x="5314" y="520"/>
                    <a:pt x="5970" y="1158"/>
                    <a:pt x="5956" y="1951"/>
                  </a:cubicBezTo>
                  <a:lnTo>
                    <a:pt x="5956" y="1977"/>
                  </a:lnTo>
                  <a:cubicBezTo>
                    <a:pt x="5933" y="2870"/>
                    <a:pt x="5551" y="3419"/>
                    <a:pt x="5476" y="3524"/>
                  </a:cubicBezTo>
                  <a:cubicBezTo>
                    <a:pt x="5476" y="3524"/>
                    <a:pt x="6242" y="3138"/>
                    <a:pt x="6271" y="2104"/>
                  </a:cubicBezTo>
                  <a:cubicBezTo>
                    <a:pt x="6290" y="1418"/>
                    <a:pt x="6306" y="160"/>
                    <a:pt x="5549" y="16"/>
                  </a:cubicBezTo>
                  <a:cubicBezTo>
                    <a:pt x="5494" y="5"/>
                    <a:pt x="5417" y="1"/>
                    <a:pt x="531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9" name="Google Shape;7656;p42">
              <a:extLst>
                <a:ext uri="{FF2B5EF4-FFF2-40B4-BE49-F238E27FC236}">
                  <a16:creationId xmlns:a16="http://schemas.microsoft.com/office/drawing/2014/main" id="{545F7811-B1AD-A554-1DE6-B7DA78913F7F}"/>
                </a:ext>
              </a:extLst>
            </p:cNvPr>
            <p:cNvSpPr/>
            <p:nvPr/>
          </p:nvSpPr>
          <p:spPr>
            <a:xfrm>
              <a:off x="4595463" y="4043375"/>
              <a:ext cx="65425" cy="370700"/>
            </a:xfrm>
            <a:custGeom>
              <a:avLst/>
              <a:gdLst/>
              <a:ahLst/>
              <a:cxnLst/>
              <a:rect l="l" t="t" r="r" b="b"/>
              <a:pathLst>
                <a:path w="2617" h="14828" extrusionOk="0">
                  <a:moveTo>
                    <a:pt x="1" y="0"/>
                  </a:moveTo>
                  <a:lnTo>
                    <a:pt x="1286" y="1478"/>
                  </a:lnTo>
                  <a:lnTo>
                    <a:pt x="1604" y="4780"/>
                  </a:lnTo>
                  <a:lnTo>
                    <a:pt x="1604" y="4780"/>
                  </a:lnTo>
                  <a:lnTo>
                    <a:pt x="960" y="4751"/>
                  </a:lnTo>
                  <a:lnTo>
                    <a:pt x="1845" y="8696"/>
                  </a:lnTo>
                  <a:lnTo>
                    <a:pt x="1469" y="8715"/>
                  </a:lnTo>
                  <a:lnTo>
                    <a:pt x="2617" y="14827"/>
                  </a:lnTo>
                  <a:cubicBezTo>
                    <a:pt x="2617" y="14827"/>
                    <a:pt x="2262" y="660"/>
                    <a:pt x="2110" y="558"/>
                  </a:cubicBezTo>
                  <a:cubicBezTo>
                    <a:pt x="1954" y="455"/>
                    <a:pt x="1" y="0"/>
                    <a:pt x="1"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0" name="Google Shape;7657;p42">
              <a:extLst>
                <a:ext uri="{FF2B5EF4-FFF2-40B4-BE49-F238E27FC236}">
                  <a16:creationId xmlns:a16="http://schemas.microsoft.com/office/drawing/2014/main" id="{4BD3788D-1978-2FF8-8F2C-910BD4A6A25F}"/>
                </a:ext>
              </a:extLst>
            </p:cNvPr>
            <p:cNvSpPr/>
            <p:nvPr/>
          </p:nvSpPr>
          <p:spPr>
            <a:xfrm>
              <a:off x="4744213" y="4060000"/>
              <a:ext cx="134800" cy="255700"/>
            </a:xfrm>
            <a:custGeom>
              <a:avLst/>
              <a:gdLst/>
              <a:ahLst/>
              <a:cxnLst/>
              <a:rect l="l" t="t" r="r" b="b"/>
              <a:pathLst>
                <a:path w="5392" h="10228" extrusionOk="0">
                  <a:moveTo>
                    <a:pt x="1" y="0"/>
                  </a:moveTo>
                  <a:lnTo>
                    <a:pt x="3500" y="1676"/>
                  </a:lnTo>
                  <a:lnTo>
                    <a:pt x="5392" y="10228"/>
                  </a:lnTo>
                  <a:lnTo>
                    <a:pt x="4301" y="1140"/>
                  </a:lnTo>
                  <a:lnTo>
                    <a:pt x="2478" y="248"/>
                  </a:lnTo>
                  <a:lnTo>
                    <a:pt x="1" y="0"/>
                  </a:ln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1" name="Google Shape;7658;p42">
              <a:extLst>
                <a:ext uri="{FF2B5EF4-FFF2-40B4-BE49-F238E27FC236}">
                  <a16:creationId xmlns:a16="http://schemas.microsoft.com/office/drawing/2014/main" id="{2F10B2F0-6B89-E089-74DE-4C3D8C514DF8}"/>
                </a:ext>
              </a:extLst>
            </p:cNvPr>
            <p:cNvSpPr/>
            <p:nvPr/>
          </p:nvSpPr>
          <p:spPr>
            <a:xfrm>
              <a:off x="4446138" y="4317350"/>
              <a:ext cx="107025" cy="8625"/>
            </a:xfrm>
            <a:custGeom>
              <a:avLst/>
              <a:gdLst/>
              <a:ahLst/>
              <a:cxnLst/>
              <a:rect l="l" t="t" r="r" b="b"/>
              <a:pathLst>
                <a:path w="4281" h="345" extrusionOk="0">
                  <a:moveTo>
                    <a:pt x="4281" y="1"/>
                  </a:moveTo>
                  <a:lnTo>
                    <a:pt x="0" y="336"/>
                  </a:lnTo>
                  <a:cubicBezTo>
                    <a:pt x="0" y="336"/>
                    <a:pt x="357" y="344"/>
                    <a:pt x="837" y="344"/>
                  </a:cubicBezTo>
                  <a:cubicBezTo>
                    <a:pt x="1511" y="344"/>
                    <a:pt x="2426" y="329"/>
                    <a:pt x="2935" y="254"/>
                  </a:cubicBezTo>
                  <a:cubicBezTo>
                    <a:pt x="3810" y="124"/>
                    <a:pt x="4280" y="1"/>
                    <a:pt x="4281"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2" name="Google Shape;7659;p42">
              <a:extLst>
                <a:ext uri="{FF2B5EF4-FFF2-40B4-BE49-F238E27FC236}">
                  <a16:creationId xmlns:a16="http://schemas.microsoft.com/office/drawing/2014/main" id="{ECC0AA29-EA2B-2560-7969-A9ABC1E11E25}"/>
                </a:ext>
              </a:extLst>
            </p:cNvPr>
            <p:cNvSpPr/>
            <p:nvPr/>
          </p:nvSpPr>
          <p:spPr>
            <a:xfrm>
              <a:off x="4476963" y="4233350"/>
              <a:ext cx="107050" cy="12800"/>
            </a:xfrm>
            <a:custGeom>
              <a:avLst/>
              <a:gdLst/>
              <a:ahLst/>
              <a:cxnLst/>
              <a:rect l="l" t="t" r="r" b="b"/>
              <a:pathLst>
                <a:path w="4282" h="512" extrusionOk="0">
                  <a:moveTo>
                    <a:pt x="4282" y="0"/>
                  </a:moveTo>
                  <a:lnTo>
                    <a:pt x="0" y="336"/>
                  </a:lnTo>
                  <a:cubicBezTo>
                    <a:pt x="0" y="336"/>
                    <a:pt x="1342" y="512"/>
                    <a:pt x="2317" y="512"/>
                  </a:cubicBezTo>
                  <a:cubicBezTo>
                    <a:pt x="2548" y="512"/>
                    <a:pt x="2759" y="502"/>
                    <a:pt x="2926" y="477"/>
                  </a:cubicBezTo>
                  <a:cubicBezTo>
                    <a:pt x="3801" y="349"/>
                    <a:pt x="4282" y="0"/>
                    <a:pt x="4282"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3" name="Google Shape;7660;p42">
              <a:extLst>
                <a:ext uri="{FF2B5EF4-FFF2-40B4-BE49-F238E27FC236}">
                  <a16:creationId xmlns:a16="http://schemas.microsoft.com/office/drawing/2014/main" id="{DBE1E21F-9324-6AF1-9A86-5ADC9761A2A9}"/>
                </a:ext>
              </a:extLst>
            </p:cNvPr>
            <p:cNvSpPr/>
            <p:nvPr/>
          </p:nvSpPr>
          <p:spPr>
            <a:xfrm>
              <a:off x="4485538" y="4293450"/>
              <a:ext cx="107025" cy="12800"/>
            </a:xfrm>
            <a:custGeom>
              <a:avLst/>
              <a:gdLst/>
              <a:ahLst/>
              <a:cxnLst/>
              <a:rect l="l" t="t" r="r" b="b"/>
              <a:pathLst>
                <a:path w="4281" h="512" extrusionOk="0">
                  <a:moveTo>
                    <a:pt x="4281" y="0"/>
                  </a:moveTo>
                  <a:lnTo>
                    <a:pt x="0" y="336"/>
                  </a:lnTo>
                  <a:cubicBezTo>
                    <a:pt x="0" y="336"/>
                    <a:pt x="1341" y="511"/>
                    <a:pt x="2316" y="511"/>
                  </a:cubicBezTo>
                  <a:cubicBezTo>
                    <a:pt x="2547" y="511"/>
                    <a:pt x="2758" y="502"/>
                    <a:pt x="2925" y="477"/>
                  </a:cubicBezTo>
                  <a:cubicBezTo>
                    <a:pt x="3800" y="348"/>
                    <a:pt x="4281" y="0"/>
                    <a:pt x="4281"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4" name="Google Shape;7661;p42">
              <a:extLst>
                <a:ext uri="{FF2B5EF4-FFF2-40B4-BE49-F238E27FC236}">
                  <a16:creationId xmlns:a16="http://schemas.microsoft.com/office/drawing/2014/main" id="{67186A86-7FCB-AE69-A088-8436E7496D5D}"/>
                </a:ext>
              </a:extLst>
            </p:cNvPr>
            <p:cNvSpPr/>
            <p:nvPr/>
          </p:nvSpPr>
          <p:spPr>
            <a:xfrm>
              <a:off x="4514263" y="4398625"/>
              <a:ext cx="131875" cy="13850"/>
            </a:xfrm>
            <a:custGeom>
              <a:avLst/>
              <a:gdLst/>
              <a:ahLst/>
              <a:cxnLst/>
              <a:rect l="l" t="t" r="r" b="b"/>
              <a:pathLst>
                <a:path w="5275" h="554" extrusionOk="0">
                  <a:moveTo>
                    <a:pt x="5274" y="0"/>
                  </a:moveTo>
                  <a:lnTo>
                    <a:pt x="1" y="533"/>
                  </a:lnTo>
                  <a:cubicBezTo>
                    <a:pt x="1" y="533"/>
                    <a:pt x="855" y="553"/>
                    <a:pt x="1788" y="553"/>
                  </a:cubicBezTo>
                  <a:cubicBezTo>
                    <a:pt x="2617" y="553"/>
                    <a:pt x="3508" y="537"/>
                    <a:pt x="3919" y="476"/>
                  </a:cubicBezTo>
                  <a:cubicBezTo>
                    <a:pt x="4792" y="349"/>
                    <a:pt x="5274" y="0"/>
                    <a:pt x="5274"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7662;p42">
              <a:extLst>
                <a:ext uri="{FF2B5EF4-FFF2-40B4-BE49-F238E27FC236}">
                  <a16:creationId xmlns:a16="http://schemas.microsoft.com/office/drawing/2014/main" id="{8ABA71BE-68BF-CF3F-7506-7444EE2A33F8}"/>
                </a:ext>
              </a:extLst>
            </p:cNvPr>
            <p:cNvSpPr/>
            <p:nvPr/>
          </p:nvSpPr>
          <p:spPr>
            <a:xfrm>
              <a:off x="4486713" y="4341900"/>
              <a:ext cx="107050" cy="9600"/>
            </a:xfrm>
            <a:custGeom>
              <a:avLst/>
              <a:gdLst/>
              <a:ahLst/>
              <a:cxnLst/>
              <a:rect l="l" t="t" r="r" b="b"/>
              <a:pathLst>
                <a:path w="4282" h="384" extrusionOk="0">
                  <a:moveTo>
                    <a:pt x="4282" y="0"/>
                  </a:moveTo>
                  <a:lnTo>
                    <a:pt x="0" y="337"/>
                  </a:lnTo>
                  <a:cubicBezTo>
                    <a:pt x="0" y="337"/>
                    <a:pt x="840" y="383"/>
                    <a:pt x="1676" y="383"/>
                  </a:cubicBezTo>
                  <a:cubicBezTo>
                    <a:pt x="2155" y="383"/>
                    <a:pt x="2632" y="368"/>
                    <a:pt x="2950" y="321"/>
                  </a:cubicBezTo>
                  <a:cubicBezTo>
                    <a:pt x="3823" y="194"/>
                    <a:pt x="4282" y="0"/>
                    <a:pt x="4282"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2" name="Google Shape;7663;p42">
              <a:extLst>
                <a:ext uri="{FF2B5EF4-FFF2-40B4-BE49-F238E27FC236}">
                  <a16:creationId xmlns:a16="http://schemas.microsoft.com/office/drawing/2014/main" id="{D8D18CF8-9BF3-1B73-5FF3-79A23269DD11}"/>
                </a:ext>
              </a:extLst>
            </p:cNvPr>
            <p:cNvSpPr/>
            <p:nvPr/>
          </p:nvSpPr>
          <p:spPr>
            <a:xfrm>
              <a:off x="4514238" y="4189800"/>
              <a:ext cx="107025" cy="12825"/>
            </a:xfrm>
            <a:custGeom>
              <a:avLst/>
              <a:gdLst/>
              <a:ahLst/>
              <a:cxnLst/>
              <a:rect l="l" t="t" r="r" b="b"/>
              <a:pathLst>
                <a:path w="4281" h="513" extrusionOk="0">
                  <a:moveTo>
                    <a:pt x="4281" y="1"/>
                  </a:moveTo>
                  <a:lnTo>
                    <a:pt x="1" y="337"/>
                  </a:lnTo>
                  <a:cubicBezTo>
                    <a:pt x="1" y="337"/>
                    <a:pt x="1341" y="512"/>
                    <a:pt x="2316" y="512"/>
                  </a:cubicBezTo>
                  <a:cubicBezTo>
                    <a:pt x="2548" y="512"/>
                    <a:pt x="2758" y="502"/>
                    <a:pt x="2926" y="478"/>
                  </a:cubicBezTo>
                  <a:cubicBezTo>
                    <a:pt x="3800" y="349"/>
                    <a:pt x="4281" y="1"/>
                    <a:pt x="4281"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3" name="Google Shape;7664;p42">
              <a:extLst>
                <a:ext uri="{FF2B5EF4-FFF2-40B4-BE49-F238E27FC236}">
                  <a16:creationId xmlns:a16="http://schemas.microsoft.com/office/drawing/2014/main" id="{463DFD02-340F-B8B1-8787-90C1FBB0DEA9}"/>
                </a:ext>
              </a:extLst>
            </p:cNvPr>
            <p:cNvSpPr/>
            <p:nvPr/>
          </p:nvSpPr>
          <p:spPr>
            <a:xfrm>
              <a:off x="4622313" y="4179325"/>
              <a:ext cx="26850" cy="84575"/>
            </a:xfrm>
            <a:custGeom>
              <a:avLst/>
              <a:gdLst/>
              <a:ahLst/>
              <a:cxnLst/>
              <a:rect l="l" t="t" r="r" b="b"/>
              <a:pathLst>
                <a:path w="1074" h="3383" fill="none" extrusionOk="0">
                  <a:moveTo>
                    <a:pt x="1" y="3383"/>
                  </a:moveTo>
                  <a:cubicBezTo>
                    <a:pt x="1" y="3383"/>
                    <a:pt x="1073" y="2274"/>
                    <a:pt x="10" y="1"/>
                  </a:cubicBez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4" name="Google Shape;7665;p42">
              <a:extLst>
                <a:ext uri="{FF2B5EF4-FFF2-40B4-BE49-F238E27FC236}">
                  <a16:creationId xmlns:a16="http://schemas.microsoft.com/office/drawing/2014/main" id="{6D216C2C-C872-21B0-2723-F03B1CD584AA}"/>
                </a:ext>
              </a:extLst>
            </p:cNvPr>
            <p:cNvSpPr/>
            <p:nvPr/>
          </p:nvSpPr>
          <p:spPr>
            <a:xfrm>
              <a:off x="4623613" y="4405725"/>
              <a:ext cx="98300" cy="212125"/>
            </a:xfrm>
            <a:custGeom>
              <a:avLst/>
              <a:gdLst/>
              <a:ahLst/>
              <a:cxnLst/>
              <a:rect l="l" t="t" r="r" b="b"/>
              <a:pathLst>
                <a:path w="3932" h="8485" extrusionOk="0">
                  <a:moveTo>
                    <a:pt x="1346" y="0"/>
                  </a:moveTo>
                  <a:cubicBezTo>
                    <a:pt x="1" y="380"/>
                    <a:pt x="972" y="8146"/>
                    <a:pt x="1873" y="8411"/>
                  </a:cubicBezTo>
                  <a:cubicBezTo>
                    <a:pt x="2035" y="8458"/>
                    <a:pt x="2190" y="8484"/>
                    <a:pt x="2336" y="8484"/>
                  </a:cubicBezTo>
                  <a:cubicBezTo>
                    <a:pt x="3207" y="8484"/>
                    <a:pt x="3792" y="7577"/>
                    <a:pt x="3864" y="4971"/>
                  </a:cubicBezTo>
                  <a:cubicBezTo>
                    <a:pt x="3931" y="2624"/>
                    <a:pt x="3029" y="577"/>
                    <a:pt x="3029" y="577"/>
                  </a:cubicBezTo>
                  <a:lnTo>
                    <a:pt x="1346" y="0"/>
                  </a:ln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5" name="Google Shape;7666;p42">
              <a:extLst>
                <a:ext uri="{FF2B5EF4-FFF2-40B4-BE49-F238E27FC236}">
                  <a16:creationId xmlns:a16="http://schemas.microsoft.com/office/drawing/2014/main" id="{01216F63-48DD-68DF-AF98-0F076442755B}"/>
                </a:ext>
              </a:extLst>
            </p:cNvPr>
            <p:cNvSpPr/>
            <p:nvPr/>
          </p:nvSpPr>
          <p:spPr>
            <a:xfrm>
              <a:off x="4852888" y="4409150"/>
              <a:ext cx="98300" cy="212125"/>
            </a:xfrm>
            <a:custGeom>
              <a:avLst/>
              <a:gdLst/>
              <a:ahLst/>
              <a:cxnLst/>
              <a:rect l="l" t="t" r="r" b="b"/>
              <a:pathLst>
                <a:path w="3932" h="8485" extrusionOk="0">
                  <a:moveTo>
                    <a:pt x="1346" y="1"/>
                  </a:moveTo>
                  <a:lnTo>
                    <a:pt x="1346" y="1"/>
                  </a:lnTo>
                  <a:cubicBezTo>
                    <a:pt x="1" y="381"/>
                    <a:pt x="973" y="8144"/>
                    <a:pt x="1872" y="8411"/>
                  </a:cubicBezTo>
                  <a:cubicBezTo>
                    <a:pt x="2034" y="8459"/>
                    <a:pt x="2189" y="8485"/>
                    <a:pt x="2335" y="8485"/>
                  </a:cubicBezTo>
                  <a:cubicBezTo>
                    <a:pt x="3206" y="8485"/>
                    <a:pt x="3792" y="7577"/>
                    <a:pt x="3865" y="4970"/>
                  </a:cubicBezTo>
                  <a:cubicBezTo>
                    <a:pt x="3932" y="2623"/>
                    <a:pt x="3029" y="577"/>
                    <a:pt x="3029" y="577"/>
                  </a:cubicBezTo>
                  <a:lnTo>
                    <a:pt x="1346" y="1"/>
                  </a:ln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6" name="Google Shape;7667;p42">
              <a:extLst>
                <a:ext uri="{FF2B5EF4-FFF2-40B4-BE49-F238E27FC236}">
                  <a16:creationId xmlns:a16="http://schemas.microsoft.com/office/drawing/2014/main" id="{56259C5E-4263-7664-715D-5051753D64A8}"/>
                </a:ext>
              </a:extLst>
            </p:cNvPr>
            <p:cNvSpPr/>
            <p:nvPr/>
          </p:nvSpPr>
          <p:spPr>
            <a:xfrm>
              <a:off x="4603713" y="3928200"/>
              <a:ext cx="161425" cy="527850"/>
            </a:xfrm>
            <a:custGeom>
              <a:avLst/>
              <a:gdLst/>
              <a:ahLst/>
              <a:cxnLst/>
              <a:rect l="l" t="t" r="r" b="b"/>
              <a:pathLst>
                <a:path w="6457" h="21114" extrusionOk="0">
                  <a:moveTo>
                    <a:pt x="4561" y="1"/>
                  </a:moveTo>
                  <a:cubicBezTo>
                    <a:pt x="4518" y="1"/>
                    <a:pt x="4475" y="6"/>
                    <a:pt x="4432" y="16"/>
                  </a:cubicBezTo>
                  <a:cubicBezTo>
                    <a:pt x="3656" y="210"/>
                    <a:pt x="0" y="4396"/>
                    <a:pt x="0" y="4396"/>
                  </a:cubicBezTo>
                  <a:lnTo>
                    <a:pt x="1650" y="5617"/>
                  </a:lnTo>
                  <a:cubicBezTo>
                    <a:pt x="1691" y="8355"/>
                    <a:pt x="1923" y="11797"/>
                    <a:pt x="1999" y="15425"/>
                  </a:cubicBezTo>
                  <a:cubicBezTo>
                    <a:pt x="2040" y="17409"/>
                    <a:pt x="2129" y="19060"/>
                    <a:pt x="2166" y="19298"/>
                  </a:cubicBezTo>
                  <a:cubicBezTo>
                    <a:pt x="2334" y="20369"/>
                    <a:pt x="3218" y="21113"/>
                    <a:pt x="3531" y="21113"/>
                  </a:cubicBezTo>
                  <a:cubicBezTo>
                    <a:pt x="3536" y="21113"/>
                    <a:pt x="3541" y="21113"/>
                    <a:pt x="3545" y="21113"/>
                  </a:cubicBezTo>
                  <a:cubicBezTo>
                    <a:pt x="3959" y="21079"/>
                    <a:pt x="3810" y="20003"/>
                    <a:pt x="4142" y="18555"/>
                  </a:cubicBezTo>
                  <a:cubicBezTo>
                    <a:pt x="5086" y="14446"/>
                    <a:pt x="6142" y="6340"/>
                    <a:pt x="6336" y="4342"/>
                  </a:cubicBezTo>
                  <a:cubicBezTo>
                    <a:pt x="6456" y="3097"/>
                    <a:pt x="5604" y="1"/>
                    <a:pt x="456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7" name="Google Shape;7668;p42">
              <a:extLst>
                <a:ext uri="{FF2B5EF4-FFF2-40B4-BE49-F238E27FC236}">
                  <a16:creationId xmlns:a16="http://schemas.microsoft.com/office/drawing/2014/main" id="{69711B51-62BC-E555-CB70-2CCE2AD29DB2}"/>
                </a:ext>
              </a:extLst>
            </p:cNvPr>
            <p:cNvSpPr/>
            <p:nvPr/>
          </p:nvSpPr>
          <p:spPr>
            <a:xfrm>
              <a:off x="4387713" y="3804700"/>
              <a:ext cx="735850" cy="326925"/>
            </a:xfrm>
            <a:custGeom>
              <a:avLst/>
              <a:gdLst/>
              <a:ahLst/>
              <a:cxnLst/>
              <a:rect l="l" t="t" r="r" b="b"/>
              <a:pathLst>
                <a:path w="29434" h="13077" extrusionOk="0">
                  <a:moveTo>
                    <a:pt x="9818" y="0"/>
                  </a:moveTo>
                  <a:cubicBezTo>
                    <a:pt x="8613" y="0"/>
                    <a:pt x="7611" y="98"/>
                    <a:pt x="6992" y="330"/>
                  </a:cubicBezTo>
                  <a:cubicBezTo>
                    <a:pt x="5964" y="717"/>
                    <a:pt x="4311" y="3591"/>
                    <a:pt x="4311" y="3591"/>
                  </a:cubicBezTo>
                  <a:cubicBezTo>
                    <a:pt x="4311" y="3591"/>
                    <a:pt x="0" y="6825"/>
                    <a:pt x="1734" y="9802"/>
                  </a:cubicBezTo>
                  <a:cubicBezTo>
                    <a:pt x="1826" y="9960"/>
                    <a:pt x="2205" y="10025"/>
                    <a:pt x="2736" y="10025"/>
                  </a:cubicBezTo>
                  <a:cubicBezTo>
                    <a:pt x="4419" y="10025"/>
                    <a:pt x="7625" y="9378"/>
                    <a:pt x="8042" y="9021"/>
                  </a:cubicBezTo>
                  <a:cubicBezTo>
                    <a:pt x="9754" y="7564"/>
                    <a:pt x="9500" y="4538"/>
                    <a:pt x="12081" y="4538"/>
                  </a:cubicBezTo>
                  <a:cubicBezTo>
                    <a:pt x="12332" y="4538"/>
                    <a:pt x="12611" y="4567"/>
                    <a:pt x="12921" y="4628"/>
                  </a:cubicBezTo>
                  <a:cubicBezTo>
                    <a:pt x="16153" y="5274"/>
                    <a:pt x="14306" y="7302"/>
                    <a:pt x="16667" y="7302"/>
                  </a:cubicBezTo>
                  <a:cubicBezTo>
                    <a:pt x="16765" y="7302"/>
                    <a:pt x="16871" y="7298"/>
                    <a:pt x="16984" y="7291"/>
                  </a:cubicBezTo>
                  <a:cubicBezTo>
                    <a:pt x="18274" y="7209"/>
                    <a:pt x="19341" y="7007"/>
                    <a:pt x="20263" y="7007"/>
                  </a:cubicBezTo>
                  <a:cubicBezTo>
                    <a:pt x="21372" y="7007"/>
                    <a:pt x="22272" y="7299"/>
                    <a:pt x="23095" y="8439"/>
                  </a:cubicBezTo>
                  <a:cubicBezTo>
                    <a:pt x="24603" y="10526"/>
                    <a:pt x="24978" y="9099"/>
                    <a:pt x="26302" y="10645"/>
                  </a:cubicBezTo>
                  <a:cubicBezTo>
                    <a:pt x="26673" y="11077"/>
                    <a:pt x="27001" y="13077"/>
                    <a:pt x="27001" y="13077"/>
                  </a:cubicBezTo>
                  <a:cubicBezTo>
                    <a:pt x="27001" y="13077"/>
                    <a:pt x="29434" y="11831"/>
                    <a:pt x="28446" y="8730"/>
                  </a:cubicBezTo>
                  <a:cubicBezTo>
                    <a:pt x="27937" y="7141"/>
                    <a:pt x="24367" y="5084"/>
                    <a:pt x="24367" y="5084"/>
                  </a:cubicBezTo>
                  <a:cubicBezTo>
                    <a:pt x="24367" y="5084"/>
                    <a:pt x="22801" y="2551"/>
                    <a:pt x="22029" y="2059"/>
                  </a:cubicBezTo>
                  <a:cubicBezTo>
                    <a:pt x="20667" y="1192"/>
                    <a:pt x="14017" y="0"/>
                    <a:pt x="9818" y="0"/>
                  </a:cubicBez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8" name="Google Shape;7669;p42">
              <a:extLst>
                <a:ext uri="{FF2B5EF4-FFF2-40B4-BE49-F238E27FC236}">
                  <a16:creationId xmlns:a16="http://schemas.microsoft.com/office/drawing/2014/main" id="{8B39A84A-75D3-1BF6-12AF-1BD1E8D6AA00}"/>
                </a:ext>
              </a:extLst>
            </p:cNvPr>
            <p:cNvSpPr/>
            <p:nvPr/>
          </p:nvSpPr>
          <p:spPr>
            <a:xfrm>
              <a:off x="4733438" y="3820025"/>
              <a:ext cx="276025" cy="144875"/>
            </a:xfrm>
            <a:custGeom>
              <a:avLst/>
              <a:gdLst/>
              <a:ahLst/>
              <a:cxnLst/>
              <a:rect l="l" t="t" r="r" b="b"/>
              <a:pathLst>
                <a:path w="11041" h="5795" extrusionOk="0">
                  <a:moveTo>
                    <a:pt x="11040" y="0"/>
                  </a:moveTo>
                  <a:lnTo>
                    <a:pt x="0" y="4179"/>
                  </a:lnTo>
                  <a:cubicBezTo>
                    <a:pt x="321" y="4947"/>
                    <a:pt x="656" y="5792"/>
                    <a:pt x="1731" y="5795"/>
                  </a:cubicBezTo>
                  <a:cubicBezTo>
                    <a:pt x="1733" y="5795"/>
                    <a:pt x="1734" y="5795"/>
                    <a:pt x="1735" y="5795"/>
                  </a:cubicBezTo>
                  <a:cubicBezTo>
                    <a:pt x="3456" y="5795"/>
                    <a:pt x="9136" y="2015"/>
                    <a:pt x="11040"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9" name="Google Shape;7670;p42">
              <a:extLst>
                <a:ext uri="{FF2B5EF4-FFF2-40B4-BE49-F238E27FC236}">
                  <a16:creationId xmlns:a16="http://schemas.microsoft.com/office/drawing/2014/main" id="{A1CBB1B2-3E01-93D1-B4EE-80C0B5FE0A40}"/>
                </a:ext>
              </a:extLst>
            </p:cNvPr>
            <p:cNvSpPr/>
            <p:nvPr/>
          </p:nvSpPr>
          <p:spPr>
            <a:xfrm>
              <a:off x="4546613" y="3834600"/>
              <a:ext cx="205700" cy="96025"/>
            </a:xfrm>
            <a:custGeom>
              <a:avLst/>
              <a:gdLst/>
              <a:ahLst/>
              <a:cxnLst/>
              <a:rect l="l" t="t" r="r" b="b"/>
              <a:pathLst>
                <a:path w="8228" h="3841" extrusionOk="0">
                  <a:moveTo>
                    <a:pt x="0" y="0"/>
                  </a:moveTo>
                  <a:lnTo>
                    <a:pt x="0" y="0"/>
                  </a:lnTo>
                  <a:cubicBezTo>
                    <a:pt x="1" y="0"/>
                    <a:pt x="4350" y="3532"/>
                    <a:pt x="4947" y="3781"/>
                  </a:cubicBezTo>
                  <a:cubicBezTo>
                    <a:pt x="5047" y="3823"/>
                    <a:pt x="5206" y="3840"/>
                    <a:pt x="5401" y="3840"/>
                  </a:cubicBezTo>
                  <a:cubicBezTo>
                    <a:pt x="6368" y="3840"/>
                    <a:pt x="8228" y="3412"/>
                    <a:pt x="8228" y="3412"/>
                  </a:cubicBezTo>
                  <a:lnTo>
                    <a:pt x="0" y="0"/>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0" name="Google Shape;7671;p42">
              <a:extLst>
                <a:ext uri="{FF2B5EF4-FFF2-40B4-BE49-F238E27FC236}">
                  <a16:creationId xmlns:a16="http://schemas.microsoft.com/office/drawing/2014/main" id="{D255D282-B289-CC0E-5691-14B9F4A173EE}"/>
                </a:ext>
              </a:extLst>
            </p:cNvPr>
            <p:cNvSpPr/>
            <p:nvPr/>
          </p:nvSpPr>
          <p:spPr>
            <a:xfrm>
              <a:off x="4514413" y="3225700"/>
              <a:ext cx="285250" cy="178400"/>
            </a:xfrm>
            <a:custGeom>
              <a:avLst/>
              <a:gdLst/>
              <a:ahLst/>
              <a:cxnLst/>
              <a:rect l="l" t="t" r="r" b="b"/>
              <a:pathLst>
                <a:path w="11410" h="7136" extrusionOk="0">
                  <a:moveTo>
                    <a:pt x="5234" y="0"/>
                  </a:moveTo>
                  <a:lnTo>
                    <a:pt x="5234" y="0"/>
                  </a:lnTo>
                  <a:cubicBezTo>
                    <a:pt x="5458" y="1612"/>
                    <a:pt x="4129" y="1551"/>
                    <a:pt x="2329" y="2777"/>
                  </a:cubicBezTo>
                  <a:cubicBezTo>
                    <a:pt x="1" y="4362"/>
                    <a:pt x="4029" y="7136"/>
                    <a:pt x="7278" y="7136"/>
                  </a:cubicBezTo>
                  <a:cubicBezTo>
                    <a:pt x="8263" y="7136"/>
                    <a:pt x="9177" y="6881"/>
                    <a:pt x="9820" y="6261"/>
                  </a:cubicBezTo>
                  <a:cubicBezTo>
                    <a:pt x="11410" y="4727"/>
                    <a:pt x="8855" y="2173"/>
                    <a:pt x="8158" y="1573"/>
                  </a:cubicBezTo>
                  <a:cubicBezTo>
                    <a:pt x="7460" y="972"/>
                    <a:pt x="5234" y="1"/>
                    <a:pt x="5234"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1" name="Google Shape;7672;p42">
              <a:extLst>
                <a:ext uri="{FF2B5EF4-FFF2-40B4-BE49-F238E27FC236}">
                  <a16:creationId xmlns:a16="http://schemas.microsoft.com/office/drawing/2014/main" id="{18560800-2ED0-73F7-0269-C2023F4AC0A5}"/>
                </a:ext>
              </a:extLst>
            </p:cNvPr>
            <p:cNvSpPr/>
            <p:nvPr/>
          </p:nvSpPr>
          <p:spPr>
            <a:xfrm>
              <a:off x="4584813" y="3371975"/>
              <a:ext cx="170500" cy="78300"/>
            </a:xfrm>
            <a:custGeom>
              <a:avLst/>
              <a:gdLst/>
              <a:ahLst/>
              <a:cxnLst/>
              <a:rect l="l" t="t" r="r" b="b"/>
              <a:pathLst>
                <a:path w="6820" h="3132" extrusionOk="0">
                  <a:moveTo>
                    <a:pt x="2506" y="0"/>
                  </a:moveTo>
                  <a:cubicBezTo>
                    <a:pt x="912" y="0"/>
                    <a:pt x="1" y="1195"/>
                    <a:pt x="1556" y="2460"/>
                  </a:cubicBezTo>
                  <a:cubicBezTo>
                    <a:pt x="2148" y="2942"/>
                    <a:pt x="2951" y="3132"/>
                    <a:pt x="3725" y="3132"/>
                  </a:cubicBezTo>
                  <a:cubicBezTo>
                    <a:pt x="5336" y="3132"/>
                    <a:pt x="6819" y="2311"/>
                    <a:pt x="5998" y="1603"/>
                  </a:cubicBezTo>
                  <a:cubicBezTo>
                    <a:pt x="4782" y="556"/>
                    <a:pt x="3390" y="114"/>
                    <a:pt x="3390" y="114"/>
                  </a:cubicBezTo>
                  <a:cubicBezTo>
                    <a:pt x="3081" y="36"/>
                    <a:pt x="2783" y="0"/>
                    <a:pt x="2506"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2" name="Google Shape;7673;p42">
              <a:extLst>
                <a:ext uri="{FF2B5EF4-FFF2-40B4-BE49-F238E27FC236}">
                  <a16:creationId xmlns:a16="http://schemas.microsoft.com/office/drawing/2014/main" id="{29741E16-5135-47FA-1DC7-6679821AD12F}"/>
                </a:ext>
              </a:extLst>
            </p:cNvPr>
            <p:cNvSpPr/>
            <p:nvPr/>
          </p:nvSpPr>
          <p:spPr>
            <a:xfrm>
              <a:off x="4595863" y="3353750"/>
              <a:ext cx="487975" cy="165100"/>
            </a:xfrm>
            <a:custGeom>
              <a:avLst/>
              <a:gdLst/>
              <a:ahLst/>
              <a:cxnLst/>
              <a:rect l="l" t="t" r="r" b="b"/>
              <a:pathLst>
                <a:path w="19519" h="6604" extrusionOk="0">
                  <a:moveTo>
                    <a:pt x="9619" y="0"/>
                  </a:moveTo>
                  <a:cubicBezTo>
                    <a:pt x="9581" y="0"/>
                    <a:pt x="9547" y="3"/>
                    <a:pt x="9516" y="9"/>
                  </a:cubicBezTo>
                  <a:cubicBezTo>
                    <a:pt x="8172" y="275"/>
                    <a:pt x="7627" y="583"/>
                    <a:pt x="7627" y="583"/>
                  </a:cubicBezTo>
                  <a:cubicBezTo>
                    <a:pt x="5949" y="938"/>
                    <a:pt x="2860" y="1279"/>
                    <a:pt x="1638" y="2495"/>
                  </a:cubicBezTo>
                  <a:cubicBezTo>
                    <a:pt x="87" y="4036"/>
                    <a:pt x="0" y="6604"/>
                    <a:pt x="0" y="6604"/>
                  </a:cubicBezTo>
                  <a:cubicBezTo>
                    <a:pt x="0" y="6604"/>
                    <a:pt x="18896" y="6582"/>
                    <a:pt x="19210" y="6035"/>
                  </a:cubicBezTo>
                  <a:cubicBezTo>
                    <a:pt x="19518" y="5500"/>
                    <a:pt x="11252" y="0"/>
                    <a:pt x="9619" y="0"/>
                  </a:cubicBezTo>
                  <a:close/>
                </a:path>
              </a:pathLst>
            </a:custGeom>
            <a:solidFill>
              <a:srgbClr val="FCDB8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3" name="Google Shape;7674;p42">
              <a:extLst>
                <a:ext uri="{FF2B5EF4-FFF2-40B4-BE49-F238E27FC236}">
                  <a16:creationId xmlns:a16="http://schemas.microsoft.com/office/drawing/2014/main" id="{5BA858F7-76DB-E323-F336-7866CEDC1B7A}"/>
                </a:ext>
              </a:extLst>
            </p:cNvPr>
            <p:cNvSpPr/>
            <p:nvPr/>
          </p:nvSpPr>
          <p:spPr>
            <a:xfrm>
              <a:off x="4726488" y="3379200"/>
              <a:ext cx="109175" cy="48100"/>
            </a:xfrm>
            <a:custGeom>
              <a:avLst/>
              <a:gdLst/>
              <a:ahLst/>
              <a:cxnLst/>
              <a:rect l="l" t="t" r="r" b="b"/>
              <a:pathLst>
                <a:path w="4367" h="1924" fill="none" extrusionOk="0">
                  <a:moveTo>
                    <a:pt x="3" y="37"/>
                  </a:moveTo>
                  <a:cubicBezTo>
                    <a:pt x="1" y="532"/>
                    <a:pt x="345" y="1924"/>
                    <a:pt x="1633" y="1779"/>
                  </a:cubicBezTo>
                  <a:cubicBezTo>
                    <a:pt x="2924" y="1634"/>
                    <a:pt x="4367" y="1"/>
                    <a:pt x="4367" y="1"/>
                  </a:cubicBez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4" name="Google Shape;7675;p42">
              <a:extLst>
                <a:ext uri="{FF2B5EF4-FFF2-40B4-BE49-F238E27FC236}">
                  <a16:creationId xmlns:a16="http://schemas.microsoft.com/office/drawing/2014/main" id="{405E6A6D-5296-807B-AABB-A17D961A9C59}"/>
                </a:ext>
              </a:extLst>
            </p:cNvPr>
            <p:cNvSpPr/>
            <p:nvPr/>
          </p:nvSpPr>
          <p:spPr>
            <a:xfrm>
              <a:off x="4733913" y="3279175"/>
              <a:ext cx="112775" cy="119850"/>
            </a:xfrm>
            <a:custGeom>
              <a:avLst/>
              <a:gdLst/>
              <a:ahLst/>
              <a:cxnLst/>
              <a:rect l="l" t="t" r="r" b="b"/>
              <a:pathLst>
                <a:path w="4511" h="4794" extrusionOk="0">
                  <a:moveTo>
                    <a:pt x="4415" y="0"/>
                  </a:moveTo>
                  <a:lnTo>
                    <a:pt x="1540" y="1103"/>
                  </a:lnTo>
                  <a:lnTo>
                    <a:pt x="0" y="1829"/>
                  </a:lnTo>
                  <a:cubicBezTo>
                    <a:pt x="0" y="1829"/>
                    <a:pt x="389" y="4069"/>
                    <a:pt x="616" y="4297"/>
                  </a:cubicBezTo>
                  <a:cubicBezTo>
                    <a:pt x="965" y="4648"/>
                    <a:pt x="1333" y="4793"/>
                    <a:pt x="1696" y="4793"/>
                  </a:cubicBezTo>
                  <a:cubicBezTo>
                    <a:pt x="2513" y="4793"/>
                    <a:pt x="3306" y="4057"/>
                    <a:pt x="3798" y="3284"/>
                  </a:cubicBezTo>
                  <a:cubicBezTo>
                    <a:pt x="4510" y="2167"/>
                    <a:pt x="4415" y="0"/>
                    <a:pt x="441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5" name="Google Shape;7676;p42">
              <a:extLst>
                <a:ext uri="{FF2B5EF4-FFF2-40B4-BE49-F238E27FC236}">
                  <a16:creationId xmlns:a16="http://schemas.microsoft.com/office/drawing/2014/main" id="{63F75F82-50E7-814D-0087-5496BB32688D}"/>
                </a:ext>
              </a:extLst>
            </p:cNvPr>
            <p:cNvSpPr/>
            <p:nvPr/>
          </p:nvSpPr>
          <p:spPr>
            <a:xfrm>
              <a:off x="4711163" y="3279175"/>
              <a:ext cx="133150" cy="88125"/>
            </a:xfrm>
            <a:custGeom>
              <a:avLst/>
              <a:gdLst/>
              <a:ahLst/>
              <a:cxnLst/>
              <a:rect l="l" t="t" r="r" b="b"/>
              <a:pathLst>
                <a:path w="5326" h="3525" extrusionOk="0">
                  <a:moveTo>
                    <a:pt x="5325" y="0"/>
                  </a:moveTo>
                  <a:lnTo>
                    <a:pt x="2450" y="1102"/>
                  </a:lnTo>
                  <a:lnTo>
                    <a:pt x="0" y="2041"/>
                  </a:lnTo>
                  <a:cubicBezTo>
                    <a:pt x="0" y="2041"/>
                    <a:pt x="514" y="3524"/>
                    <a:pt x="2071" y="3524"/>
                  </a:cubicBezTo>
                  <a:cubicBezTo>
                    <a:pt x="2176" y="3524"/>
                    <a:pt x="2285" y="3518"/>
                    <a:pt x="2399" y="3503"/>
                  </a:cubicBezTo>
                  <a:cubicBezTo>
                    <a:pt x="3742" y="3337"/>
                    <a:pt x="5325" y="1"/>
                    <a:pt x="5325"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6" name="Google Shape;7677;p42">
              <a:extLst>
                <a:ext uri="{FF2B5EF4-FFF2-40B4-BE49-F238E27FC236}">
                  <a16:creationId xmlns:a16="http://schemas.microsoft.com/office/drawing/2014/main" id="{D552DBB9-8463-AE33-6A19-5CF2AF15B936}"/>
                </a:ext>
              </a:extLst>
            </p:cNvPr>
            <p:cNvSpPr/>
            <p:nvPr/>
          </p:nvSpPr>
          <p:spPr>
            <a:xfrm>
              <a:off x="4568588" y="3002425"/>
              <a:ext cx="357625" cy="334450"/>
            </a:xfrm>
            <a:custGeom>
              <a:avLst/>
              <a:gdLst/>
              <a:ahLst/>
              <a:cxnLst/>
              <a:rect l="l" t="t" r="r" b="b"/>
              <a:pathLst>
                <a:path w="14305" h="13378" extrusionOk="0">
                  <a:moveTo>
                    <a:pt x="9016" y="1"/>
                  </a:moveTo>
                  <a:cubicBezTo>
                    <a:pt x="8450" y="1"/>
                    <a:pt x="7820" y="61"/>
                    <a:pt x="7120" y="192"/>
                  </a:cubicBezTo>
                  <a:cubicBezTo>
                    <a:pt x="7072" y="200"/>
                    <a:pt x="7020" y="204"/>
                    <a:pt x="6964" y="204"/>
                  </a:cubicBezTo>
                  <a:cubicBezTo>
                    <a:pt x="6647" y="204"/>
                    <a:pt x="6226" y="82"/>
                    <a:pt x="5904" y="82"/>
                  </a:cubicBezTo>
                  <a:cubicBezTo>
                    <a:pt x="5799" y="82"/>
                    <a:pt x="5704" y="95"/>
                    <a:pt x="5626" y="130"/>
                  </a:cubicBezTo>
                  <a:cubicBezTo>
                    <a:pt x="4518" y="623"/>
                    <a:pt x="2556" y="3721"/>
                    <a:pt x="2101" y="5115"/>
                  </a:cubicBezTo>
                  <a:cubicBezTo>
                    <a:pt x="1" y="11532"/>
                    <a:pt x="5118" y="13377"/>
                    <a:pt x="6469" y="13377"/>
                  </a:cubicBezTo>
                  <a:cubicBezTo>
                    <a:pt x="6511" y="13377"/>
                    <a:pt x="6550" y="13375"/>
                    <a:pt x="6584" y="13372"/>
                  </a:cubicBezTo>
                  <a:cubicBezTo>
                    <a:pt x="9852" y="13038"/>
                    <a:pt x="11394" y="11959"/>
                    <a:pt x="12563" y="8997"/>
                  </a:cubicBezTo>
                  <a:cubicBezTo>
                    <a:pt x="14018" y="5310"/>
                    <a:pt x="14304" y="1"/>
                    <a:pt x="901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7" name="Google Shape;7678;p42">
              <a:extLst>
                <a:ext uri="{FF2B5EF4-FFF2-40B4-BE49-F238E27FC236}">
                  <a16:creationId xmlns:a16="http://schemas.microsoft.com/office/drawing/2014/main" id="{D1881624-22DC-6020-DE8A-3D90005E958E}"/>
                </a:ext>
              </a:extLst>
            </p:cNvPr>
            <p:cNvSpPr/>
            <p:nvPr/>
          </p:nvSpPr>
          <p:spPr>
            <a:xfrm>
              <a:off x="4774213" y="3177025"/>
              <a:ext cx="66600" cy="66575"/>
            </a:xfrm>
            <a:custGeom>
              <a:avLst/>
              <a:gdLst/>
              <a:ahLst/>
              <a:cxnLst/>
              <a:rect l="l" t="t" r="r" b="b"/>
              <a:pathLst>
                <a:path w="2664" h="2663" extrusionOk="0">
                  <a:moveTo>
                    <a:pt x="1332" y="0"/>
                  </a:moveTo>
                  <a:cubicBezTo>
                    <a:pt x="596" y="0"/>
                    <a:pt x="1" y="597"/>
                    <a:pt x="1" y="1332"/>
                  </a:cubicBezTo>
                  <a:cubicBezTo>
                    <a:pt x="1" y="2067"/>
                    <a:pt x="596" y="2663"/>
                    <a:pt x="1332" y="2663"/>
                  </a:cubicBezTo>
                  <a:cubicBezTo>
                    <a:pt x="2066" y="2663"/>
                    <a:pt x="2663" y="2067"/>
                    <a:pt x="2663" y="1332"/>
                  </a:cubicBezTo>
                  <a:cubicBezTo>
                    <a:pt x="2663" y="597"/>
                    <a:pt x="2066" y="0"/>
                    <a:pt x="1332" y="0"/>
                  </a:cubicBezTo>
                  <a:close/>
                </a:path>
              </a:pathLst>
            </a:custGeom>
            <a:solidFill>
              <a:srgbClr val="D7AE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8" name="Google Shape;7679;p42">
              <a:extLst>
                <a:ext uri="{FF2B5EF4-FFF2-40B4-BE49-F238E27FC236}">
                  <a16:creationId xmlns:a16="http://schemas.microsoft.com/office/drawing/2014/main" id="{8480ADCB-0FC6-F101-4A4D-2A447F9C6C9A}"/>
                </a:ext>
              </a:extLst>
            </p:cNvPr>
            <p:cNvSpPr/>
            <p:nvPr/>
          </p:nvSpPr>
          <p:spPr>
            <a:xfrm>
              <a:off x="4613338" y="3155125"/>
              <a:ext cx="42825" cy="55650"/>
            </a:xfrm>
            <a:custGeom>
              <a:avLst/>
              <a:gdLst/>
              <a:ahLst/>
              <a:cxnLst/>
              <a:rect l="l" t="t" r="r" b="b"/>
              <a:pathLst>
                <a:path w="1713" h="2226" extrusionOk="0">
                  <a:moveTo>
                    <a:pt x="858" y="1"/>
                  </a:moveTo>
                  <a:cubicBezTo>
                    <a:pt x="387" y="1"/>
                    <a:pt x="3" y="497"/>
                    <a:pt x="1" y="1110"/>
                  </a:cubicBezTo>
                  <a:cubicBezTo>
                    <a:pt x="0" y="1724"/>
                    <a:pt x="381" y="2223"/>
                    <a:pt x="853" y="2225"/>
                  </a:cubicBezTo>
                  <a:cubicBezTo>
                    <a:pt x="854" y="2225"/>
                    <a:pt x="854" y="2225"/>
                    <a:pt x="855" y="2225"/>
                  </a:cubicBezTo>
                  <a:cubicBezTo>
                    <a:pt x="1326" y="2225"/>
                    <a:pt x="1710" y="1729"/>
                    <a:pt x="1711" y="1115"/>
                  </a:cubicBezTo>
                  <a:cubicBezTo>
                    <a:pt x="1713" y="502"/>
                    <a:pt x="1331" y="2"/>
                    <a:pt x="860" y="1"/>
                  </a:cubicBezTo>
                  <a:cubicBezTo>
                    <a:pt x="859" y="1"/>
                    <a:pt x="858" y="1"/>
                    <a:pt x="858" y="1"/>
                  </a:cubicBezTo>
                  <a:close/>
                </a:path>
              </a:pathLst>
            </a:custGeom>
            <a:solidFill>
              <a:srgbClr val="D7AE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9" name="Google Shape;7680;p42">
              <a:extLst>
                <a:ext uri="{FF2B5EF4-FFF2-40B4-BE49-F238E27FC236}">
                  <a16:creationId xmlns:a16="http://schemas.microsoft.com/office/drawing/2014/main" id="{A3A9D485-8C8D-0B99-EE98-47904F55F8C2}"/>
                </a:ext>
              </a:extLst>
            </p:cNvPr>
            <p:cNvSpPr/>
            <p:nvPr/>
          </p:nvSpPr>
          <p:spPr>
            <a:xfrm>
              <a:off x="4830963" y="3036950"/>
              <a:ext cx="276575" cy="443750"/>
            </a:xfrm>
            <a:custGeom>
              <a:avLst/>
              <a:gdLst/>
              <a:ahLst/>
              <a:cxnLst/>
              <a:rect l="l" t="t" r="r" b="b"/>
              <a:pathLst>
                <a:path w="11063" h="17750" extrusionOk="0">
                  <a:moveTo>
                    <a:pt x="1890" y="0"/>
                  </a:moveTo>
                  <a:cubicBezTo>
                    <a:pt x="1786" y="0"/>
                    <a:pt x="1747" y="52"/>
                    <a:pt x="1795" y="156"/>
                  </a:cubicBezTo>
                  <a:cubicBezTo>
                    <a:pt x="1795" y="156"/>
                    <a:pt x="790" y="9313"/>
                    <a:pt x="152" y="12645"/>
                  </a:cubicBezTo>
                  <a:cubicBezTo>
                    <a:pt x="1" y="13436"/>
                    <a:pt x="1264" y="14565"/>
                    <a:pt x="1746" y="15147"/>
                  </a:cubicBezTo>
                  <a:cubicBezTo>
                    <a:pt x="3203" y="16903"/>
                    <a:pt x="5797" y="17749"/>
                    <a:pt x="7403" y="17749"/>
                  </a:cubicBezTo>
                  <a:cubicBezTo>
                    <a:pt x="7931" y="17749"/>
                    <a:pt x="8352" y="17658"/>
                    <a:pt x="8591" y="17478"/>
                  </a:cubicBezTo>
                  <a:cubicBezTo>
                    <a:pt x="11063" y="15615"/>
                    <a:pt x="8162" y="12836"/>
                    <a:pt x="6882" y="11392"/>
                  </a:cubicBezTo>
                  <a:cubicBezTo>
                    <a:pt x="5229" y="9525"/>
                    <a:pt x="6021" y="9326"/>
                    <a:pt x="5774" y="5332"/>
                  </a:cubicBezTo>
                  <a:cubicBezTo>
                    <a:pt x="5559" y="1901"/>
                    <a:pt x="2523" y="0"/>
                    <a:pt x="1890"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0" name="Google Shape;7681;p42">
              <a:extLst>
                <a:ext uri="{FF2B5EF4-FFF2-40B4-BE49-F238E27FC236}">
                  <a16:creationId xmlns:a16="http://schemas.microsoft.com/office/drawing/2014/main" id="{0148D2B7-FBAD-448B-5487-6CF57A1A653F}"/>
                </a:ext>
              </a:extLst>
            </p:cNvPr>
            <p:cNvSpPr/>
            <p:nvPr/>
          </p:nvSpPr>
          <p:spPr>
            <a:xfrm>
              <a:off x="4789813" y="3317775"/>
              <a:ext cx="213275" cy="132200"/>
            </a:xfrm>
            <a:custGeom>
              <a:avLst/>
              <a:gdLst/>
              <a:ahLst/>
              <a:cxnLst/>
              <a:rect l="l" t="t" r="r" b="b"/>
              <a:pathLst>
                <a:path w="8531" h="5288" extrusionOk="0">
                  <a:moveTo>
                    <a:pt x="1935" y="1"/>
                  </a:moveTo>
                  <a:cubicBezTo>
                    <a:pt x="97" y="285"/>
                    <a:pt x="0" y="2692"/>
                    <a:pt x="2137" y="3769"/>
                  </a:cubicBezTo>
                  <a:cubicBezTo>
                    <a:pt x="3537" y="4474"/>
                    <a:pt x="5748" y="5287"/>
                    <a:pt x="7110" y="5287"/>
                  </a:cubicBezTo>
                  <a:cubicBezTo>
                    <a:pt x="8003" y="5287"/>
                    <a:pt x="8531" y="4938"/>
                    <a:pt x="8228" y="3980"/>
                  </a:cubicBezTo>
                  <a:cubicBezTo>
                    <a:pt x="7460" y="1561"/>
                    <a:pt x="1935" y="1"/>
                    <a:pt x="1935"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1" name="Google Shape;7682;p42">
              <a:extLst>
                <a:ext uri="{FF2B5EF4-FFF2-40B4-BE49-F238E27FC236}">
                  <a16:creationId xmlns:a16="http://schemas.microsoft.com/office/drawing/2014/main" id="{839E1102-C1CC-D64D-702C-14953DFA3FFB}"/>
                </a:ext>
              </a:extLst>
            </p:cNvPr>
            <p:cNvSpPr/>
            <p:nvPr/>
          </p:nvSpPr>
          <p:spPr>
            <a:xfrm>
              <a:off x="4886538" y="3302275"/>
              <a:ext cx="213275" cy="115275"/>
            </a:xfrm>
            <a:custGeom>
              <a:avLst/>
              <a:gdLst/>
              <a:ahLst/>
              <a:cxnLst/>
              <a:rect l="l" t="t" r="r" b="b"/>
              <a:pathLst>
                <a:path w="8531" h="4611" extrusionOk="0">
                  <a:moveTo>
                    <a:pt x="3017" y="0"/>
                  </a:moveTo>
                  <a:cubicBezTo>
                    <a:pt x="1180" y="284"/>
                    <a:pt x="0" y="2015"/>
                    <a:pt x="2138" y="3092"/>
                  </a:cubicBezTo>
                  <a:cubicBezTo>
                    <a:pt x="3537" y="3797"/>
                    <a:pt x="5748" y="4610"/>
                    <a:pt x="7110" y="4610"/>
                  </a:cubicBezTo>
                  <a:cubicBezTo>
                    <a:pt x="8003" y="4610"/>
                    <a:pt x="8531" y="4261"/>
                    <a:pt x="8228" y="3304"/>
                  </a:cubicBezTo>
                  <a:cubicBezTo>
                    <a:pt x="7463" y="883"/>
                    <a:pt x="3017" y="0"/>
                    <a:pt x="3017"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2" name="Google Shape;7683;p42">
              <a:extLst>
                <a:ext uri="{FF2B5EF4-FFF2-40B4-BE49-F238E27FC236}">
                  <a16:creationId xmlns:a16="http://schemas.microsoft.com/office/drawing/2014/main" id="{4E4ADBDA-0B5D-B4D2-6957-070D3C5A7F3B}"/>
                </a:ext>
              </a:extLst>
            </p:cNvPr>
            <p:cNvSpPr/>
            <p:nvPr/>
          </p:nvSpPr>
          <p:spPr>
            <a:xfrm>
              <a:off x="4835763" y="3007750"/>
              <a:ext cx="79225" cy="170250"/>
            </a:xfrm>
            <a:custGeom>
              <a:avLst/>
              <a:gdLst/>
              <a:ahLst/>
              <a:cxnLst/>
              <a:rect l="l" t="t" r="r" b="b"/>
              <a:pathLst>
                <a:path w="3169" h="6810" extrusionOk="0">
                  <a:moveTo>
                    <a:pt x="727" y="0"/>
                  </a:moveTo>
                  <a:cubicBezTo>
                    <a:pt x="698" y="0"/>
                    <a:pt x="670" y="2"/>
                    <a:pt x="644" y="5"/>
                  </a:cubicBezTo>
                  <a:cubicBezTo>
                    <a:pt x="1" y="82"/>
                    <a:pt x="667" y="6809"/>
                    <a:pt x="667" y="6809"/>
                  </a:cubicBezTo>
                  <a:cubicBezTo>
                    <a:pt x="2253" y="6109"/>
                    <a:pt x="2998" y="5010"/>
                    <a:pt x="3085" y="2923"/>
                  </a:cubicBezTo>
                  <a:cubicBezTo>
                    <a:pt x="3168" y="920"/>
                    <a:pt x="1434" y="0"/>
                    <a:pt x="727" y="0"/>
                  </a:cubicBez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3" name="Google Shape;7684;p42">
              <a:extLst>
                <a:ext uri="{FF2B5EF4-FFF2-40B4-BE49-F238E27FC236}">
                  <a16:creationId xmlns:a16="http://schemas.microsoft.com/office/drawing/2014/main" id="{C3C84885-BDCF-36E2-AB77-382C639198FA}"/>
                </a:ext>
              </a:extLst>
            </p:cNvPr>
            <p:cNvSpPr/>
            <p:nvPr/>
          </p:nvSpPr>
          <p:spPr>
            <a:xfrm>
              <a:off x="4819563" y="3211850"/>
              <a:ext cx="92275" cy="74575"/>
            </a:xfrm>
            <a:custGeom>
              <a:avLst/>
              <a:gdLst/>
              <a:ahLst/>
              <a:cxnLst/>
              <a:rect l="l" t="t" r="r" b="b"/>
              <a:pathLst>
                <a:path w="3691" h="2983" extrusionOk="0">
                  <a:moveTo>
                    <a:pt x="2801" y="0"/>
                  </a:moveTo>
                  <a:cubicBezTo>
                    <a:pt x="2249" y="0"/>
                    <a:pt x="1561" y="411"/>
                    <a:pt x="1561" y="411"/>
                  </a:cubicBezTo>
                  <a:cubicBezTo>
                    <a:pt x="1561" y="411"/>
                    <a:pt x="0" y="2115"/>
                    <a:pt x="1114" y="2840"/>
                  </a:cubicBezTo>
                  <a:cubicBezTo>
                    <a:pt x="1267" y="2939"/>
                    <a:pt x="1426" y="2983"/>
                    <a:pt x="1587" y="2983"/>
                  </a:cubicBezTo>
                  <a:cubicBezTo>
                    <a:pt x="2605" y="2983"/>
                    <a:pt x="3691" y="1223"/>
                    <a:pt x="3425" y="417"/>
                  </a:cubicBezTo>
                  <a:cubicBezTo>
                    <a:pt x="3322" y="104"/>
                    <a:pt x="3079" y="0"/>
                    <a:pt x="280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4" name="Google Shape;7685;p42">
              <a:extLst>
                <a:ext uri="{FF2B5EF4-FFF2-40B4-BE49-F238E27FC236}">
                  <a16:creationId xmlns:a16="http://schemas.microsoft.com/office/drawing/2014/main" id="{818DE2C8-8103-D820-B712-20D913B218CF}"/>
                </a:ext>
              </a:extLst>
            </p:cNvPr>
            <p:cNvSpPr/>
            <p:nvPr/>
          </p:nvSpPr>
          <p:spPr>
            <a:xfrm>
              <a:off x="4636013" y="2971500"/>
              <a:ext cx="240750" cy="192700"/>
            </a:xfrm>
            <a:custGeom>
              <a:avLst/>
              <a:gdLst/>
              <a:ahLst/>
              <a:cxnLst/>
              <a:rect l="l" t="t" r="r" b="b"/>
              <a:pathLst>
                <a:path w="9630" h="7708" extrusionOk="0">
                  <a:moveTo>
                    <a:pt x="4089" y="1"/>
                  </a:moveTo>
                  <a:cubicBezTo>
                    <a:pt x="1862" y="1"/>
                    <a:pt x="34" y="1320"/>
                    <a:pt x="9" y="3469"/>
                  </a:cubicBezTo>
                  <a:cubicBezTo>
                    <a:pt x="0" y="4250"/>
                    <a:pt x="279" y="4505"/>
                    <a:pt x="279" y="4505"/>
                  </a:cubicBezTo>
                  <a:cubicBezTo>
                    <a:pt x="279" y="4505"/>
                    <a:pt x="1045" y="3392"/>
                    <a:pt x="1689" y="2930"/>
                  </a:cubicBezTo>
                  <a:cubicBezTo>
                    <a:pt x="2192" y="2569"/>
                    <a:pt x="2331" y="2496"/>
                    <a:pt x="2361" y="2496"/>
                  </a:cubicBezTo>
                  <a:cubicBezTo>
                    <a:pt x="2381" y="2496"/>
                    <a:pt x="2350" y="2530"/>
                    <a:pt x="2350" y="2530"/>
                  </a:cubicBezTo>
                  <a:cubicBezTo>
                    <a:pt x="2350" y="2530"/>
                    <a:pt x="2936" y="6296"/>
                    <a:pt x="7145" y="7381"/>
                  </a:cubicBezTo>
                  <a:cubicBezTo>
                    <a:pt x="8324" y="7688"/>
                    <a:pt x="8652" y="7708"/>
                    <a:pt x="8652" y="7708"/>
                  </a:cubicBezTo>
                  <a:cubicBezTo>
                    <a:pt x="8652" y="7708"/>
                    <a:pt x="9442" y="7467"/>
                    <a:pt x="9537" y="5298"/>
                  </a:cubicBezTo>
                  <a:cubicBezTo>
                    <a:pt x="9630" y="3127"/>
                    <a:pt x="9452" y="1059"/>
                    <a:pt x="5403" y="149"/>
                  </a:cubicBezTo>
                  <a:cubicBezTo>
                    <a:pt x="4957" y="49"/>
                    <a:pt x="4516" y="1"/>
                    <a:pt x="408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5" name="Google Shape;7686;p42">
              <a:extLst>
                <a:ext uri="{FF2B5EF4-FFF2-40B4-BE49-F238E27FC236}">
                  <a16:creationId xmlns:a16="http://schemas.microsoft.com/office/drawing/2014/main" id="{1010D6EF-5D55-C9A3-C80C-145012463803}"/>
                </a:ext>
              </a:extLst>
            </p:cNvPr>
            <p:cNvSpPr/>
            <p:nvPr/>
          </p:nvSpPr>
          <p:spPr>
            <a:xfrm>
              <a:off x="4812588" y="2996250"/>
              <a:ext cx="113400" cy="198550"/>
            </a:xfrm>
            <a:custGeom>
              <a:avLst/>
              <a:gdLst/>
              <a:ahLst/>
              <a:cxnLst/>
              <a:rect l="l" t="t" r="r" b="b"/>
              <a:pathLst>
                <a:path w="4536" h="7942" extrusionOk="0">
                  <a:moveTo>
                    <a:pt x="577" y="0"/>
                  </a:moveTo>
                  <a:cubicBezTo>
                    <a:pt x="0" y="0"/>
                    <a:pt x="1824" y="3612"/>
                    <a:pt x="1824" y="3612"/>
                  </a:cubicBezTo>
                  <a:cubicBezTo>
                    <a:pt x="1692" y="3785"/>
                    <a:pt x="1166" y="5823"/>
                    <a:pt x="1468" y="6735"/>
                  </a:cubicBezTo>
                  <a:cubicBezTo>
                    <a:pt x="1768" y="7646"/>
                    <a:pt x="1724" y="7865"/>
                    <a:pt x="1724" y="7865"/>
                  </a:cubicBezTo>
                  <a:cubicBezTo>
                    <a:pt x="1724" y="7865"/>
                    <a:pt x="1899" y="7942"/>
                    <a:pt x="2128" y="7942"/>
                  </a:cubicBezTo>
                  <a:cubicBezTo>
                    <a:pt x="2356" y="7942"/>
                    <a:pt x="2637" y="7866"/>
                    <a:pt x="2853" y="7564"/>
                  </a:cubicBezTo>
                  <a:cubicBezTo>
                    <a:pt x="3289" y="6959"/>
                    <a:pt x="4535" y="950"/>
                    <a:pt x="620" y="6"/>
                  </a:cubicBezTo>
                  <a:cubicBezTo>
                    <a:pt x="604" y="2"/>
                    <a:pt x="590" y="0"/>
                    <a:pt x="577"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6" name="Google Shape;7687;p42">
              <a:extLst>
                <a:ext uri="{FF2B5EF4-FFF2-40B4-BE49-F238E27FC236}">
                  <a16:creationId xmlns:a16="http://schemas.microsoft.com/office/drawing/2014/main" id="{EA32D0F3-958B-8BAE-2577-E7B32583BC9D}"/>
                </a:ext>
              </a:extLst>
            </p:cNvPr>
            <p:cNvSpPr/>
            <p:nvPr/>
          </p:nvSpPr>
          <p:spPr>
            <a:xfrm>
              <a:off x="4806388" y="3194850"/>
              <a:ext cx="54300" cy="61675"/>
            </a:xfrm>
            <a:custGeom>
              <a:avLst/>
              <a:gdLst/>
              <a:ahLst/>
              <a:cxnLst/>
              <a:rect l="l" t="t" r="r" b="b"/>
              <a:pathLst>
                <a:path w="2172" h="2467" extrusionOk="0">
                  <a:moveTo>
                    <a:pt x="2171" y="870"/>
                  </a:moveTo>
                  <a:lnTo>
                    <a:pt x="2171" y="870"/>
                  </a:lnTo>
                  <a:cubicBezTo>
                    <a:pt x="2171" y="870"/>
                    <a:pt x="2171" y="870"/>
                    <a:pt x="2171" y="870"/>
                  </a:cubicBezTo>
                  <a:close/>
                  <a:moveTo>
                    <a:pt x="1999" y="0"/>
                  </a:moveTo>
                  <a:cubicBezTo>
                    <a:pt x="992" y="0"/>
                    <a:pt x="224" y="1698"/>
                    <a:pt x="34" y="2327"/>
                  </a:cubicBezTo>
                  <a:cubicBezTo>
                    <a:pt x="1" y="2433"/>
                    <a:pt x="40" y="2466"/>
                    <a:pt x="83" y="2466"/>
                  </a:cubicBezTo>
                  <a:cubicBezTo>
                    <a:pt x="114" y="2466"/>
                    <a:pt x="146" y="2449"/>
                    <a:pt x="154" y="2429"/>
                  </a:cubicBezTo>
                  <a:cubicBezTo>
                    <a:pt x="716" y="931"/>
                    <a:pt x="2138" y="870"/>
                    <a:pt x="2171" y="870"/>
                  </a:cubicBezTo>
                  <a:cubicBezTo>
                    <a:pt x="2171" y="870"/>
                    <a:pt x="2171" y="870"/>
                    <a:pt x="2171" y="870"/>
                  </a:cubicBezTo>
                  <a:lnTo>
                    <a:pt x="2171" y="870"/>
                  </a:lnTo>
                  <a:lnTo>
                    <a:pt x="2001" y="0"/>
                  </a:lnTo>
                  <a:cubicBezTo>
                    <a:pt x="2000" y="0"/>
                    <a:pt x="2000" y="0"/>
                    <a:pt x="1999"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7" name="Google Shape;7688;p42">
              <a:extLst>
                <a:ext uri="{FF2B5EF4-FFF2-40B4-BE49-F238E27FC236}">
                  <a16:creationId xmlns:a16="http://schemas.microsoft.com/office/drawing/2014/main" id="{3626A194-E69E-4F28-423D-2EA4CBA9F239}"/>
                </a:ext>
              </a:extLst>
            </p:cNvPr>
            <p:cNvSpPr/>
            <p:nvPr/>
          </p:nvSpPr>
          <p:spPr>
            <a:xfrm>
              <a:off x="4666938" y="3030225"/>
              <a:ext cx="38100" cy="62675"/>
            </a:xfrm>
            <a:custGeom>
              <a:avLst/>
              <a:gdLst/>
              <a:ahLst/>
              <a:cxnLst/>
              <a:rect l="l" t="t" r="r" b="b"/>
              <a:pathLst>
                <a:path w="1524" h="2507" extrusionOk="0">
                  <a:moveTo>
                    <a:pt x="1523" y="1"/>
                  </a:moveTo>
                  <a:lnTo>
                    <a:pt x="1523" y="1"/>
                  </a:lnTo>
                  <a:cubicBezTo>
                    <a:pt x="0" y="407"/>
                    <a:pt x="25" y="2507"/>
                    <a:pt x="25" y="2507"/>
                  </a:cubicBezTo>
                  <a:lnTo>
                    <a:pt x="1523" y="1"/>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8" name="Google Shape;7689;p42">
              <a:extLst>
                <a:ext uri="{FF2B5EF4-FFF2-40B4-BE49-F238E27FC236}">
                  <a16:creationId xmlns:a16="http://schemas.microsoft.com/office/drawing/2014/main" id="{BD195743-4D2D-BA03-CAB1-0EA99300AE29}"/>
                </a:ext>
              </a:extLst>
            </p:cNvPr>
            <p:cNvSpPr/>
            <p:nvPr/>
          </p:nvSpPr>
          <p:spPr>
            <a:xfrm>
              <a:off x="4507613" y="3361725"/>
              <a:ext cx="357625" cy="179275"/>
            </a:xfrm>
            <a:custGeom>
              <a:avLst/>
              <a:gdLst/>
              <a:ahLst/>
              <a:cxnLst/>
              <a:rect l="l" t="t" r="r" b="b"/>
              <a:pathLst>
                <a:path w="14305" h="7171" extrusionOk="0">
                  <a:moveTo>
                    <a:pt x="1244" y="1"/>
                  </a:moveTo>
                  <a:lnTo>
                    <a:pt x="1" y="720"/>
                  </a:lnTo>
                  <a:lnTo>
                    <a:pt x="13008" y="7171"/>
                  </a:lnTo>
                  <a:lnTo>
                    <a:pt x="14304" y="6296"/>
                  </a:lnTo>
                  <a:lnTo>
                    <a:pt x="124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9" name="Google Shape;7690;p42">
              <a:extLst>
                <a:ext uri="{FF2B5EF4-FFF2-40B4-BE49-F238E27FC236}">
                  <a16:creationId xmlns:a16="http://schemas.microsoft.com/office/drawing/2014/main" id="{74A3DE5A-CAF3-E3CA-0CC7-43161B372FAA}"/>
                </a:ext>
              </a:extLst>
            </p:cNvPr>
            <p:cNvSpPr/>
            <p:nvPr/>
          </p:nvSpPr>
          <p:spPr>
            <a:xfrm>
              <a:off x="4858913" y="3402200"/>
              <a:ext cx="304300" cy="174125"/>
            </a:xfrm>
            <a:custGeom>
              <a:avLst/>
              <a:gdLst/>
              <a:ahLst/>
              <a:cxnLst/>
              <a:rect l="l" t="t" r="r" b="b"/>
              <a:pathLst>
                <a:path w="12172" h="6965" extrusionOk="0">
                  <a:moveTo>
                    <a:pt x="9777" y="1"/>
                  </a:moveTo>
                  <a:cubicBezTo>
                    <a:pt x="9777" y="1"/>
                    <a:pt x="3" y="4066"/>
                    <a:pt x="1" y="5104"/>
                  </a:cubicBezTo>
                  <a:lnTo>
                    <a:pt x="2720" y="6965"/>
                  </a:lnTo>
                  <a:lnTo>
                    <a:pt x="12172" y="615"/>
                  </a:lnTo>
                  <a:lnTo>
                    <a:pt x="977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0" name="Google Shape;7691;p42">
              <a:extLst>
                <a:ext uri="{FF2B5EF4-FFF2-40B4-BE49-F238E27FC236}">
                  <a16:creationId xmlns:a16="http://schemas.microsoft.com/office/drawing/2014/main" id="{CF8DB471-6B3D-D4D9-784F-DB6610065A3B}"/>
                </a:ext>
              </a:extLst>
            </p:cNvPr>
            <p:cNvSpPr/>
            <p:nvPr/>
          </p:nvSpPr>
          <p:spPr>
            <a:xfrm>
              <a:off x="4832163" y="3519075"/>
              <a:ext cx="94925" cy="30900"/>
            </a:xfrm>
            <a:custGeom>
              <a:avLst/>
              <a:gdLst/>
              <a:ahLst/>
              <a:cxnLst/>
              <a:rect l="l" t="t" r="r" b="b"/>
              <a:pathLst>
                <a:path w="3797" h="1236" extrusionOk="0">
                  <a:moveTo>
                    <a:pt x="1320" y="1"/>
                  </a:moveTo>
                  <a:lnTo>
                    <a:pt x="149" y="132"/>
                  </a:lnTo>
                  <a:cubicBezTo>
                    <a:pt x="149" y="132"/>
                    <a:pt x="1" y="1068"/>
                    <a:pt x="1923" y="1217"/>
                  </a:cubicBezTo>
                  <a:cubicBezTo>
                    <a:pt x="2088" y="1230"/>
                    <a:pt x="2237" y="1236"/>
                    <a:pt x="2371" y="1236"/>
                  </a:cubicBezTo>
                  <a:cubicBezTo>
                    <a:pt x="3797" y="1236"/>
                    <a:pt x="3562" y="581"/>
                    <a:pt x="3562" y="581"/>
                  </a:cubicBezTo>
                  <a:lnTo>
                    <a:pt x="1320" y="1"/>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1" name="Google Shape;7692;p42">
              <a:extLst>
                <a:ext uri="{FF2B5EF4-FFF2-40B4-BE49-F238E27FC236}">
                  <a16:creationId xmlns:a16="http://schemas.microsoft.com/office/drawing/2014/main" id="{30B93181-6E8B-F210-0688-6E634B9A7475}"/>
                </a:ext>
              </a:extLst>
            </p:cNvPr>
            <p:cNvSpPr/>
            <p:nvPr/>
          </p:nvSpPr>
          <p:spPr>
            <a:xfrm>
              <a:off x="4393913" y="3359750"/>
              <a:ext cx="778575" cy="578625"/>
            </a:xfrm>
            <a:custGeom>
              <a:avLst/>
              <a:gdLst/>
              <a:ahLst/>
              <a:cxnLst/>
              <a:rect l="l" t="t" r="r" b="b"/>
              <a:pathLst>
                <a:path w="31143" h="23145" extrusionOk="0">
                  <a:moveTo>
                    <a:pt x="3535" y="0"/>
                  </a:moveTo>
                  <a:lnTo>
                    <a:pt x="1" y="16145"/>
                  </a:lnTo>
                  <a:cubicBezTo>
                    <a:pt x="1" y="16145"/>
                    <a:pt x="13218" y="22517"/>
                    <a:pt x="14212" y="23019"/>
                  </a:cubicBezTo>
                  <a:cubicBezTo>
                    <a:pt x="14388" y="23108"/>
                    <a:pt x="14588" y="23144"/>
                    <a:pt x="14798" y="23144"/>
                  </a:cubicBezTo>
                  <a:cubicBezTo>
                    <a:pt x="15778" y="23144"/>
                    <a:pt x="16979" y="22354"/>
                    <a:pt x="16979" y="22354"/>
                  </a:cubicBezTo>
                  <a:lnTo>
                    <a:pt x="21212" y="20226"/>
                  </a:lnTo>
                  <a:lnTo>
                    <a:pt x="27182" y="17222"/>
                  </a:lnTo>
                  <a:lnTo>
                    <a:pt x="29567" y="8120"/>
                  </a:lnTo>
                  <a:lnTo>
                    <a:pt x="31143" y="1720"/>
                  </a:lnTo>
                  <a:lnTo>
                    <a:pt x="21093" y="6956"/>
                  </a:lnTo>
                  <a:cubicBezTo>
                    <a:pt x="21093" y="6956"/>
                    <a:pt x="21329" y="7610"/>
                    <a:pt x="19903" y="7610"/>
                  </a:cubicBezTo>
                  <a:cubicBezTo>
                    <a:pt x="19769" y="7610"/>
                    <a:pt x="19619" y="7604"/>
                    <a:pt x="19454" y="7592"/>
                  </a:cubicBezTo>
                  <a:cubicBezTo>
                    <a:pt x="17533" y="7443"/>
                    <a:pt x="17680" y="6506"/>
                    <a:pt x="17680" y="6506"/>
                  </a:cubicBezTo>
                  <a:lnTo>
                    <a:pt x="3535" y="0"/>
                  </a:lnTo>
                  <a:close/>
                </a:path>
              </a:pathLst>
            </a:custGeom>
            <a:solidFill>
              <a:srgbClr val="86D3B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2" name="Google Shape;7693;p42">
              <a:extLst>
                <a:ext uri="{FF2B5EF4-FFF2-40B4-BE49-F238E27FC236}">
                  <a16:creationId xmlns:a16="http://schemas.microsoft.com/office/drawing/2014/main" id="{00CAF3CD-9820-4947-2DF5-6A3A16824918}"/>
                </a:ext>
              </a:extLst>
            </p:cNvPr>
            <p:cNvSpPr/>
            <p:nvPr/>
          </p:nvSpPr>
          <p:spPr>
            <a:xfrm>
              <a:off x="4411813" y="3460925"/>
              <a:ext cx="64300" cy="52875"/>
            </a:xfrm>
            <a:custGeom>
              <a:avLst/>
              <a:gdLst/>
              <a:ahLst/>
              <a:cxnLst/>
              <a:rect l="l" t="t" r="r" b="b"/>
              <a:pathLst>
                <a:path w="2572" h="2115" extrusionOk="0">
                  <a:moveTo>
                    <a:pt x="609" y="0"/>
                  </a:moveTo>
                  <a:cubicBezTo>
                    <a:pt x="179" y="0"/>
                    <a:pt x="5" y="450"/>
                    <a:pt x="3" y="992"/>
                  </a:cubicBezTo>
                  <a:cubicBezTo>
                    <a:pt x="0" y="1711"/>
                    <a:pt x="1892" y="2115"/>
                    <a:pt x="1892" y="2115"/>
                  </a:cubicBezTo>
                  <a:cubicBezTo>
                    <a:pt x="1892" y="2115"/>
                    <a:pt x="2572" y="1876"/>
                    <a:pt x="2344" y="1434"/>
                  </a:cubicBezTo>
                  <a:cubicBezTo>
                    <a:pt x="2148" y="1051"/>
                    <a:pt x="1700" y="478"/>
                    <a:pt x="1115" y="156"/>
                  </a:cubicBezTo>
                  <a:cubicBezTo>
                    <a:pt x="917" y="48"/>
                    <a:pt x="749" y="0"/>
                    <a:pt x="60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3" name="Google Shape;7694;p42">
              <a:extLst>
                <a:ext uri="{FF2B5EF4-FFF2-40B4-BE49-F238E27FC236}">
                  <a16:creationId xmlns:a16="http://schemas.microsoft.com/office/drawing/2014/main" id="{B80F73C4-87E9-3399-9B07-D5F4C78F3AC7}"/>
                </a:ext>
              </a:extLst>
            </p:cNvPr>
            <p:cNvSpPr/>
            <p:nvPr/>
          </p:nvSpPr>
          <p:spPr>
            <a:xfrm>
              <a:off x="4421188" y="3492150"/>
              <a:ext cx="47675" cy="22275"/>
            </a:xfrm>
            <a:custGeom>
              <a:avLst/>
              <a:gdLst/>
              <a:ahLst/>
              <a:cxnLst/>
              <a:rect l="l" t="t" r="r" b="b"/>
              <a:pathLst>
                <a:path w="1907" h="891" extrusionOk="0">
                  <a:moveTo>
                    <a:pt x="89" y="0"/>
                  </a:moveTo>
                  <a:cubicBezTo>
                    <a:pt x="32" y="0"/>
                    <a:pt x="0" y="16"/>
                    <a:pt x="3" y="51"/>
                  </a:cubicBezTo>
                  <a:cubicBezTo>
                    <a:pt x="3" y="51"/>
                    <a:pt x="1442" y="803"/>
                    <a:pt x="1680" y="877"/>
                  </a:cubicBezTo>
                  <a:cubicBezTo>
                    <a:pt x="1709" y="887"/>
                    <a:pt x="1735" y="891"/>
                    <a:pt x="1756" y="891"/>
                  </a:cubicBezTo>
                  <a:cubicBezTo>
                    <a:pt x="1907" y="891"/>
                    <a:pt x="1875" y="689"/>
                    <a:pt x="1826" y="641"/>
                  </a:cubicBezTo>
                  <a:cubicBezTo>
                    <a:pt x="1778" y="593"/>
                    <a:pt x="446" y="0"/>
                    <a:pt x="89"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4" name="Google Shape;7695;p42">
              <a:extLst>
                <a:ext uri="{FF2B5EF4-FFF2-40B4-BE49-F238E27FC236}">
                  <a16:creationId xmlns:a16="http://schemas.microsoft.com/office/drawing/2014/main" id="{48729A14-A84C-A3CE-733C-307D037F8B28}"/>
                </a:ext>
              </a:extLst>
            </p:cNvPr>
            <p:cNvSpPr/>
            <p:nvPr/>
          </p:nvSpPr>
          <p:spPr>
            <a:xfrm>
              <a:off x="4814013" y="3583325"/>
              <a:ext cx="110150" cy="339400"/>
            </a:xfrm>
            <a:custGeom>
              <a:avLst/>
              <a:gdLst/>
              <a:ahLst/>
              <a:cxnLst/>
              <a:rect l="l" t="t" r="r" b="b"/>
              <a:pathLst>
                <a:path w="4406" h="13576" extrusionOk="0">
                  <a:moveTo>
                    <a:pt x="3692" y="0"/>
                  </a:moveTo>
                  <a:lnTo>
                    <a:pt x="0" y="13576"/>
                  </a:lnTo>
                  <a:lnTo>
                    <a:pt x="4405" y="11280"/>
                  </a:lnTo>
                  <a:lnTo>
                    <a:pt x="3175" y="9659"/>
                  </a:lnTo>
                  <a:lnTo>
                    <a:pt x="3692" y="0"/>
                  </a:ln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5" name="Google Shape;7696;p42">
              <a:extLst>
                <a:ext uri="{FF2B5EF4-FFF2-40B4-BE49-F238E27FC236}">
                  <a16:creationId xmlns:a16="http://schemas.microsoft.com/office/drawing/2014/main" id="{08873D67-9149-E7EC-05EF-F4CB01AAA63E}"/>
                </a:ext>
              </a:extLst>
            </p:cNvPr>
            <p:cNvSpPr/>
            <p:nvPr/>
          </p:nvSpPr>
          <p:spPr>
            <a:xfrm>
              <a:off x="5073413" y="3562675"/>
              <a:ext cx="59650" cy="227625"/>
            </a:xfrm>
            <a:custGeom>
              <a:avLst/>
              <a:gdLst/>
              <a:ahLst/>
              <a:cxnLst/>
              <a:rect l="l" t="t" r="r" b="b"/>
              <a:pathLst>
                <a:path w="2386" h="9105" extrusionOk="0">
                  <a:moveTo>
                    <a:pt x="2385" y="1"/>
                  </a:moveTo>
                  <a:cubicBezTo>
                    <a:pt x="2385" y="1"/>
                    <a:pt x="1434" y="314"/>
                    <a:pt x="1035" y="1119"/>
                  </a:cubicBezTo>
                  <a:cubicBezTo>
                    <a:pt x="909" y="1374"/>
                    <a:pt x="917" y="2020"/>
                    <a:pt x="917" y="2020"/>
                  </a:cubicBezTo>
                  <a:cubicBezTo>
                    <a:pt x="917" y="2020"/>
                    <a:pt x="374" y="2411"/>
                    <a:pt x="499" y="2976"/>
                  </a:cubicBezTo>
                  <a:cubicBezTo>
                    <a:pt x="623" y="3540"/>
                    <a:pt x="891" y="3947"/>
                    <a:pt x="891" y="3947"/>
                  </a:cubicBezTo>
                  <a:lnTo>
                    <a:pt x="0" y="9104"/>
                  </a:lnTo>
                  <a:lnTo>
                    <a:pt x="0" y="9104"/>
                  </a:lnTo>
                  <a:lnTo>
                    <a:pt x="2385" y="1"/>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6" name="Google Shape;7697;p42">
              <a:extLst>
                <a:ext uri="{FF2B5EF4-FFF2-40B4-BE49-F238E27FC236}">
                  <a16:creationId xmlns:a16="http://schemas.microsoft.com/office/drawing/2014/main" id="{8B0E3693-83BB-4733-D7B5-6912A97146A0}"/>
                </a:ext>
              </a:extLst>
            </p:cNvPr>
            <p:cNvSpPr/>
            <p:nvPr/>
          </p:nvSpPr>
          <p:spPr>
            <a:xfrm>
              <a:off x="4403988" y="3558575"/>
              <a:ext cx="31150" cy="102875"/>
            </a:xfrm>
            <a:custGeom>
              <a:avLst/>
              <a:gdLst/>
              <a:ahLst/>
              <a:cxnLst/>
              <a:rect l="l" t="t" r="r" b="b"/>
              <a:pathLst>
                <a:path w="1246" h="4115" extrusionOk="0">
                  <a:moveTo>
                    <a:pt x="330" y="1"/>
                  </a:moveTo>
                  <a:lnTo>
                    <a:pt x="330" y="1"/>
                  </a:lnTo>
                  <a:cubicBezTo>
                    <a:pt x="8" y="680"/>
                    <a:pt x="0" y="3316"/>
                    <a:pt x="476" y="4115"/>
                  </a:cubicBezTo>
                  <a:lnTo>
                    <a:pt x="1246" y="682"/>
                  </a:lnTo>
                  <a:lnTo>
                    <a:pt x="33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7" name="Google Shape;7698;p42">
              <a:extLst>
                <a:ext uri="{FF2B5EF4-FFF2-40B4-BE49-F238E27FC236}">
                  <a16:creationId xmlns:a16="http://schemas.microsoft.com/office/drawing/2014/main" id="{83D9A4FD-E5E1-A3A3-04FA-FB8687FBF4D7}"/>
                </a:ext>
              </a:extLst>
            </p:cNvPr>
            <p:cNvSpPr/>
            <p:nvPr/>
          </p:nvSpPr>
          <p:spPr>
            <a:xfrm>
              <a:off x="4407888" y="3558575"/>
              <a:ext cx="27300" cy="102875"/>
            </a:xfrm>
            <a:custGeom>
              <a:avLst/>
              <a:gdLst/>
              <a:ahLst/>
              <a:cxnLst/>
              <a:rect l="l" t="t" r="r" b="b"/>
              <a:pathLst>
                <a:path w="1092" h="4115" extrusionOk="0">
                  <a:moveTo>
                    <a:pt x="175" y="1"/>
                  </a:moveTo>
                  <a:lnTo>
                    <a:pt x="175" y="1"/>
                  </a:lnTo>
                  <a:cubicBezTo>
                    <a:pt x="175" y="1"/>
                    <a:pt x="1" y="285"/>
                    <a:pt x="325" y="777"/>
                  </a:cubicBezTo>
                  <a:cubicBezTo>
                    <a:pt x="449" y="966"/>
                    <a:pt x="687" y="1162"/>
                    <a:pt x="687" y="1162"/>
                  </a:cubicBezTo>
                  <a:lnTo>
                    <a:pt x="321" y="4115"/>
                  </a:lnTo>
                  <a:lnTo>
                    <a:pt x="1091" y="682"/>
                  </a:lnTo>
                  <a:lnTo>
                    <a:pt x="175" y="1"/>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8" name="Google Shape;7699;p42">
              <a:extLst>
                <a:ext uri="{FF2B5EF4-FFF2-40B4-BE49-F238E27FC236}">
                  <a16:creationId xmlns:a16="http://schemas.microsoft.com/office/drawing/2014/main" id="{20D83C88-D75F-322F-AE70-09FBFE36ADD8}"/>
                </a:ext>
              </a:extLst>
            </p:cNvPr>
            <p:cNvSpPr/>
            <p:nvPr/>
          </p:nvSpPr>
          <p:spPr>
            <a:xfrm>
              <a:off x="4397863" y="3536600"/>
              <a:ext cx="60825" cy="40400"/>
            </a:xfrm>
            <a:custGeom>
              <a:avLst/>
              <a:gdLst/>
              <a:ahLst/>
              <a:cxnLst/>
              <a:rect l="l" t="t" r="r" b="b"/>
              <a:pathLst>
                <a:path w="2433" h="1616" extrusionOk="0">
                  <a:moveTo>
                    <a:pt x="1" y="0"/>
                  </a:moveTo>
                  <a:lnTo>
                    <a:pt x="1" y="0"/>
                  </a:lnTo>
                  <a:cubicBezTo>
                    <a:pt x="96" y="800"/>
                    <a:pt x="303" y="1494"/>
                    <a:pt x="1343" y="1610"/>
                  </a:cubicBezTo>
                  <a:cubicBezTo>
                    <a:pt x="1375" y="1614"/>
                    <a:pt x="1405" y="1616"/>
                    <a:pt x="1436" y="1616"/>
                  </a:cubicBezTo>
                  <a:cubicBezTo>
                    <a:pt x="1779" y="1616"/>
                    <a:pt x="2063" y="1405"/>
                    <a:pt x="2240" y="1232"/>
                  </a:cubicBezTo>
                  <a:cubicBezTo>
                    <a:pt x="2363" y="1112"/>
                    <a:pt x="2432" y="1010"/>
                    <a:pt x="2432" y="1010"/>
                  </a:cubicBezTo>
                  <a:cubicBezTo>
                    <a:pt x="2432" y="1010"/>
                    <a:pt x="1540" y="857"/>
                    <a:pt x="1010" y="563"/>
                  </a:cubicBezTo>
                  <a:cubicBezTo>
                    <a:pt x="359" y="201"/>
                    <a:pt x="1" y="0"/>
                    <a:pt x="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9" name="Google Shape;7700;p42">
              <a:extLst>
                <a:ext uri="{FF2B5EF4-FFF2-40B4-BE49-F238E27FC236}">
                  <a16:creationId xmlns:a16="http://schemas.microsoft.com/office/drawing/2014/main" id="{3BA4A7C0-EE03-6DC4-8A7C-226A286C6B26}"/>
                </a:ext>
              </a:extLst>
            </p:cNvPr>
            <p:cNvSpPr/>
            <p:nvPr/>
          </p:nvSpPr>
          <p:spPr>
            <a:xfrm>
              <a:off x="4413288" y="3547725"/>
              <a:ext cx="45350" cy="20175"/>
            </a:xfrm>
            <a:custGeom>
              <a:avLst/>
              <a:gdLst/>
              <a:ahLst/>
              <a:cxnLst/>
              <a:rect l="l" t="t" r="r" b="b"/>
              <a:pathLst>
                <a:path w="1814" h="807" extrusionOk="0">
                  <a:moveTo>
                    <a:pt x="122" y="1"/>
                  </a:moveTo>
                  <a:cubicBezTo>
                    <a:pt x="1" y="1"/>
                    <a:pt x="444" y="389"/>
                    <a:pt x="893" y="603"/>
                  </a:cubicBezTo>
                  <a:cubicBezTo>
                    <a:pt x="1249" y="771"/>
                    <a:pt x="1435" y="807"/>
                    <a:pt x="1530" y="807"/>
                  </a:cubicBezTo>
                  <a:cubicBezTo>
                    <a:pt x="1603" y="807"/>
                    <a:pt x="1622" y="786"/>
                    <a:pt x="1622" y="786"/>
                  </a:cubicBezTo>
                  <a:cubicBezTo>
                    <a:pt x="1745" y="666"/>
                    <a:pt x="1814" y="564"/>
                    <a:pt x="1814" y="564"/>
                  </a:cubicBezTo>
                  <a:cubicBezTo>
                    <a:pt x="1814" y="564"/>
                    <a:pt x="922" y="410"/>
                    <a:pt x="392" y="117"/>
                  </a:cubicBezTo>
                  <a:cubicBezTo>
                    <a:pt x="243" y="35"/>
                    <a:pt x="158" y="1"/>
                    <a:pt x="122"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0" name="Google Shape;7701;p42">
              <a:extLst>
                <a:ext uri="{FF2B5EF4-FFF2-40B4-BE49-F238E27FC236}">
                  <a16:creationId xmlns:a16="http://schemas.microsoft.com/office/drawing/2014/main" id="{678B89E3-0E60-7856-3587-E15335E151BB}"/>
                </a:ext>
              </a:extLst>
            </p:cNvPr>
            <p:cNvSpPr/>
            <p:nvPr/>
          </p:nvSpPr>
          <p:spPr>
            <a:xfrm>
              <a:off x="4391388" y="3512825"/>
              <a:ext cx="90900" cy="49750"/>
            </a:xfrm>
            <a:custGeom>
              <a:avLst/>
              <a:gdLst/>
              <a:ahLst/>
              <a:cxnLst/>
              <a:rect l="l" t="t" r="r" b="b"/>
              <a:pathLst>
                <a:path w="3636" h="1990" extrusionOk="0">
                  <a:moveTo>
                    <a:pt x="576" y="1"/>
                  </a:moveTo>
                  <a:cubicBezTo>
                    <a:pt x="508" y="1"/>
                    <a:pt x="446" y="11"/>
                    <a:pt x="392" y="33"/>
                  </a:cubicBezTo>
                  <a:cubicBezTo>
                    <a:pt x="1" y="190"/>
                    <a:pt x="260" y="951"/>
                    <a:pt x="260" y="951"/>
                  </a:cubicBezTo>
                  <a:cubicBezTo>
                    <a:pt x="260" y="951"/>
                    <a:pt x="618" y="1152"/>
                    <a:pt x="1269" y="1513"/>
                  </a:cubicBezTo>
                  <a:cubicBezTo>
                    <a:pt x="1656" y="1727"/>
                    <a:pt x="2254" y="1989"/>
                    <a:pt x="2726" y="1989"/>
                  </a:cubicBezTo>
                  <a:cubicBezTo>
                    <a:pt x="2899" y="1989"/>
                    <a:pt x="3055" y="1954"/>
                    <a:pt x="3177" y="1869"/>
                  </a:cubicBezTo>
                  <a:cubicBezTo>
                    <a:pt x="3635" y="1551"/>
                    <a:pt x="2993" y="1060"/>
                    <a:pt x="2277" y="699"/>
                  </a:cubicBezTo>
                  <a:cubicBezTo>
                    <a:pt x="1660" y="388"/>
                    <a:pt x="998" y="1"/>
                    <a:pt x="57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1" name="Google Shape;7702;p42">
              <a:extLst>
                <a:ext uri="{FF2B5EF4-FFF2-40B4-BE49-F238E27FC236}">
                  <a16:creationId xmlns:a16="http://schemas.microsoft.com/office/drawing/2014/main" id="{4694A367-5D9C-49CE-BF9C-BFBFF0F9CD4A}"/>
                </a:ext>
              </a:extLst>
            </p:cNvPr>
            <p:cNvSpPr/>
            <p:nvPr/>
          </p:nvSpPr>
          <p:spPr>
            <a:xfrm>
              <a:off x="4419338" y="3522125"/>
              <a:ext cx="57425" cy="28025"/>
            </a:xfrm>
            <a:custGeom>
              <a:avLst/>
              <a:gdLst/>
              <a:ahLst/>
              <a:cxnLst/>
              <a:rect l="l" t="t" r="r" b="b"/>
              <a:pathLst>
                <a:path w="2297" h="1121" extrusionOk="0">
                  <a:moveTo>
                    <a:pt x="1" y="0"/>
                  </a:moveTo>
                  <a:cubicBezTo>
                    <a:pt x="202" y="329"/>
                    <a:pt x="1895" y="1118"/>
                    <a:pt x="2096" y="1121"/>
                  </a:cubicBezTo>
                  <a:cubicBezTo>
                    <a:pt x="2296" y="1121"/>
                    <a:pt x="2006" y="882"/>
                    <a:pt x="1805" y="663"/>
                  </a:cubicBezTo>
                  <a:cubicBezTo>
                    <a:pt x="1605" y="443"/>
                    <a:pt x="1" y="0"/>
                    <a:pt x="1"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2" name="Google Shape;7703;p42">
              <a:extLst>
                <a:ext uri="{FF2B5EF4-FFF2-40B4-BE49-F238E27FC236}">
                  <a16:creationId xmlns:a16="http://schemas.microsoft.com/office/drawing/2014/main" id="{AF4423B7-D143-5A28-F0D3-4B9BA8108EBA}"/>
                </a:ext>
              </a:extLst>
            </p:cNvPr>
            <p:cNvSpPr/>
            <p:nvPr/>
          </p:nvSpPr>
          <p:spPr>
            <a:xfrm>
              <a:off x="4396438" y="3485675"/>
              <a:ext cx="96475" cy="59625"/>
            </a:xfrm>
            <a:custGeom>
              <a:avLst/>
              <a:gdLst/>
              <a:ahLst/>
              <a:cxnLst/>
              <a:rect l="l" t="t" r="r" b="b"/>
              <a:pathLst>
                <a:path w="3859" h="2385" extrusionOk="0">
                  <a:moveTo>
                    <a:pt x="595" y="0"/>
                  </a:moveTo>
                  <a:cubicBezTo>
                    <a:pt x="307" y="0"/>
                    <a:pt x="1" y="730"/>
                    <a:pt x="190" y="1119"/>
                  </a:cubicBezTo>
                  <a:cubicBezTo>
                    <a:pt x="383" y="1520"/>
                    <a:pt x="2728" y="2341"/>
                    <a:pt x="2988" y="2383"/>
                  </a:cubicBezTo>
                  <a:cubicBezTo>
                    <a:pt x="2994" y="2384"/>
                    <a:pt x="3000" y="2384"/>
                    <a:pt x="3006" y="2384"/>
                  </a:cubicBezTo>
                  <a:cubicBezTo>
                    <a:pt x="3277" y="2384"/>
                    <a:pt x="3858" y="1569"/>
                    <a:pt x="2904" y="1138"/>
                  </a:cubicBezTo>
                  <a:cubicBezTo>
                    <a:pt x="1926" y="695"/>
                    <a:pt x="618" y="2"/>
                    <a:pt x="618" y="2"/>
                  </a:cubicBezTo>
                  <a:cubicBezTo>
                    <a:pt x="610" y="1"/>
                    <a:pt x="603" y="0"/>
                    <a:pt x="59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3" name="Google Shape;7704;p42">
              <a:extLst>
                <a:ext uri="{FF2B5EF4-FFF2-40B4-BE49-F238E27FC236}">
                  <a16:creationId xmlns:a16="http://schemas.microsoft.com/office/drawing/2014/main" id="{E2532F4C-01A8-536B-C29E-AFC7BAE74CD8}"/>
                </a:ext>
              </a:extLst>
            </p:cNvPr>
            <p:cNvSpPr/>
            <p:nvPr/>
          </p:nvSpPr>
          <p:spPr>
            <a:xfrm>
              <a:off x="5095438" y="3621300"/>
              <a:ext cx="58225" cy="27350"/>
            </a:xfrm>
            <a:custGeom>
              <a:avLst/>
              <a:gdLst/>
              <a:ahLst/>
              <a:cxnLst/>
              <a:rect l="l" t="t" r="r" b="b"/>
              <a:pathLst>
                <a:path w="2329" h="1094" extrusionOk="0">
                  <a:moveTo>
                    <a:pt x="2043" y="0"/>
                  </a:moveTo>
                  <a:lnTo>
                    <a:pt x="2043" y="0"/>
                  </a:lnTo>
                  <a:cubicBezTo>
                    <a:pt x="2043" y="0"/>
                    <a:pt x="0" y="281"/>
                    <a:pt x="126" y="696"/>
                  </a:cubicBezTo>
                  <a:cubicBezTo>
                    <a:pt x="206" y="959"/>
                    <a:pt x="606" y="1094"/>
                    <a:pt x="1035" y="1094"/>
                  </a:cubicBezTo>
                  <a:cubicBezTo>
                    <a:pt x="1283" y="1094"/>
                    <a:pt x="1542" y="1048"/>
                    <a:pt x="1753" y="956"/>
                  </a:cubicBezTo>
                  <a:cubicBezTo>
                    <a:pt x="2328" y="703"/>
                    <a:pt x="2234" y="384"/>
                    <a:pt x="2043"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4" name="Google Shape;7705;p42">
              <a:extLst>
                <a:ext uri="{FF2B5EF4-FFF2-40B4-BE49-F238E27FC236}">
                  <a16:creationId xmlns:a16="http://schemas.microsoft.com/office/drawing/2014/main" id="{4ED89C0E-4B57-B635-DEEF-8A2FAC983059}"/>
                </a:ext>
              </a:extLst>
            </p:cNvPr>
            <p:cNvSpPr/>
            <p:nvPr/>
          </p:nvSpPr>
          <p:spPr>
            <a:xfrm>
              <a:off x="5098588" y="3625950"/>
              <a:ext cx="44150" cy="15525"/>
            </a:xfrm>
            <a:custGeom>
              <a:avLst/>
              <a:gdLst/>
              <a:ahLst/>
              <a:cxnLst/>
              <a:rect l="l" t="t" r="r" b="b"/>
              <a:pathLst>
                <a:path w="1766" h="621" extrusionOk="0">
                  <a:moveTo>
                    <a:pt x="1572" y="1"/>
                  </a:moveTo>
                  <a:cubicBezTo>
                    <a:pt x="1201" y="1"/>
                    <a:pt x="0" y="510"/>
                    <a:pt x="0" y="510"/>
                  </a:cubicBezTo>
                  <a:cubicBezTo>
                    <a:pt x="0" y="510"/>
                    <a:pt x="219" y="621"/>
                    <a:pt x="491" y="621"/>
                  </a:cubicBezTo>
                  <a:cubicBezTo>
                    <a:pt x="551" y="621"/>
                    <a:pt x="614" y="615"/>
                    <a:pt x="678" y="602"/>
                  </a:cubicBezTo>
                  <a:cubicBezTo>
                    <a:pt x="1029" y="526"/>
                    <a:pt x="1766" y="237"/>
                    <a:pt x="1675" y="38"/>
                  </a:cubicBezTo>
                  <a:cubicBezTo>
                    <a:pt x="1663" y="12"/>
                    <a:pt x="1627" y="1"/>
                    <a:pt x="1572"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5" name="Google Shape;7706;p42">
              <a:extLst>
                <a:ext uri="{FF2B5EF4-FFF2-40B4-BE49-F238E27FC236}">
                  <a16:creationId xmlns:a16="http://schemas.microsoft.com/office/drawing/2014/main" id="{6E6A7626-23C4-133B-8EFD-BAB410508E23}"/>
                </a:ext>
              </a:extLst>
            </p:cNvPr>
            <p:cNvSpPr/>
            <p:nvPr/>
          </p:nvSpPr>
          <p:spPr>
            <a:xfrm>
              <a:off x="5076313" y="3592025"/>
              <a:ext cx="83825" cy="46575"/>
            </a:xfrm>
            <a:custGeom>
              <a:avLst/>
              <a:gdLst/>
              <a:ahLst/>
              <a:cxnLst/>
              <a:rect l="l" t="t" r="r" b="b"/>
              <a:pathLst>
                <a:path w="3353" h="1863" extrusionOk="0">
                  <a:moveTo>
                    <a:pt x="3085" y="0"/>
                  </a:moveTo>
                  <a:cubicBezTo>
                    <a:pt x="2666" y="0"/>
                    <a:pt x="801" y="846"/>
                    <a:pt x="801" y="846"/>
                  </a:cubicBezTo>
                  <a:cubicBezTo>
                    <a:pt x="513" y="1006"/>
                    <a:pt x="1" y="1545"/>
                    <a:pt x="383" y="1802"/>
                  </a:cubicBezTo>
                  <a:cubicBezTo>
                    <a:pt x="445" y="1845"/>
                    <a:pt x="559" y="1863"/>
                    <a:pt x="705" y="1863"/>
                  </a:cubicBezTo>
                  <a:cubicBezTo>
                    <a:pt x="1451" y="1863"/>
                    <a:pt x="3057" y="1390"/>
                    <a:pt x="3192" y="1204"/>
                  </a:cubicBezTo>
                  <a:cubicBezTo>
                    <a:pt x="3352" y="982"/>
                    <a:pt x="3292" y="215"/>
                    <a:pt x="3163" y="24"/>
                  </a:cubicBezTo>
                  <a:cubicBezTo>
                    <a:pt x="3152" y="8"/>
                    <a:pt x="3125" y="0"/>
                    <a:pt x="308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6" name="Google Shape;7707;p42">
              <a:extLst>
                <a:ext uri="{FF2B5EF4-FFF2-40B4-BE49-F238E27FC236}">
                  <a16:creationId xmlns:a16="http://schemas.microsoft.com/office/drawing/2014/main" id="{367D32A3-D760-7B81-0D2D-CBB3D7295E38}"/>
                </a:ext>
              </a:extLst>
            </p:cNvPr>
            <p:cNvSpPr/>
            <p:nvPr/>
          </p:nvSpPr>
          <p:spPr>
            <a:xfrm>
              <a:off x="5086888" y="3594000"/>
              <a:ext cx="65575" cy="30500"/>
            </a:xfrm>
            <a:custGeom>
              <a:avLst/>
              <a:gdLst/>
              <a:ahLst/>
              <a:cxnLst/>
              <a:rect l="l" t="t" r="r" b="b"/>
              <a:pathLst>
                <a:path w="2623" h="1220" extrusionOk="0">
                  <a:moveTo>
                    <a:pt x="2623" y="1"/>
                  </a:moveTo>
                  <a:lnTo>
                    <a:pt x="378" y="767"/>
                  </a:lnTo>
                  <a:cubicBezTo>
                    <a:pt x="9" y="878"/>
                    <a:pt x="0" y="1219"/>
                    <a:pt x="391" y="1219"/>
                  </a:cubicBezTo>
                  <a:cubicBezTo>
                    <a:pt x="398" y="1219"/>
                    <a:pt x="406" y="1219"/>
                    <a:pt x="414" y="1219"/>
                  </a:cubicBezTo>
                  <a:cubicBezTo>
                    <a:pt x="827" y="1205"/>
                    <a:pt x="2360" y="796"/>
                    <a:pt x="2623"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7" name="Google Shape;7708;p42">
              <a:extLst>
                <a:ext uri="{FF2B5EF4-FFF2-40B4-BE49-F238E27FC236}">
                  <a16:creationId xmlns:a16="http://schemas.microsoft.com/office/drawing/2014/main" id="{A197E0A8-E8DB-E126-1997-9A746FD56330}"/>
                </a:ext>
              </a:extLst>
            </p:cNvPr>
            <p:cNvSpPr/>
            <p:nvPr/>
          </p:nvSpPr>
          <p:spPr>
            <a:xfrm>
              <a:off x="5089238" y="3566950"/>
              <a:ext cx="68600" cy="51750"/>
            </a:xfrm>
            <a:custGeom>
              <a:avLst/>
              <a:gdLst/>
              <a:ahLst/>
              <a:cxnLst/>
              <a:rect l="l" t="t" r="r" b="b"/>
              <a:pathLst>
                <a:path w="2744" h="2070" extrusionOk="0">
                  <a:moveTo>
                    <a:pt x="2437" y="1"/>
                  </a:moveTo>
                  <a:cubicBezTo>
                    <a:pt x="2153" y="1"/>
                    <a:pt x="0" y="1355"/>
                    <a:pt x="59" y="1880"/>
                  </a:cubicBezTo>
                  <a:cubicBezTo>
                    <a:pt x="75" y="2018"/>
                    <a:pt x="192" y="2069"/>
                    <a:pt x="365" y="2069"/>
                  </a:cubicBezTo>
                  <a:cubicBezTo>
                    <a:pt x="671" y="2069"/>
                    <a:pt x="1152" y="1910"/>
                    <a:pt x="1559" y="1790"/>
                  </a:cubicBezTo>
                  <a:cubicBezTo>
                    <a:pt x="2198" y="1600"/>
                    <a:pt x="2550" y="1345"/>
                    <a:pt x="2646" y="1027"/>
                  </a:cubicBezTo>
                  <a:cubicBezTo>
                    <a:pt x="2743" y="709"/>
                    <a:pt x="2618" y="101"/>
                    <a:pt x="2459" y="5"/>
                  </a:cubicBezTo>
                  <a:cubicBezTo>
                    <a:pt x="2454" y="2"/>
                    <a:pt x="2447" y="1"/>
                    <a:pt x="243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8" name="Google Shape;7709;p42">
              <a:extLst>
                <a:ext uri="{FF2B5EF4-FFF2-40B4-BE49-F238E27FC236}">
                  <a16:creationId xmlns:a16="http://schemas.microsoft.com/office/drawing/2014/main" id="{399DAB1A-B248-9D16-F673-D493EF07FE78}"/>
                </a:ext>
              </a:extLst>
            </p:cNvPr>
            <p:cNvSpPr/>
            <p:nvPr/>
          </p:nvSpPr>
          <p:spPr>
            <a:xfrm>
              <a:off x="5110063" y="3569475"/>
              <a:ext cx="39400" cy="27475"/>
            </a:xfrm>
            <a:custGeom>
              <a:avLst/>
              <a:gdLst/>
              <a:ahLst/>
              <a:cxnLst/>
              <a:rect l="l" t="t" r="r" b="b"/>
              <a:pathLst>
                <a:path w="1576" h="1099" extrusionOk="0">
                  <a:moveTo>
                    <a:pt x="1576" y="0"/>
                  </a:moveTo>
                  <a:lnTo>
                    <a:pt x="122" y="793"/>
                  </a:lnTo>
                  <a:cubicBezTo>
                    <a:pt x="118" y="822"/>
                    <a:pt x="1" y="1099"/>
                    <a:pt x="251" y="1099"/>
                  </a:cubicBezTo>
                  <a:cubicBezTo>
                    <a:pt x="257" y="1099"/>
                    <a:pt x="264" y="1098"/>
                    <a:pt x="271" y="1098"/>
                  </a:cubicBezTo>
                  <a:cubicBezTo>
                    <a:pt x="547" y="1084"/>
                    <a:pt x="1575" y="0"/>
                    <a:pt x="1576"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9" name="Google Shape;7710;p42">
              <a:extLst>
                <a:ext uri="{FF2B5EF4-FFF2-40B4-BE49-F238E27FC236}">
                  <a16:creationId xmlns:a16="http://schemas.microsoft.com/office/drawing/2014/main" id="{8C5178B5-6AEF-EF71-944B-8207147F1858}"/>
                </a:ext>
              </a:extLst>
            </p:cNvPr>
            <p:cNvSpPr/>
            <p:nvPr/>
          </p:nvSpPr>
          <p:spPr>
            <a:xfrm>
              <a:off x="5110713" y="3539900"/>
              <a:ext cx="52000" cy="50925"/>
            </a:xfrm>
            <a:custGeom>
              <a:avLst/>
              <a:gdLst/>
              <a:ahLst/>
              <a:cxnLst/>
              <a:rect l="l" t="t" r="r" b="b"/>
              <a:pathLst>
                <a:path w="2080" h="2037" extrusionOk="0">
                  <a:moveTo>
                    <a:pt x="1027" y="1"/>
                  </a:moveTo>
                  <a:cubicBezTo>
                    <a:pt x="194" y="1082"/>
                    <a:pt x="0" y="1785"/>
                    <a:pt x="96" y="1976"/>
                  </a:cubicBezTo>
                  <a:cubicBezTo>
                    <a:pt x="116" y="2017"/>
                    <a:pt x="161" y="2036"/>
                    <a:pt x="224" y="2036"/>
                  </a:cubicBezTo>
                  <a:cubicBezTo>
                    <a:pt x="451" y="2036"/>
                    <a:pt x="917" y="1786"/>
                    <a:pt x="1343" y="1438"/>
                  </a:cubicBezTo>
                  <a:cubicBezTo>
                    <a:pt x="1887" y="993"/>
                    <a:pt x="2080" y="675"/>
                    <a:pt x="2017" y="450"/>
                  </a:cubicBezTo>
                  <a:cubicBezTo>
                    <a:pt x="1953" y="225"/>
                    <a:pt x="1027" y="1"/>
                    <a:pt x="102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0" name="Google Shape;7711;p42">
              <a:extLst>
                <a:ext uri="{FF2B5EF4-FFF2-40B4-BE49-F238E27FC236}">
                  <a16:creationId xmlns:a16="http://schemas.microsoft.com/office/drawing/2014/main" id="{EA957C2C-6A28-F66F-FEBA-EC86AA3C5819}"/>
                </a:ext>
              </a:extLst>
            </p:cNvPr>
            <p:cNvSpPr/>
            <p:nvPr/>
          </p:nvSpPr>
          <p:spPr>
            <a:xfrm>
              <a:off x="4738888" y="3542525"/>
              <a:ext cx="88100" cy="352950"/>
            </a:xfrm>
            <a:custGeom>
              <a:avLst/>
              <a:gdLst/>
              <a:ahLst/>
              <a:cxnLst/>
              <a:rect l="l" t="t" r="r" b="b"/>
              <a:pathLst>
                <a:path w="3524" h="14118" fill="none" extrusionOk="0">
                  <a:moveTo>
                    <a:pt x="0" y="14117"/>
                  </a:moveTo>
                  <a:lnTo>
                    <a:pt x="3524" y="1"/>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1" name="Google Shape;7712;p42">
              <a:extLst>
                <a:ext uri="{FF2B5EF4-FFF2-40B4-BE49-F238E27FC236}">
                  <a16:creationId xmlns:a16="http://schemas.microsoft.com/office/drawing/2014/main" id="{A964A551-1481-9C6A-3E5C-DA8A8AEFDEF0}"/>
                </a:ext>
              </a:extLst>
            </p:cNvPr>
            <p:cNvSpPr/>
            <p:nvPr/>
          </p:nvSpPr>
          <p:spPr>
            <a:xfrm>
              <a:off x="4818913" y="3553200"/>
              <a:ext cx="97475" cy="354125"/>
            </a:xfrm>
            <a:custGeom>
              <a:avLst/>
              <a:gdLst/>
              <a:ahLst/>
              <a:cxnLst/>
              <a:rect l="l" t="t" r="r" b="b"/>
              <a:pathLst>
                <a:path w="3899" h="14165" fill="none" extrusionOk="0">
                  <a:moveTo>
                    <a:pt x="1" y="14165"/>
                  </a:moveTo>
                  <a:lnTo>
                    <a:pt x="3899" y="0"/>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2" name="Google Shape;7713;p42">
              <a:extLst>
                <a:ext uri="{FF2B5EF4-FFF2-40B4-BE49-F238E27FC236}">
                  <a16:creationId xmlns:a16="http://schemas.microsoft.com/office/drawing/2014/main" id="{622C74CD-453A-38BE-0EB7-802087F3FC7C}"/>
                </a:ext>
              </a:extLst>
            </p:cNvPr>
            <p:cNvSpPr/>
            <p:nvPr/>
          </p:nvSpPr>
          <p:spPr>
            <a:xfrm>
              <a:off x="4881838" y="3427150"/>
              <a:ext cx="199700" cy="103225"/>
            </a:xfrm>
            <a:custGeom>
              <a:avLst/>
              <a:gdLst/>
              <a:ahLst/>
              <a:cxnLst/>
              <a:rect l="l" t="t" r="r" b="b"/>
              <a:pathLst>
                <a:path w="7988" h="4129" fill="none" extrusionOk="0">
                  <a:moveTo>
                    <a:pt x="0" y="4128"/>
                  </a:moveTo>
                  <a:lnTo>
                    <a:pt x="7988" y="1"/>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3" name="Google Shape;7714;p42">
              <a:extLst>
                <a:ext uri="{FF2B5EF4-FFF2-40B4-BE49-F238E27FC236}">
                  <a16:creationId xmlns:a16="http://schemas.microsoft.com/office/drawing/2014/main" id="{FCA07A66-9FFA-8202-CD2E-9D8116CF3982}"/>
                </a:ext>
              </a:extLst>
            </p:cNvPr>
            <p:cNvSpPr/>
            <p:nvPr/>
          </p:nvSpPr>
          <p:spPr>
            <a:xfrm>
              <a:off x="4703138" y="3450625"/>
              <a:ext cx="155850" cy="79175"/>
            </a:xfrm>
            <a:custGeom>
              <a:avLst/>
              <a:gdLst/>
              <a:ahLst/>
              <a:cxnLst/>
              <a:rect l="l" t="t" r="r" b="b"/>
              <a:pathLst>
                <a:path w="6234" h="3167" fill="none" extrusionOk="0">
                  <a:moveTo>
                    <a:pt x="1" y="1"/>
                  </a:moveTo>
                  <a:cubicBezTo>
                    <a:pt x="1" y="1"/>
                    <a:pt x="4884" y="2323"/>
                    <a:pt x="6233" y="3167"/>
                  </a:cubicBez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4" name="Google Shape;7715;p42">
              <a:extLst>
                <a:ext uri="{FF2B5EF4-FFF2-40B4-BE49-F238E27FC236}">
                  <a16:creationId xmlns:a16="http://schemas.microsoft.com/office/drawing/2014/main" id="{3968991B-0507-1189-7E0D-58289F8AE329}"/>
                </a:ext>
              </a:extLst>
            </p:cNvPr>
            <p:cNvSpPr/>
            <p:nvPr/>
          </p:nvSpPr>
          <p:spPr>
            <a:xfrm>
              <a:off x="4539388" y="3385050"/>
              <a:ext cx="296525" cy="137375"/>
            </a:xfrm>
            <a:custGeom>
              <a:avLst/>
              <a:gdLst/>
              <a:ahLst/>
              <a:cxnLst/>
              <a:rect l="l" t="t" r="r" b="b"/>
              <a:pathLst>
                <a:path w="11861" h="5495" fill="none" extrusionOk="0">
                  <a:moveTo>
                    <a:pt x="11861" y="5494"/>
                  </a:moveTo>
                  <a:lnTo>
                    <a:pt x="0" y="0"/>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5" name="Google Shape;7716;p42">
              <a:extLst>
                <a:ext uri="{FF2B5EF4-FFF2-40B4-BE49-F238E27FC236}">
                  <a16:creationId xmlns:a16="http://schemas.microsoft.com/office/drawing/2014/main" id="{A0972470-0E06-4D5C-7C38-E882D2F0A934}"/>
                </a:ext>
              </a:extLst>
            </p:cNvPr>
            <p:cNvSpPr/>
            <p:nvPr/>
          </p:nvSpPr>
          <p:spPr>
            <a:xfrm>
              <a:off x="4914188" y="3436600"/>
              <a:ext cx="193600" cy="99600"/>
            </a:xfrm>
            <a:custGeom>
              <a:avLst/>
              <a:gdLst/>
              <a:ahLst/>
              <a:cxnLst/>
              <a:rect l="l" t="t" r="r" b="b"/>
              <a:pathLst>
                <a:path w="7744" h="3984" fill="none" extrusionOk="0">
                  <a:moveTo>
                    <a:pt x="1" y="3984"/>
                  </a:moveTo>
                  <a:lnTo>
                    <a:pt x="7744" y="0"/>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6" name="Google Shape;7717;p42">
              <a:extLst>
                <a:ext uri="{FF2B5EF4-FFF2-40B4-BE49-F238E27FC236}">
                  <a16:creationId xmlns:a16="http://schemas.microsoft.com/office/drawing/2014/main" id="{B273BA37-F895-06FB-9829-0DE7109645C2}"/>
                </a:ext>
              </a:extLst>
            </p:cNvPr>
            <p:cNvSpPr/>
            <p:nvPr/>
          </p:nvSpPr>
          <p:spPr>
            <a:xfrm>
              <a:off x="4806138" y="3994500"/>
              <a:ext cx="176225" cy="471725"/>
            </a:xfrm>
            <a:custGeom>
              <a:avLst/>
              <a:gdLst/>
              <a:ahLst/>
              <a:cxnLst/>
              <a:rect l="l" t="t" r="r" b="b"/>
              <a:pathLst>
                <a:path w="7049" h="18869" extrusionOk="0">
                  <a:moveTo>
                    <a:pt x="4849" y="0"/>
                  </a:moveTo>
                  <a:cubicBezTo>
                    <a:pt x="3489" y="0"/>
                    <a:pt x="1" y="2868"/>
                    <a:pt x="1" y="2868"/>
                  </a:cubicBezTo>
                  <a:lnTo>
                    <a:pt x="1824" y="3761"/>
                  </a:lnTo>
                  <a:cubicBezTo>
                    <a:pt x="1824" y="3761"/>
                    <a:pt x="2517" y="9769"/>
                    <a:pt x="2705" y="11572"/>
                  </a:cubicBezTo>
                  <a:cubicBezTo>
                    <a:pt x="2896" y="13403"/>
                    <a:pt x="3060" y="15360"/>
                    <a:pt x="3375" y="16842"/>
                  </a:cubicBezTo>
                  <a:cubicBezTo>
                    <a:pt x="3622" y="18000"/>
                    <a:pt x="3960" y="18868"/>
                    <a:pt x="4270" y="18868"/>
                  </a:cubicBezTo>
                  <a:cubicBezTo>
                    <a:pt x="4356" y="18868"/>
                    <a:pt x="4439" y="18801"/>
                    <a:pt x="4518" y="18654"/>
                  </a:cubicBezTo>
                  <a:cubicBezTo>
                    <a:pt x="5244" y="17302"/>
                    <a:pt x="6807" y="3958"/>
                    <a:pt x="6901" y="3276"/>
                  </a:cubicBezTo>
                  <a:cubicBezTo>
                    <a:pt x="7048" y="2195"/>
                    <a:pt x="6228" y="192"/>
                    <a:pt x="4966" y="8"/>
                  </a:cubicBezTo>
                  <a:cubicBezTo>
                    <a:pt x="4929" y="3"/>
                    <a:pt x="4890" y="0"/>
                    <a:pt x="484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7" name="Google Shape;7718;p42">
              <a:extLst>
                <a:ext uri="{FF2B5EF4-FFF2-40B4-BE49-F238E27FC236}">
                  <a16:creationId xmlns:a16="http://schemas.microsoft.com/office/drawing/2014/main" id="{B92078DD-A307-22C8-2F58-021C8912C419}"/>
                </a:ext>
              </a:extLst>
            </p:cNvPr>
            <p:cNvSpPr/>
            <p:nvPr/>
          </p:nvSpPr>
          <p:spPr>
            <a:xfrm>
              <a:off x="4749438" y="3151125"/>
              <a:ext cx="42325" cy="20500"/>
            </a:xfrm>
            <a:custGeom>
              <a:avLst/>
              <a:gdLst/>
              <a:ahLst/>
              <a:cxnLst/>
              <a:rect l="l" t="t" r="r" b="b"/>
              <a:pathLst>
                <a:path w="1693" h="820" extrusionOk="0">
                  <a:moveTo>
                    <a:pt x="670" y="1"/>
                  </a:moveTo>
                  <a:cubicBezTo>
                    <a:pt x="578" y="1"/>
                    <a:pt x="486" y="14"/>
                    <a:pt x="397" y="42"/>
                  </a:cubicBezTo>
                  <a:cubicBezTo>
                    <a:pt x="252" y="89"/>
                    <a:pt x="77" y="163"/>
                    <a:pt x="26" y="317"/>
                  </a:cubicBezTo>
                  <a:cubicBezTo>
                    <a:pt x="1" y="396"/>
                    <a:pt x="67" y="488"/>
                    <a:pt x="149" y="488"/>
                  </a:cubicBezTo>
                  <a:cubicBezTo>
                    <a:pt x="151" y="488"/>
                    <a:pt x="153" y="488"/>
                    <a:pt x="155" y="487"/>
                  </a:cubicBezTo>
                  <a:cubicBezTo>
                    <a:pt x="281" y="481"/>
                    <a:pt x="376" y="398"/>
                    <a:pt x="498" y="368"/>
                  </a:cubicBezTo>
                  <a:cubicBezTo>
                    <a:pt x="553" y="355"/>
                    <a:pt x="577" y="351"/>
                    <a:pt x="640" y="349"/>
                  </a:cubicBezTo>
                  <a:cubicBezTo>
                    <a:pt x="646" y="348"/>
                    <a:pt x="653" y="348"/>
                    <a:pt x="660" y="348"/>
                  </a:cubicBezTo>
                  <a:cubicBezTo>
                    <a:pt x="706" y="348"/>
                    <a:pt x="757" y="352"/>
                    <a:pt x="782" y="355"/>
                  </a:cubicBezTo>
                  <a:cubicBezTo>
                    <a:pt x="897" y="374"/>
                    <a:pt x="984" y="409"/>
                    <a:pt x="1079" y="466"/>
                  </a:cubicBezTo>
                  <a:cubicBezTo>
                    <a:pt x="1177" y="528"/>
                    <a:pt x="1276" y="568"/>
                    <a:pt x="1350" y="663"/>
                  </a:cubicBezTo>
                  <a:cubicBezTo>
                    <a:pt x="1391" y="713"/>
                    <a:pt x="1420" y="784"/>
                    <a:pt x="1483" y="809"/>
                  </a:cubicBezTo>
                  <a:cubicBezTo>
                    <a:pt x="1499" y="816"/>
                    <a:pt x="1517" y="820"/>
                    <a:pt x="1534" y="820"/>
                  </a:cubicBezTo>
                  <a:cubicBezTo>
                    <a:pt x="1590" y="820"/>
                    <a:pt x="1643" y="784"/>
                    <a:pt x="1659" y="725"/>
                  </a:cubicBezTo>
                  <a:cubicBezTo>
                    <a:pt x="1692" y="603"/>
                    <a:pt x="1543" y="465"/>
                    <a:pt x="1473" y="380"/>
                  </a:cubicBezTo>
                  <a:cubicBezTo>
                    <a:pt x="1432" y="332"/>
                    <a:pt x="1396" y="277"/>
                    <a:pt x="1348" y="232"/>
                  </a:cubicBezTo>
                  <a:cubicBezTo>
                    <a:pt x="1297" y="185"/>
                    <a:pt x="1234" y="150"/>
                    <a:pt x="1174" y="120"/>
                  </a:cubicBezTo>
                  <a:cubicBezTo>
                    <a:pt x="1057" y="63"/>
                    <a:pt x="938" y="26"/>
                    <a:pt x="811" y="10"/>
                  </a:cubicBezTo>
                  <a:cubicBezTo>
                    <a:pt x="764" y="4"/>
                    <a:pt x="717" y="1"/>
                    <a:pt x="670"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8" name="Google Shape;7719;p42">
              <a:extLst>
                <a:ext uri="{FF2B5EF4-FFF2-40B4-BE49-F238E27FC236}">
                  <a16:creationId xmlns:a16="http://schemas.microsoft.com/office/drawing/2014/main" id="{13902A13-6861-8898-FEDE-E520E62D79A2}"/>
                </a:ext>
              </a:extLst>
            </p:cNvPr>
            <p:cNvSpPr/>
            <p:nvPr/>
          </p:nvSpPr>
          <p:spPr>
            <a:xfrm>
              <a:off x="4632638" y="3127300"/>
              <a:ext cx="30525" cy="19875"/>
            </a:xfrm>
            <a:custGeom>
              <a:avLst/>
              <a:gdLst/>
              <a:ahLst/>
              <a:cxnLst/>
              <a:rect l="l" t="t" r="r" b="b"/>
              <a:pathLst>
                <a:path w="1221" h="795" extrusionOk="0">
                  <a:moveTo>
                    <a:pt x="803" y="345"/>
                  </a:moveTo>
                  <a:lnTo>
                    <a:pt x="803" y="345"/>
                  </a:lnTo>
                  <a:cubicBezTo>
                    <a:pt x="804" y="346"/>
                    <a:pt x="804" y="346"/>
                    <a:pt x="804" y="346"/>
                  </a:cubicBezTo>
                  <a:cubicBezTo>
                    <a:pt x="804" y="346"/>
                    <a:pt x="804" y="345"/>
                    <a:pt x="803" y="345"/>
                  </a:cubicBezTo>
                  <a:close/>
                  <a:moveTo>
                    <a:pt x="734" y="1"/>
                  </a:moveTo>
                  <a:cubicBezTo>
                    <a:pt x="723" y="1"/>
                    <a:pt x="712" y="1"/>
                    <a:pt x="701" y="2"/>
                  </a:cubicBezTo>
                  <a:cubicBezTo>
                    <a:pt x="530" y="13"/>
                    <a:pt x="369" y="89"/>
                    <a:pt x="247" y="209"/>
                  </a:cubicBezTo>
                  <a:cubicBezTo>
                    <a:pt x="142" y="314"/>
                    <a:pt x="0" y="526"/>
                    <a:pt x="105" y="671"/>
                  </a:cubicBezTo>
                  <a:cubicBezTo>
                    <a:pt x="122" y="693"/>
                    <a:pt x="150" y="711"/>
                    <a:pt x="178" y="711"/>
                  </a:cubicBezTo>
                  <a:cubicBezTo>
                    <a:pt x="191" y="711"/>
                    <a:pt x="203" y="708"/>
                    <a:pt x="215" y="700"/>
                  </a:cubicBezTo>
                  <a:cubicBezTo>
                    <a:pt x="307" y="637"/>
                    <a:pt x="340" y="522"/>
                    <a:pt x="419" y="442"/>
                  </a:cubicBezTo>
                  <a:cubicBezTo>
                    <a:pt x="490" y="372"/>
                    <a:pt x="587" y="320"/>
                    <a:pt x="691" y="317"/>
                  </a:cubicBezTo>
                  <a:cubicBezTo>
                    <a:pt x="712" y="317"/>
                    <a:pt x="737" y="317"/>
                    <a:pt x="750" y="321"/>
                  </a:cubicBezTo>
                  <a:cubicBezTo>
                    <a:pt x="761" y="322"/>
                    <a:pt x="772" y="326"/>
                    <a:pt x="783" y="329"/>
                  </a:cubicBezTo>
                  <a:lnTo>
                    <a:pt x="783" y="329"/>
                  </a:lnTo>
                  <a:cubicBezTo>
                    <a:pt x="782" y="329"/>
                    <a:pt x="784" y="330"/>
                    <a:pt x="789" y="334"/>
                  </a:cubicBezTo>
                  <a:cubicBezTo>
                    <a:pt x="788" y="333"/>
                    <a:pt x="788" y="333"/>
                    <a:pt x="788" y="333"/>
                  </a:cubicBezTo>
                  <a:lnTo>
                    <a:pt x="788" y="333"/>
                  </a:lnTo>
                  <a:cubicBezTo>
                    <a:pt x="788" y="333"/>
                    <a:pt x="798" y="341"/>
                    <a:pt x="803" y="345"/>
                  </a:cubicBezTo>
                  <a:lnTo>
                    <a:pt x="803" y="345"/>
                  </a:lnTo>
                  <a:cubicBezTo>
                    <a:pt x="802" y="344"/>
                    <a:pt x="802" y="344"/>
                    <a:pt x="802" y="344"/>
                  </a:cubicBezTo>
                  <a:lnTo>
                    <a:pt x="802" y="344"/>
                  </a:lnTo>
                  <a:cubicBezTo>
                    <a:pt x="801" y="344"/>
                    <a:pt x="815" y="369"/>
                    <a:pt x="819" y="376"/>
                  </a:cubicBezTo>
                  <a:lnTo>
                    <a:pt x="819" y="376"/>
                  </a:lnTo>
                  <a:cubicBezTo>
                    <a:pt x="821" y="383"/>
                    <a:pt x="824" y="393"/>
                    <a:pt x="824" y="396"/>
                  </a:cubicBezTo>
                  <a:lnTo>
                    <a:pt x="833" y="428"/>
                  </a:lnTo>
                  <a:cubicBezTo>
                    <a:pt x="838" y="444"/>
                    <a:pt x="845" y="485"/>
                    <a:pt x="845" y="486"/>
                  </a:cubicBezTo>
                  <a:cubicBezTo>
                    <a:pt x="851" y="532"/>
                    <a:pt x="857" y="613"/>
                    <a:pt x="877" y="673"/>
                  </a:cubicBezTo>
                  <a:cubicBezTo>
                    <a:pt x="905" y="755"/>
                    <a:pt x="974" y="794"/>
                    <a:pt x="1042" y="794"/>
                  </a:cubicBezTo>
                  <a:cubicBezTo>
                    <a:pt x="1126" y="794"/>
                    <a:pt x="1210" y="736"/>
                    <a:pt x="1214" y="626"/>
                  </a:cubicBezTo>
                  <a:cubicBezTo>
                    <a:pt x="1221" y="488"/>
                    <a:pt x="1178" y="310"/>
                    <a:pt x="1102" y="191"/>
                  </a:cubicBezTo>
                  <a:cubicBezTo>
                    <a:pt x="1020" y="64"/>
                    <a:pt x="883" y="1"/>
                    <a:pt x="734"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9" name="Google Shape;7720;p42">
              <a:extLst>
                <a:ext uri="{FF2B5EF4-FFF2-40B4-BE49-F238E27FC236}">
                  <a16:creationId xmlns:a16="http://schemas.microsoft.com/office/drawing/2014/main" id="{F335B874-57CD-9378-052F-4170A96FDAD7}"/>
                </a:ext>
              </a:extLst>
            </p:cNvPr>
            <p:cNvSpPr/>
            <p:nvPr/>
          </p:nvSpPr>
          <p:spPr>
            <a:xfrm>
              <a:off x="4648188" y="3197450"/>
              <a:ext cx="125025" cy="88725"/>
            </a:xfrm>
            <a:custGeom>
              <a:avLst/>
              <a:gdLst/>
              <a:ahLst/>
              <a:cxnLst/>
              <a:rect l="l" t="t" r="r" b="b"/>
              <a:pathLst>
                <a:path w="5001" h="3549" extrusionOk="0">
                  <a:moveTo>
                    <a:pt x="1390" y="0"/>
                  </a:moveTo>
                  <a:cubicBezTo>
                    <a:pt x="952" y="0"/>
                    <a:pt x="500" y="45"/>
                    <a:pt x="45" y="151"/>
                  </a:cubicBezTo>
                  <a:cubicBezTo>
                    <a:pt x="45" y="151"/>
                    <a:pt x="1" y="3281"/>
                    <a:pt x="2432" y="3536"/>
                  </a:cubicBezTo>
                  <a:cubicBezTo>
                    <a:pt x="2519" y="3545"/>
                    <a:pt x="2603" y="3549"/>
                    <a:pt x="2685" y="3549"/>
                  </a:cubicBezTo>
                  <a:cubicBezTo>
                    <a:pt x="3013" y="3549"/>
                    <a:pt x="3295" y="3478"/>
                    <a:pt x="3540" y="3356"/>
                  </a:cubicBezTo>
                  <a:cubicBezTo>
                    <a:pt x="4046" y="3105"/>
                    <a:pt x="4384" y="2646"/>
                    <a:pt x="4605" y="2190"/>
                  </a:cubicBezTo>
                  <a:cubicBezTo>
                    <a:pt x="4923" y="1530"/>
                    <a:pt x="5000" y="874"/>
                    <a:pt x="5000" y="874"/>
                  </a:cubicBezTo>
                  <a:cubicBezTo>
                    <a:pt x="4326" y="559"/>
                    <a:pt x="2947" y="0"/>
                    <a:pt x="1390"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70" name="Google Shape;7721;p42">
              <a:extLst>
                <a:ext uri="{FF2B5EF4-FFF2-40B4-BE49-F238E27FC236}">
                  <a16:creationId xmlns:a16="http://schemas.microsoft.com/office/drawing/2014/main" id="{97B0EBFA-2D33-EFA6-F0D5-F02CE89BB31C}"/>
                </a:ext>
              </a:extLst>
            </p:cNvPr>
            <p:cNvSpPr/>
            <p:nvPr/>
          </p:nvSpPr>
          <p:spPr>
            <a:xfrm>
              <a:off x="4702663" y="3248325"/>
              <a:ext cx="60600" cy="37925"/>
            </a:xfrm>
            <a:custGeom>
              <a:avLst/>
              <a:gdLst/>
              <a:ahLst/>
              <a:cxnLst/>
              <a:rect l="l" t="t" r="r" b="b"/>
              <a:pathLst>
                <a:path w="2424" h="1517" extrusionOk="0">
                  <a:moveTo>
                    <a:pt x="1497" y="0"/>
                  </a:moveTo>
                  <a:cubicBezTo>
                    <a:pt x="1199" y="0"/>
                    <a:pt x="882" y="60"/>
                    <a:pt x="638" y="251"/>
                  </a:cubicBezTo>
                  <a:cubicBezTo>
                    <a:pt x="1" y="751"/>
                    <a:pt x="252" y="1503"/>
                    <a:pt x="252" y="1503"/>
                  </a:cubicBezTo>
                  <a:cubicBezTo>
                    <a:pt x="339" y="1512"/>
                    <a:pt x="423" y="1517"/>
                    <a:pt x="505" y="1517"/>
                  </a:cubicBezTo>
                  <a:cubicBezTo>
                    <a:pt x="833" y="1517"/>
                    <a:pt x="1115" y="1444"/>
                    <a:pt x="1360" y="1324"/>
                  </a:cubicBezTo>
                  <a:cubicBezTo>
                    <a:pt x="1867" y="1073"/>
                    <a:pt x="2203" y="615"/>
                    <a:pt x="2424" y="158"/>
                  </a:cubicBezTo>
                  <a:cubicBezTo>
                    <a:pt x="2424" y="158"/>
                    <a:pt x="1984" y="0"/>
                    <a:pt x="1497" y="0"/>
                  </a:cubicBezTo>
                  <a:close/>
                </a:path>
              </a:pathLst>
            </a:custGeom>
            <a:solidFill>
              <a:srgbClr val="D7AE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71" name="Google Shape;7722;p42">
              <a:extLst>
                <a:ext uri="{FF2B5EF4-FFF2-40B4-BE49-F238E27FC236}">
                  <a16:creationId xmlns:a16="http://schemas.microsoft.com/office/drawing/2014/main" id="{51DE1AEE-F856-10BB-92F7-E41EF1785FD1}"/>
                </a:ext>
              </a:extLst>
            </p:cNvPr>
            <p:cNvSpPr/>
            <p:nvPr/>
          </p:nvSpPr>
          <p:spPr>
            <a:xfrm>
              <a:off x="4623138" y="3088975"/>
              <a:ext cx="59400" cy="26125"/>
            </a:xfrm>
            <a:custGeom>
              <a:avLst/>
              <a:gdLst/>
              <a:ahLst/>
              <a:cxnLst/>
              <a:rect l="l" t="t" r="r" b="b"/>
              <a:pathLst>
                <a:path w="2376" h="1045" extrusionOk="0">
                  <a:moveTo>
                    <a:pt x="1256" y="1"/>
                  </a:moveTo>
                  <a:cubicBezTo>
                    <a:pt x="1165" y="1"/>
                    <a:pt x="1076" y="9"/>
                    <a:pt x="989" y="27"/>
                  </a:cubicBezTo>
                  <a:cubicBezTo>
                    <a:pt x="759" y="74"/>
                    <a:pt x="536" y="225"/>
                    <a:pt x="372" y="384"/>
                  </a:cubicBezTo>
                  <a:cubicBezTo>
                    <a:pt x="209" y="543"/>
                    <a:pt x="86" y="739"/>
                    <a:pt x="17" y="957"/>
                  </a:cubicBezTo>
                  <a:cubicBezTo>
                    <a:pt x="1" y="1007"/>
                    <a:pt x="45" y="1044"/>
                    <a:pt x="89" y="1044"/>
                  </a:cubicBezTo>
                  <a:cubicBezTo>
                    <a:pt x="112" y="1044"/>
                    <a:pt x="135" y="1034"/>
                    <a:pt x="150" y="1010"/>
                  </a:cubicBezTo>
                  <a:cubicBezTo>
                    <a:pt x="247" y="846"/>
                    <a:pt x="383" y="708"/>
                    <a:pt x="547" y="610"/>
                  </a:cubicBezTo>
                  <a:cubicBezTo>
                    <a:pt x="627" y="561"/>
                    <a:pt x="712" y="524"/>
                    <a:pt x="803" y="498"/>
                  </a:cubicBezTo>
                  <a:cubicBezTo>
                    <a:pt x="847" y="485"/>
                    <a:pt x="894" y="475"/>
                    <a:pt x="939" y="466"/>
                  </a:cubicBezTo>
                  <a:cubicBezTo>
                    <a:pt x="958" y="462"/>
                    <a:pt x="1047" y="453"/>
                    <a:pt x="1075" y="452"/>
                  </a:cubicBezTo>
                  <a:cubicBezTo>
                    <a:pt x="1119" y="447"/>
                    <a:pt x="1162" y="444"/>
                    <a:pt x="1205" y="444"/>
                  </a:cubicBezTo>
                  <a:cubicBezTo>
                    <a:pt x="1339" y="444"/>
                    <a:pt x="1470" y="471"/>
                    <a:pt x="1616" y="529"/>
                  </a:cubicBezTo>
                  <a:cubicBezTo>
                    <a:pt x="1627" y="534"/>
                    <a:pt x="1639" y="538"/>
                    <a:pt x="1649" y="544"/>
                  </a:cubicBezTo>
                  <a:cubicBezTo>
                    <a:pt x="1674" y="557"/>
                    <a:pt x="1699" y="570"/>
                    <a:pt x="1724" y="585"/>
                  </a:cubicBezTo>
                  <a:cubicBezTo>
                    <a:pt x="1767" y="607"/>
                    <a:pt x="1809" y="633"/>
                    <a:pt x="1849" y="660"/>
                  </a:cubicBezTo>
                  <a:cubicBezTo>
                    <a:pt x="1848" y="660"/>
                    <a:pt x="1874" y="679"/>
                    <a:pt x="1884" y="685"/>
                  </a:cubicBezTo>
                  <a:lnTo>
                    <a:pt x="1884" y="685"/>
                  </a:lnTo>
                  <a:cubicBezTo>
                    <a:pt x="1910" y="707"/>
                    <a:pt x="1938" y="727"/>
                    <a:pt x="1967" y="746"/>
                  </a:cubicBezTo>
                  <a:cubicBezTo>
                    <a:pt x="2020" y="784"/>
                    <a:pt x="2074" y="807"/>
                    <a:pt x="2137" y="824"/>
                  </a:cubicBezTo>
                  <a:cubicBezTo>
                    <a:pt x="2155" y="829"/>
                    <a:pt x="2172" y="832"/>
                    <a:pt x="2188" y="832"/>
                  </a:cubicBezTo>
                  <a:cubicBezTo>
                    <a:pt x="2301" y="832"/>
                    <a:pt x="2375" y="717"/>
                    <a:pt x="2355" y="605"/>
                  </a:cubicBezTo>
                  <a:cubicBezTo>
                    <a:pt x="2310" y="334"/>
                    <a:pt x="1987" y="172"/>
                    <a:pt x="1752" y="87"/>
                  </a:cubicBezTo>
                  <a:cubicBezTo>
                    <a:pt x="1595" y="31"/>
                    <a:pt x="1425" y="1"/>
                    <a:pt x="1256"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8" name="Google Shape;7723;p42">
              <a:extLst>
                <a:ext uri="{FF2B5EF4-FFF2-40B4-BE49-F238E27FC236}">
                  <a16:creationId xmlns:a16="http://schemas.microsoft.com/office/drawing/2014/main" id="{84002915-FB3C-341D-BCEB-550735E0E877}"/>
                </a:ext>
              </a:extLst>
            </p:cNvPr>
            <p:cNvSpPr/>
            <p:nvPr/>
          </p:nvSpPr>
          <p:spPr>
            <a:xfrm>
              <a:off x="4584138" y="3058825"/>
              <a:ext cx="120525" cy="134125"/>
            </a:xfrm>
            <a:custGeom>
              <a:avLst/>
              <a:gdLst/>
              <a:ahLst/>
              <a:cxnLst/>
              <a:rect l="l" t="t" r="r" b="b"/>
              <a:pathLst>
                <a:path w="4821" h="5365" extrusionOk="0">
                  <a:moveTo>
                    <a:pt x="2955" y="546"/>
                  </a:moveTo>
                  <a:cubicBezTo>
                    <a:pt x="2964" y="548"/>
                    <a:pt x="2973" y="549"/>
                    <a:pt x="2982" y="550"/>
                  </a:cubicBezTo>
                  <a:lnTo>
                    <a:pt x="2982" y="550"/>
                  </a:lnTo>
                  <a:cubicBezTo>
                    <a:pt x="2973" y="549"/>
                    <a:pt x="2964" y="548"/>
                    <a:pt x="2955" y="546"/>
                  </a:cubicBezTo>
                  <a:close/>
                  <a:moveTo>
                    <a:pt x="2653" y="554"/>
                  </a:moveTo>
                  <a:cubicBezTo>
                    <a:pt x="2642" y="555"/>
                    <a:pt x="2630" y="557"/>
                    <a:pt x="2619" y="558"/>
                  </a:cubicBezTo>
                  <a:cubicBezTo>
                    <a:pt x="2631" y="556"/>
                    <a:pt x="2642" y="555"/>
                    <a:pt x="2653" y="554"/>
                  </a:cubicBezTo>
                  <a:close/>
                  <a:moveTo>
                    <a:pt x="3913" y="1081"/>
                  </a:moveTo>
                  <a:cubicBezTo>
                    <a:pt x="3918" y="1089"/>
                    <a:pt x="3924" y="1096"/>
                    <a:pt x="3929" y="1103"/>
                  </a:cubicBezTo>
                  <a:lnTo>
                    <a:pt x="3929" y="1103"/>
                  </a:lnTo>
                  <a:cubicBezTo>
                    <a:pt x="3924" y="1096"/>
                    <a:pt x="3918" y="1089"/>
                    <a:pt x="3913" y="1081"/>
                  </a:cubicBezTo>
                  <a:close/>
                  <a:moveTo>
                    <a:pt x="3936" y="1112"/>
                  </a:moveTo>
                  <a:cubicBezTo>
                    <a:pt x="3942" y="1120"/>
                    <a:pt x="3949" y="1128"/>
                    <a:pt x="3956" y="1137"/>
                  </a:cubicBezTo>
                  <a:cubicBezTo>
                    <a:pt x="3949" y="1128"/>
                    <a:pt x="3942" y="1120"/>
                    <a:pt x="3936" y="1112"/>
                  </a:cubicBezTo>
                  <a:close/>
                  <a:moveTo>
                    <a:pt x="4252" y="1920"/>
                  </a:moveTo>
                  <a:lnTo>
                    <a:pt x="4252" y="1920"/>
                  </a:lnTo>
                  <a:cubicBezTo>
                    <a:pt x="4254" y="1935"/>
                    <a:pt x="4257" y="1951"/>
                    <a:pt x="4259" y="1966"/>
                  </a:cubicBezTo>
                  <a:cubicBezTo>
                    <a:pt x="4256" y="1951"/>
                    <a:pt x="4254" y="1936"/>
                    <a:pt x="4252" y="1920"/>
                  </a:cubicBezTo>
                  <a:close/>
                  <a:moveTo>
                    <a:pt x="791" y="2104"/>
                  </a:moveTo>
                  <a:cubicBezTo>
                    <a:pt x="786" y="2116"/>
                    <a:pt x="781" y="2127"/>
                    <a:pt x="776" y="2138"/>
                  </a:cubicBezTo>
                  <a:lnTo>
                    <a:pt x="776" y="2138"/>
                  </a:lnTo>
                  <a:cubicBezTo>
                    <a:pt x="781" y="2127"/>
                    <a:pt x="786" y="2115"/>
                    <a:pt x="791" y="2104"/>
                  </a:cubicBezTo>
                  <a:close/>
                  <a:moveTo>
                    <a:pt x="583" y="2823"/>
                  </a:moveTo>
                  <a:cubicBezTo>
                    <a:pt x="581" y="2836"/>
                    <a:pt x="580" y="2850"/>
                    <a:pt x="578" y="2863"/>
                  </a:cubicBezTo>
                  <a:lnTo>
                    <a:pt x="578" y="2863"/>
                  </a:lnTo>
                  <a:cubicBezTo>
                    <a:pt x="579" y="2850"/>
                    <a:pt x="581" y="2836"/>
                    <a:pt x="583" y="2823"/>
                  </a:cubicBezTo>
                  <a:close/>
                  <a:moveTo>
                    <a:pt x="4035" y="3310"/>
                  </a:moveTo>
                  <a:cubicBezTo>
                    <a:pt x="4035" y="3312"/>
                    <a:pt x="4034" y="3314"/>
                    <a:pt x="4033" y="3316"/>
                  </a:cubicBezTo>
                  <a:cubicBezTo>
                    <a:pt x="4034" y="3314"/>
                    <a:pt x="4035" y="3312"/>
                    <a:pt x="4035" y="3310"/>
                  </a:cubicBezTo>
                  <a:close/>
                  <a:moveTo>
                    <a:pt x="578" y="3560"/>
                  </a:moveTo>
                  <a:cubicBezTo>
                    <a:pt x="579" y="3570"/>
                    <a:pt x="581" y="3581"/>
                    <a:pt x="582" y="3592"/>
                  </a:cubicBezTo>
                  <a:lnTo>
                    <a:pt x="582" y="3592"/>
                  </a:lnTo>
                  <a:cubicBezTo>
                    <a:pt x="581" y="3581"/>
                    <a:pt x="579" y="3571"/>
                    <a:pt x="578" y="3560"/>
                  </a:cubicBezTo>
                  <a:close/>
                  <a:moveTo>
                    <a:pt x="685" y="4042"/>
                  </a:moveTo>
                  <a:cubicBezTo>
                    <a:pt x="688" y="4049"/>
                    <a:pt x="691" y="4056"/>
                    <a:pt x="694" y="4063"/>
                  </a:cubicBezTo>
                  <a:lnTo>
                    <a:pt x="694" y="4063"/>
                  </a:lnTo>
                  <a:cubicBezTo>
                    <a:pt x="691" y="4056"/>
                    <a:pt x="688" y="4049"/>
                    <a:pt x="685" y="4042"/>
                  </a:cubicBezTo>
                  <a:close/>
                  <a:moveTo>
                    <a:pt x="701" y="4078"/>
                  </a:moveTo>
                  <a:cubicBezTo>
                    <a:pt x="705" y="4088"/>
                    <a:pt x="709" y="4097"/>
                    <a:pt x="713" y="4107"/>
                  </a:cubicBezTo>
                  <a:cubicBezTo>
                    <a:pt x="709" y="4098"/>
                    <a:pt x="705" y="4088"/>
                    <a:pt x="701" y="4078"/>
                  </a:cubicBezTo>
                  <a:close/>
                  <a:moveTo>
                    <a:pt x="3558" y="4104"/>
                  </a:moveTo>
                  <a:cubicBezTo>
                    <a:pt x="3553" y="4111"/>
                    <a:pt x="3547" y="4117"/>
                    <a:pt x="3542" y="4124"/>
                  </a:cubicBezTo>
                  <a:lnTo>
                    <a:pt x="3542" y="4124"/>
                  </a:lnTo>
                  <a:cubicBezTo>
                    <a:pt x="3547" y="4117"/>
                    <a:pt x="3553" y="4111"/>
                    <a:pt x="3558" y="4104"/>
                  </a:cubicBezTo>
                  <a:close/>
                  <a:moveTo>
                    <a:pt x="965" y="4405"/>
                  </a:moveTo>
                  <a:cubicBezTo>
                    <a:pt x="971" y="4410"/>
                    <a:pt x="977" y="4414"/>
                    <a:pt x="983" y="4419"/>
                  </a:cubicBezTo>
                  <a:lnTo>
                    <a:pt x="983" y="4419"/>
                  </a:lnTo>
                  <a:cubicBezTo>
                    <a:pt x="977" y="4414"/>
                    <a:pt x="971" y="4410"/>
                    <a:pt x="965" y="4405"/>
                  </a:cubicBezTo>
                  <a:close/>
                  <a:moveTo>
                    <a:pt x="2301" y="4810"/>
                  </a:moveTo>
                  <a:cubicBezTo>
                    <a:pt x="2292" y="4812"/>
                    <a:pt x="2283" y="4813"/>
                    <a:pt x="2274" y="4814"/>
                  </a:cubicBezTo>
                  <a:cubicBezTo>
                    <a:pt x="2283" y="4813"/>
                    <a:pt x="2292" y="4811"/>
                    <a:pt x="2301" y="4810"/>
                  </a:cubicBezTo>
                  <a:close/>
                  <a:moveTo>
                    <a:pt x="1878" y="4812"/>
                  </a:moveTo>
                  <a:cubicBezTo>
                    <a:pt x="1886" y="4813"/>
                    <a:pt x="1895" y="4814"/>
                    <a:pt x="1903" y="4815"/>
                  </a:cubicBezTo>
                  <a:cubicBezTo>
                    <a:pt x="1894" y="4814"/>
                    <a:pt x="1886" y="4813"/>
                    <a:pt x="1878" y="4812"/>
                  </a:cubicBezTo>
                  <a:close/>
                  <a:moveTo>
                    <a:pt x="2831" y="544"/>
                  </a:moveTo>
                  <a:cubicBezTo>
                    <a:pt x="2888" y="544"/>
                    <a:pt x="2945" y="547"/>
                    <a:pt x="3001" y="553"/>
                  </a:cubicBezTo>
                  <a:lnTo>
                    <a:pt x="3001" y="553"/>
                  </a:lnTo>
                  <a:cubicBezTo>
                    <a:pt x="3117" y="572"/>
                    <a:pt x="3229" y="605"/>
                    <a:pt x="3337" y="649"/>
                  </a:cubicBezTo>
                  <a:lnTo>
                    <a:pt x="3337" y="649"/>
                  </a:lnTo>
                  <a:cubicBezTo>
                    <a:pt x="3459" y="705"/>
                    <a:pt x="3575" y="774"/>
                    <a:pt x="3682" y="855"/>
                  </a:cubicBezTo>
                  <a:lnTo>
                    <a:pt x="3682" y="855"/>
                  </a:lnTo>
                  <a:cubicBezTo>
                    <a:pt x="3773" y="930"/>
                    <a:pt x="3857" y="1015"/>
                    <a:pt x="3932" y="1107"/>
                  </a:cubicBezTo>
                  <a:lnTo>
                    <a:pt x="3932" y="1107"/>
                  </a:lnTo>
                  <a:cubicBezTo>
                    <a:pt x="4005" y="1207"/>
                    <a:pt x="4068" y="1314"/>
                    <a:pt x="4118" y="1428"/>
                  </a:cubicBezTo>
                  <a:lnTo>
                    <a:pt x="4118" y="1428"/>
                  </a:lnTo>
                  <a:cubicBezTo>
                    <a:pt x="4114" y="1418"/>
                    <a:pt x="4110" y="1408"/>
                    <a:pt x="4107" y="1398"/>
                  </a:cubicBezTo>
                  <a:lnTo>
                    <a:pt x="4107" y="1398"/>
                  </a:lnTo>
                  <a:cubicBezTo>
                    <a:pt x="4115" y="1417"/>
                    <a:pt x="4122" y="1435"/>
                    <a:pt x="4129" y="1453"/>
                  </a:cubicBezTo>
                  <a:lnTo>
                    <a:pt x="4129" y="1453"/>
                  </a:lnTo>
                  <a:cubicBezTo>
                    <a:pt x="4126" y="1445"/>
                    <a:pt x="4122" y="1436"/>
                    <a:pt x="4118" y="1428"/>
                  </a:cubicBezTo>
                  <a:lnTo>
                    <a:pt x="4118" y="1428"/>
                  </a:lnTo>
                  <a:cubicBezTo>
                    <a:pt x="4122" y="1437"/>
                    <a:pt x="4126" y="1447"/>
                    <a:pt x="4131" y="1457"/>
                  </a:cubicBezTo>
                  <a:lnTo>
                    <a:pt x="4131" y="1457"/>
                  </a:lnTo>
                  <a:cubicBezTo>
                    <a:pt x="4130" y="1456"/>
                    <a:pt x="4130" y="1455"/>
                    <a:pt x="4129" y="1453"/>
                  </a:cubicBezTo>
                  <a:lnTo>
                    <a:pt x="4129" y="1453"/>
                  </a:lnTo>
                  <a:cubicBezTo>
                    <a:pt x="4131" y="1457"/>
                    <a:pt x="4132" y="1460"/>
                    <a:pt x="4134" y="1464"/>
                  </a:cubicBezTo>
                  <a:cubicBezTo>
                    <a:pt x="4133" y="1462"/>
                    <a:pt x="4132" y="1460"/>
                    <a:pt x="4131" y="1457"/>
                  </a:cubicBezTo>
                  <a:lnTo>
                    <a:pt x="4131" y="1457"/>
                  </a:lnTo>
                  <a:cubicBezTo>
                    <a:pt x="4187" y="1603"/>
                    <a:pt x="4226" y="1754"/>
                    <a:pt x="4250" y="1908"/>
                  </a:cubicBezTo>
                  <a:lnTo>
                    <a:pt x="4250" y="1908"/>
                  </a:lnTo>
                  <a:cubicBezTo>
                    <a:pt x="4280" y="2136"/>
                    <a:pt x="4277" y="2364"/>
                    <a:pt x="4246" y="2591"/>
                  </a:cubicBezTo>
                  <a:cubicBezTo>
                    <a:pt x="4248" y="2568"/>
                    <a:pt x="4252" y="2543"/>
                    <a:pt x="4255" y="2519"/>
                  </a:cubicBezTo>
                  <a:lnTo>
                    <a:pt x="4255" y="2519"/>
                  </a:lnTo>
                  <a:cubicBezTo>
                    <a:pt x="4220" y="2772"/>
                    <a:pt x="4151" y="3022"/>
                    <a:pt x="4056" y="3260"/>
                  </a:cubicBezTo>
                  <a:lnTo>
                    <a:pt x="4056" y="3260"/>
                  </a:lnTo>
                  <a:cubicBezTo>
                    <a:pt x="3986" y="3425"/>
                    <a:pt x="3904" y="3582"/>
                    <a:pt x="3813" y="3736"/>
                  </a:cubicBezTo>
                  <a:cubicBezTo>
                    <a:pt x="3777" y="3795"/>
                    <a:pt x="3768" y="3875"/>
                    <a:pt x="3786" y="3942"/>
                  </a:cubicBezTo>
                  <a:lnTo>
                    <a:pt x="3786" y="3942"/>
                  </a:lnTo>
                  <a:cubicBezTo>
                    <a:pt x="3768" y="3943"/>
                    <a:pt x="3751" y="3947"/>
                    <a:pt x="3735" y="3952"/>
                  </a:cubicBezTo>
                  <a:cubicBezTo>
                    <a:pt x="3665" y="3975"/>
                    <a:pt x="3611" y="4015"/>
                    <a:pt x="3572" y="4077"/>
                  </a:cubicBezTo>
                  <a:cubicBezTo>
                    <a:pt x="3559" y="4098"/>
                    <a:pt x="3544" y="4119"/>
                    <a:pt x="3529" y="4140"/>
                  </a:cubicBezTo>
                  <a:lnTo>
                    <a:pt x="3529" y="4140"/>
                  </a:lnTo>
                  <a:cubicBezTo>
                    <a:pt x="3449" y="4236"/>
                    <a:pt x="3357" y="4324"/>
                    <a:pt x="3259" y="4402"/>
                  </a:cubicBezTo>
                  <a:lnTo>
                    <a:pt x="3259" y="4402"/>
                  </a:lnTo>
                  <a:cubicBezTo>
                    <a:pt x="3269" y="4395"/>
                    <a:pt x="3278" y="4387"/>
                    <a:pt x="3288" y="4380"/>
                  </a:cubicBezTo>
                  <a:lnTo>
                    <a:pt x="3288" y="4380"/>
                  </a:lnTo>
                  <a:cubicBezTo>
                    <a:pt x="3278" y="4388"/>
                    <a:pt x="3267" y="4396"/>
                    <a:pt x="3257" y="4404"/>
                  </a:cubicBezTo>
                  <a:lnTo>
                    <a:pt x="3257" y="4404"/>
                  </a:lnTo>
                  <a:cubicBezTo>
                    <a:pt x="3257" y="4403"/>
                    <a:pt x="3258" y="4403"/>
                    <a:pt x="3259" y="4402"/>
                  </a:cubicBezTo>
                  <a:lnTo>
                    <a:pt x="3259" y="4402"/>
                  </a:lnTo>
                  <a:cubicBezTo>
                    <a:pt x="3258" y="4403"/>
                    <a:pt x="3256" y="4404"/>
                    <a:pt x="3255" y="4405"/>
                  </a:cubicBezTo>
                  <a:lnTo>
                    <a:pt x="3255" y="4405"/>
                  </a:lnTo>
                  <a:cubicBezTo>
                    <a:pt x="3256" y="4405"/>
                    <a:pt x="3256" y="4404"/>
                    <a:pt x="3257" y="4404"/>
                  </a:cubicBezTo>
                  <a:lnTo>
                    <a:pt x="3257" y="4404"/>
                  </a:lnTo>
                  <a:cubicBezTo>
                    <a:pt x="3249" y="4410"/>
                    <a:pt x="3241" y="4417"/>
                    <a:pt x="3233" y="4423"/>
                  </a:cubicBezTo>
                  <a:cubicBezTo>
                    <a:pt x="3240" y="4417"/>
                    <a:pt x="3248" y="4411"/>
                    <a:pt x="3255" y="4405"/>
                  </a:cubicBezTo>
                  <a:lnTo>
                    <a:pt x="3255" y="4405"/>
                  </a:lnTo>
                  <a:cubicBezTo>
                    <a:pt x="3115" y="4510"/>
                    <a:pt x="2963" y="4598"/>
                    <a:pt x="2803" y="4670"/>
                  </a:cubicBezTo>
                  <a:lnTo>
                    <a:pt x="2803" y="4670"/>
                  </a:lnTo>
                  <a:cubicBezTo>
                    <a:pt x="2810" y="4666"/>
                    <a:pt x="2818" y="4663"/>
                    <a:pt x="2826" y="4660"/>
                  </a:cubicBezTo>
                  <a:lnTo>
                    <a:pt x="2826" y="4660"/>
                  </a:lnTo>
                  <a:cubicBezTo>
                    <a:pt x="2816" y="4665"/>
                    <a:pt x="2805" y="4669"/>
                    <a:pt x="2795" y="4673"/>
                  </a:cubicBezTo>
                  <a:lnTo>
                    <a:pt x="2795" y="4673"/>
                  </a:lnTo>
                  <a:cubicBezTo>
                    <a:pt x="2798" y="4672"/>
                    <a:pt x="2800" y="4671"/>
                    <a:pt x="2803" y="4670"/>
                  </a:cubicBezTo>
                  <a:lnTo>
                    <a:pt x="2803" y="4670"/>
                  </a:lnTo>
                  <a:cubicBezTo>
                    <a:pt x="2798" y="4672"/>
                    <a:pt x="2793" y="4674"/>
                    <a:pt x="2788" y="4676"/>
                  </a:cubicBezTo>
                  <a:lnTo>
                    <a:pt x="2788" y="4676"/>
                  </a:lnTo>
                  <a:cubicBezTo>
                    <a:pt x="2790" y="4675"/>
                    <a:pt x="2793" y="4674"/>
                    <a:pt x="2795" y="4673"/>
                  </a:cubicBezTo>
                  <a:lnTo>
                    <a:pt x="2795" y="4673"/>
                  </a:lnTo>
                  <a:cubicBezTo>
                    <a:pt x="2784" y="4678"/>
                    <a:pt x="2772" y="4683"/>
                    <a:pt x="2761" y="4688"/>
                  </a:cubicBezTo>
                  <a:cubicBezTo>
                    <a:pt x="2770" y="4684"/>
                    <a:pt x="2779" y="4680"/>
                    <a:pt x="2788" y="4676"/>
                  </a:cubicBezTo>
                  <a:lnTo>
                    <a:pt x="2788" y="4676"/>
                  </a:lnTo>
                  <a:cubicBezTo>
                    <a:pt x="2635" y="4737"/>
                    <a:pt x="2475" y="4783"/>
                    <a:pt x="2313" y="4809"/>
                  </a:cubicBezTo>
                  <a:lnTo>
                    <a:pt x="2313" y="4809"/>
                  </a:lnTo>
                  <a:cubicBezTo>
                    <a:pt x="2237" y="4818"/>
                    <a:pt x="2162" y="4822"/>
                    <a:pt x="2086" y="4822"/>
                  </a:cubicBezTo>
                  <a:cubicBezTo>
                    <a:pt x="2011" y="4822"/>
                    <a:pt x="1935" y="4818"/>
                    <a:pt x="1861" y="4809"/>
                  </a:cubicBezTo>
                  <a:lnTo>
                    <a:pt x="1861" y="4809"/>
                  </a:lnTo>
                  <a:cubicBezTo>
                    <a:pt x="1713" y="4785"/>
                    <a:pt x="1570" y="4745"/>
                    <a:pt x="1433" y="4689"/>
                  </a:cubicBezTo>
                  <a:lnTo>
                    <a:pt x="1433" y="4689"/>
                  </a:lnTo>
                  <a:cubicBezTo>
                    <a:pt x="1272" y="4616"/>
                    <a:pt x="1124" y="4525"/>
                    <a:pt x="983" y="4419"/>
                  </a:cubicBezTo>
                  <a:lnTo>
                    <a:pt x="983" y="4419"/>
                  </a:lnTo>
                  <a:cubicBezTo>
                    <a:pt x="995" y="4428"/>
                    <a:pt x="1007" y="4438"/>
                    <a:pt x="1019" y="4448"/>
                  </a:cubicBezTo>
                  <a:cubicBezTo>
                    <a:pt x="942" y="4388"/>
                    <a:pt x="866" y="4327"/>
                    <a:pt x="803" y="4253"/>
                  </a:cubicBezTo>
                  <a:lnTo>
                    <a:pt x="803" y="4253"/>
                  </a:lnTo>
                  <a:cubicBezTo>
                    <a:pt x="762" y="4197"/>
                    <a:pt x="727" y="4135"/>
                    <a:pt x="698" y="4072"/>
                  </a:cubicBezTo>
                  <a:lnTo>
                    <a:pt x="698" y="4072"/>
                  </a:lnTo>
                  <a:cubicBezTo>
                    <a:pt x="641" y="3925"/>
                    <a:pt x="608" y="3768"/>
                    <a:pt x="585" y="3612"/>
                  </a:cubicBezTo>
                  <a:lnTo>
                    <a:pt x="585" y="3612"/>
                  </a:lnTo>
                  <a:cubicBezTo>
                    <a:pt x="558" y="3409"/>
                    <a:pt x="550" y="3206"/>
                    <a:pt x="564" y="3001"/>
                  </a:cubicBezTo>
                  <a:cubicBezTo>
                    <a:pt x="567" y="2963"/>
                    <a:pt x="571" y="2925"/>
                    <a:pt x="575" y="2887"/>
                  </a:cubicBezTo>
                  <a:lnTo>
                    <a:pt x="575" y="2887"/>
                  </a:lnTo>
                  <a:cubicBezTo>
                    <a:pt x="603" y="2677"/>
                    <a:pt x="653" y="2472"/>
                    <a:pt x="725" y="2273"/>
                  </a:cubicBezTo>
                  <a:cubicBezTo>
                    <a:pt x="738" y="2237"/>
                    <a:pt x="751" y="2202"/>
                    <a:pt x="765" y="2167"/>
                  </a:cubicBezTo>
                  <a:lnTo>
                    <a:pt x="765" y="2167"/>
                  </a:lnTo>
                  <a:cubicBezTo>
                    <a:pt x="765" y="2167"/>
                    <a:pt x="765" y="2168"/>
                    <a:pt x="764" y="2168"/>
                  </a:cubicBezTo>
                  <a:cubicBezTo>
                    <a:pt x="846" y="1972"/>
                    <a:pt x="949" y="1787"/>
                    <a:pt x="1069" y="1610"/>
                  </a:cubicBezTo>
                  <a:cubicBezTo>
                    <a:pt x="1095" y="1573"/>
                    <a:pt x="1120" y="1536"/>
                    <a:pt x="1147" y="1500"/>
                  </a:cubicBezTo>
                  <a:lnTo>
                    <a:pt x="1147" y="1500"/>
                  </a:lnTo>
                  <a:cubicBezTo>
                    <a:pt x="1143" y="1506"/>
                    <a:pt x="1138" y="1512"/>
                    <a:pt x="1133" y="1518"/>
                  </a:cubicBezTo>
                  <a:cubicBezTo>
                    <a:pt x="1142" y="1506"/>
                    <a:pt x="1151" y="1495"/>
                    <a:pt x="1161" y="1483"/>
                  </a:cubicBezTo>
                  <a:lnTo>
                    <a:pt x="1161" y="1483"/>
                  </a:lnTo>
                  <a:cubicBezTo>
                    <a:pt x="1156" y="1489"/>
                    <a:pt x="1152" y="1494"/>
                    <a:pt x="1147" y="1500"/>
                  </a:cubicBezTo>
                  <a:lnTo>
                    <a:pt x="1147" y="1500"/>
                  </a:lnTo>
                  <a:cubicBezTo>
                    <a:pt x="1156" y="1489"/>
                    <a:pt x="1165" y="1478"/>
                    <a:pt x="1174" y="1467"/>
                  </a:cubicBezTo>
                  <a:lnTo>
                    <a:pt x="1174" y="1467"/>
                  </a:lnTo>
                  <a:cubicBezTo>
                    <a:pt x="1169" y="1472"/>
                    <a:pt x="1165" y="1478"/>
                    <a:pt x="1161" y="1483"/>
                  </a:cubicBezTo>
                  <a:lnTo>
                    <a:pt x="1161" y="1483"/>
                  </a:lnTo>
                  <a:cubicBezTo>
                    <a:pt x="1166" y="1477"/>
                    <a:pt x="1171" y="1470"/>
                    <a:pt x="1176" y="1464"/>
                  </a:cubicBezTo>
                  <a:lnTo>
                    <a:pt x="1176" y="1464"/>
                  </a:lnTo>
                  <a:cubicBezTo>
                    <a:pt x="1175" y="1465"/>
                    <a:pt x="1174" y="1466"/>
                    <a:pt x="1174" y="1467"/>
                  </a:cubicBezTo>
                  <a:lnTo>
                    <a:pt x="1174" y="1467"/>
                  </a:lnTo>
                  <a:cubicBezTo>
                    <a:pt x="1303" y="1307"/>
                    <a:pt x="1449" y="1159"/>
                    <a:pt x="1609" y="1030"/>
                  </a:cubicBezTo>
                  <a:lnTo>
                    <a:pt x="1609" y="1030"/>
                  </a:lnTo>
                  <a:cubicBezTo>
                    <a:pt x="1609" y="1030"/>
                    <a:pt x="1609" y="1030"/>
                    <a:pt x="1609" y="1030"/>
                  </a:cubicBezTo>
                  <a:cubicBezTo>
                    <a:pt x="1609" y="1030"/>
                    <a:pt x="1609" y="1030"/>
                    <a:pt x="1609" y="1030"/>
                  </a:cubicBezTo>
                  <a:lnTo>
                    <a:pt x="1609" y="1030"/>
                  </a:lnTo>
                  <a:cubicBezTo>
                    <a:pt x="1609" y="1030"/>
                    <a:pt x="1609" y="1030"/>
                    <a:pt x="1609" y="1030"/>
                  </a:cubicBezTo>
                  <a:lnTo>
                    <a:pt x="1609" y="1030"/>
                  </a:lnTo>
                  <a:cubicBezTo>
                    <a:pt x="1612" y="1027"/>
                    <a:pt x="1616" y="1024"/>
                    <a:pt x="1619" y="1021"/>
                  </a:cubicBezTo>
                  <a:lnTo>
                    <a:pt x="1619" y="1021"/>
                  </a:lnTo>
                  <a:cubicBezTo>
                    <a:pt x="1616" y="1024"/>
                    <a:pt x="1612" y="1027"/>
                    <a:pt x="1609" y="1030"/>
                  </a:cubicBezTo>
                  <a:lnTo>
                    <a:pt x="1609" y="1030"/>
                  </a:lnTo>
                  <a:cubicBezTo>
                    <a:pt x="1621" y="1020"/>
                    <a:pt x="1633" y="1010"/>
                    <a:pt x="1645" y="1001"/>
                  </a:cubicBezTo>
                  <a:lnTo>
                    <a:pt x="1645" y="1001"/>
                  </a:lnTo>
                  <a:cubicBezTo>
                    <a:pt x="1636" y="1008"/>
                    <a:pt x="1628" y="1015"/>
                    <a:pt x="1619" y="1021"/>
                  </a:cubicBezTo>
                  <a:lnTo>
                    <a:pt x="1619" y="1021"/>
                  </a:lnTo>
                  <a:cubicBezTo>
                    <a:pt x="1786" y="895"/>
                    <a:pt x="1966" y="786"/>
                    <a:pt x="2157" y="699"/>
                  </a:cubicBezTo>
                  <a:lnTo>
                    <a:pt x="2157" y="699"/>
                  </a:lnTo>
                  <a:cubicBezTo>
                    <a:pt x="2151" y="702"/>
                    <a:pt x="2146" y="704"/>
                    <a:pt x="2140" y="707"/>
                  </a:cubicBezTo>
                  <a:cubicBezTo>
                    <a:pt x="2146" y="704"/>
                    <a:pt x="2153" y="701"/>
                    <a:pt x="2159" y="699"/>
                  </a:cubicBezTo>
                  <a:lnTo>
                    <a:pt x="2159" y="699"/>
                  </a:lnTo>
                  <a:cubicBezTo>
                    <a:pt x="2159" y="699"/>
                    <a:pt x="2158" y="699"/>
                    <a:pt x="2157" y="699"/>
                  </a:cubicBezTo>
                  <a:lnTo>
                    <a:pt x="2157" y="699"/>
                  </a:lnTo>
                  <a:cubicBezTo>
                    <a:pt x="2160" y="698"/>
                    <a:pt x="2164" y="697"/>
                    <a:pt x="2167" y="695"/>
                  </a:cubicBezTo>
                  <a:lnTo>
                    <a:pt x="2167" y="695"/>
                  </a:lnTo>
                  <a:cubicBezTo>
                    <a:pt x="2164" y="696"/>
                    <a:pt x="2162" y="698"/>
                    <a:pt x="2159" y="699"/>
                  </a:cubicBezTo>
                  <a:lnTo>
                    <a:pt x="2159" y="699"/>
                  </a:lnTo>
                  <a:cubicBezTo>
                    <a:pt x="2174" y="692"/>
                    <a:pt x="2189" y="685"/>
                    <a:pt x="2204" y="679"/>
                  </a:cubicBezTo>
                  <a:lnTo>
                    <a:pt x="2204" y="679"/>
                  </a:lnTo>
                  <a:cubicBezTo>
                    <a:pt x="2192" y="685"/>
                    <a:pt x="2179" y="690"/>
                    <a:pt x="2167" y="695"/>
                  </a:cubicBezTo>
                  <a:lnTo>
                    <a:pt x="2167" y="695"/>
                  </a:lnTo>
                  <a:cubicBezTo>
                    <a:pt x="2329" y="629"/>
                    <a:pt x="2499" y="578"/>
                    <a:pt x="2672" y="552"/>
                  </a:cubicBezTo>
                  <a:lnTo>
                    <a:pt x="2672" y="552"/>
                  </a:lnTo>
                  <a:cubicBezTo>
                    <a:pt x="2725" y="547"/>
                    <a:pt x="2778" y="544"/>
                    <a:pt x="2831" y="544"/>
                  </a:cubicBezTo>
                  <a:close/>
                  <a:moveTo>
                    <a:pt x="2820" y="0"/>
                  </a:moveTo>
                  <a:cubicBezTo>
                    <a:pt x="2773" y="0"/>
                    <a:pt x="2725" y="2"/>
                    <a:pt x="2677" y="8"/>
                  </a:cubicBezTo>
                  <a:cubicBezTo>
                    <a:pt x="2505" y="25"/>
                    <a:pt x="2335" y="58"/>
                    <a:pt x="2170" y="114"/>
                  </a:cubicBezTo>
                  <a:cubicBezTo>
                    <a:pt x="2029" y="160"/>
                    <a:pt x="1890" y="218"/>
                    <a:pt x="1757" y="286"/>
                  </a:cubicBezTo>
                  <a:cubicBezTo>
                    <a:pt x="1534" y="400"/>
                    <a:pt x="1326" y="549"/>
                    <a:pt x="1138" y="714"/>
                  </a:cubicBezTo>
                  <a:cubicBezTo>
                    <a:pt x="947" y="881"/>
                    <a:pt x="782" y="1074"/>
                    <a:pt x="633" y="1281"/>
                  </a:cubicBezTo>
                  <a:cubicBezTo>
                    <a:pt x="498" y="1470"/>
                    <a:pt x="385" y="1675"/>
                    <a:pt x="292" y="1889"/>
                  </a:cubicBezTo>
                  <a:cubicBezTo>
                    <a:pt x="193" y="2124"/>
                    <a:pt x="113" y="2366"/>
                    <a:pt x="67" y="2618"/>
                  </a:cubicBezTo>
                  <a:cubicBezTo>
                    <a:pt x="21" y="2868"/>
                    <a:pt x="1" y="3126"/>
                    <a:pt x="16" y="3379"/>
                  </a:cubicBezTo>
                  <a:cubicBezTo>
                    <a:pt x="25" y="3522"/>
                    <a:pt x="45" y="3663"/>
                    <a:pt x="67" y="3805"/>
                  </a:cubicBezTo>
                  <a:cubicBezTo>
                    <a:pt x="88" y="3927"/>
                    <a:pt x="115" y="4051"/>
                    <a:pt x="155" y="4168"/>
                  </a:cubicBezTo>
                  <a:cubicBezTo>
                    <a:pt x="183" y="4246"/>
                    <a:pt x="215" y="4323"/>
                    <a:pt x="253" y="4398"/>
                  </a:cubicBezTo>
                  <a:cubicBezTo>
                    <a:pt x="286" y="4461"/>
                    <a:pt x="325" y="4519"/>
                    <a:pt x="369" y="4576"/>
                  </a:cubicBezTo>
                  <a:cubicBezTo>
                    <a:pt x="416" y="4634"/>
                    <a:pt x="463" y="4685"/>
                    <a:pt x="518" y="4735"/>
                  </a:cubicBezTo>
                  <a:cubicBezTo>
                    <a:pt x="590" y="4798"/>
                    <a:pt x="666" y="4858"/>
                    <a:pt x="745" y="4915"/>
                  </a:cubicBezTo>
                  <a:cubicBezTo>
                    <a:pt x="858" y="4997"/>
                    <a:pt x="975" y="5069"/>
                    <a:pt x="1101" y="5131"/>
                  </a:cubicBezTo>
                  <a:cubicBezTo>
                    <a:pt x="1233" y="5194"/>
                    <a:pt x="1370" y="5249"/>
                    <a:pt x="1510" y="5289"/>
                  </a:cubicBezTo>
                  <a:cubicBezTo>
                    <a:pt x="1643" y="5325"/>
                    <a:pt x="1781" y="5347"/>
                    <a:pt x="1919" y="5358"/>
                  </a:cubicBezTo>
                  <a:cubicBezTo>
                    <a:pt x="1974" y="5362"/>
                    <a:pt x="2029" y="5365"/>
                    <a:pt x="2085" y="5365"/>
                  </a:cubicBezTo>
                  <a:cubicBezTo>
                    <a:pt x="2141" y="5365"/>
                    <a:pt x="2197" y="5362"/>
                    <a:pt x="2252" y="5358"/>
                  </a:cubicBezTo>
                  <a:cubicBezTo>
                    <a:pt x="2482" y="5338"/>
                    <a:pt x="2709" y="5289"/>
                    <a:pt x="2925" y="5203"/>
                  </a:cubicBezTo>
                  <a:cubicBezTo>
                    <a:pt x="3123" y="5125"/>
                    <a:pt x="3310" y="5030"/>
                    <a:pt x="3484" y="4906"/>
                  </a:cubicBezTo>
                  <a:cubicBezTo>
                    <a:pt x="3630" y="4803"/>
                    <a:pt x="3774" y="4685"/>
                    <a:pt x="3893" y="4550"/>
                  </a:cubicBezTo>
                  <a:cubicBezTo>
                    <a:pt x="3946" y="4487"/>
                    <a:pt x="3997" y="4423"/>
                    <a:pt x="4042" y="4351"/>
                  </a:cubicBezTo>
                  <a:cubicBezTo>
                    <a:pt x="4077" y="4294"/>
                    <a:pt x="4088" y="4212"/>
                    <a:pt x="4070" y="4146"/>
                  </a:cubicBezTo>
                  <a:lnTo>
                    <a:pt x="4070" y="4146"/>
                  </a:lnTo>
                  <a:cubicBezTo>
                    <a:pt x="4087" y="4144"/>
                    <a:pt x="4104" y="4141"/>
                    <a:pt x="4121" y="4135"/>
                  </a:cubicBezTo>
                  <a:cubicBezTo>
                    <a:pt x="4185" y="4114"/>
                    <a:pt x="4243" y="4072"/>
                    <a:pt x="4280" y="4012"/>
                  </a:cubicBezTo>
                  <a:cubicBezTo>
                    <a:pt x="4443" y="3740"/>
                    <a:pt x="4577" y="3448"/>
                    <a:pt x="4670" y="3147"/>
                  </a:cubicBezTo>
                  <a:cubicBezTo>
                    <a:pt x="4748" y="2891"/>
                    <a:pt x="4796" y="2625"/>
                    <a:pt x="4809" y="2358"/>
                  </a:cubicBezTo>
                  <a:cubicBezTo>
                    <a:pt x="4820" y="2131"/>
                    <a:pt x="4801" y="1902"/>
                    <a:pt x="4757" y="1678"/>
                  </a:cubicBezTo>
                  <a:cubicBezTo>
                    <a:pt x="4719" y="1489"/>
                    <a:pt x="4656" y="1307"/>
                    <a:pt x="4575" y="1132"/>
                  </a:cubicBezTo>
                  <a:cubicBezTo>
                    <a:pt x="4487" y="940"/>
                    <a:pt x="4361" y="763"/>
                    <a:pt x="4214" y="610"/>
                  </a:cubicBezTo>
                  <a:cubicBezTo>
                    <a:pt x="4113" y="505"/>
                    <a:pt x="3997" y="411"/>
                    <a:pt x="3876" y="329"/>
                  </a:cubicBezTo>
                  <a:cubicBezTo>
                    <a:pt x="3755" y="247"/>
                    <a:pt x="3625" y="184"/>
                    <a:pt x="3490" y="129"/>
                  </a:cubicBezTo>
                  <a:cubicBezTo>
                    <a:pt x="3375" y="82"/>
                    <a:pt x="3257" y="48"/>
                    <a:pt x="3133" y="28"/>
                  </a:cubicBezTo>
                  <a:cubicBezTo>
                    <a:pt x="3029" y="11"/>
                    <a:pt x="2925" y="0"/>
                    <a:pt x="2820" y="0"/>
                  </a:cubicBez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9" name="Google Shape;7724;p42">
              <a:extLst>
                <a:ext uri="{FF2B5EF4-FFF2-40B4-BE49-F238E27FC236}">
                  <a16:creationId xmlns:a16="http://schemas.microsoft.com/office/drawing/2014/main" id="{174E170D-3FE7-D754-2BB6-4864378C4321}"/>
                </a:ext>
              </a:extLst>
            </p:cNvPr>
            <p:cNvSpPr/>
            <p:nvPr/>
          </p:nvSpPr>
          <p:spPr>
            <a:xfrm>
              <a:off x="4656838" y="3127775"/>
              <a:ext cx="49600" cy="57750"/>
            </a:xfrm>
            <a:custGeom>
              <a:avLst/>
              <a:gdLst/>
              <a:ahLst/>
              <a:cxnLst/>
              <a:rect l="l" t="t" r="r" b="b"/>
              <a:pathLst>
                <a:path w="1984" h="2310" extrusionOk="0">
                  <a:moveTo>
                    <a:pt x="1984" y="1"/>
                  </a:moveTo>
                  <a:cubicBezTo>
                    <a:pt x="1618" y="456"/>
                    <a:pt x="1266" y="913"/>
                    <a:pt x="256" y="1305"/>
                  </a:cubicBezTo>
                  <a:cubicBezTo>
                    <a:pt x="0" y="1405"/>
                    <a:pt x="1083" y="2310"/>
                    <a:pt x="1083" y="2310"/>
                  </a:cubicBezTo>
                  <a:lnTo>
                    <a:pt x="198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0" name="Google Shape;7725;p42">
              <a:extLst>
                <a:ext uri="{FF2B5EF4-FFF2-40B4-BE49-F238E27FC236}">
                  <a16:creationId xmlns:a16="http://schemas.microsoft.com/office/drawing/2014/main" id="{3EDCEF06-B8D3-FCDB-3B89-0F020CED3676}"/>
                </a:ext>
              </a:extLst>
            </p:cNvPr>
            <p:cNvSpPr/>
            <p:nvPr/>
          </p:nvSpPr>
          <p:spPr>
            <a:xfrm>
              <a:off x="4659538" y="3125800"/>
              <a:ext cx="49500" cy="61325"/>
            </a:xfrm>
            <a:custGeom>
              <a:avLst/>
              <a:gdLst/>
              <a:ahLst/>
              <a:cxnLst/>
              <a:rect l="l" t="t" r="r" b="b"/>
              <a:pathLst>
                <a:path w="1980" h="2453" extrusionOk="0">
                  <a:moveTo>
                    <a:pt x="210" y="1436"/>
                  </a:moveTo>
                  <a:cubicBezTo>
                    <a:pt x="210" y="1437"/>
                    <a:pt x="211" y="1437"/>
                    <a:pt x="211" y="1438"/>
                  </a:cubicBezTo>
                  <a:lnTo>
                    <a:pt x="211" y="1438"/>
                  </a:lnTo>
                  <a:cubicBezTo>
                    <a:pt x="211" y="1437"/>
                    <a:pt x="210" y="1437"/>
                    <a:pt x="210" y="1436"/>
                  </a:cubicBezTo>
                  <a:close/>
                  <a:moveTo>
                    <a:pt x="213" y="1438"/>
                  </a:moveTo>
                  <a:cubicBezTo>
                    <a:pt x="212" y="1439"/>
                    <a:pt x="212" y="1440"/>
                    <a:pt x="212" y="1441"/>
                  </a:cubicBezTo>
                  <a:lnTo>
                    <a:pt x="212" y="1441"/>
                  </a:lnTo>
                  <a:cubicBezTo>
                    <a:pt x="212" y="1441"/>
                    <a:pt x="212" y="1441"/>
                    <a:pt x="212" y="1441"/>
                  </a:cubicBezTo>
                  <a:lnTo>
                    <a:pt x="212" y="1441"/>
                  </a:lnTo>
                  <a:cubicBezTo>
                    <a:pt x="212" y="1440"/>
                    <a:pt x="212" y="1439"/>
                    <a:pt x="213" y="1438"/>
                  </a:cubicBezTo>
                  <a:close/>
                  <a:moveTo>
                    <a:pt x="212" y="1441"/>
                  </a:moveTo>
                  <a:lnTo>
                    <a:pt x="212" y="1441"/>
                  </a:lnTo>
                  <a:cubicBezTo>
                    <a:pt x="212" y="1441"/>
                    <a:pt x="212" y="1441"/>
                    <a:pt x="212" y="1441"/>
                  </a:cubicBezTo>
                  <a:lnTo>
                    <a:pt x="212" y="1441"/>
                  </a:lnTo>
                  <a:cubicBezTo>
                    <a:pt x="211" y="1442"/>
                    <a:pt x="211" y="1442"/>
                    <a:pt x="211" y="1442"/>
                  </a:cubicBezTo>
                  <a:lnTo>
                    <a:pt x="211" y="1442"/>
                  </a:lnTo>
                  <a:cubicBezTo>
                    <a:pt x="211" y="1442"/>
                    <a:pt x="211" y="1442"/>
                    <a:pt x="212" y="1441"/>
                  </a:cubicBezTo>
                  <a:close/>
                  <a:moveTo>
                    <a:pt x="190" y="1481"/>
                  </a:moveTo>
                  <a:cubicBezTo>
                    <a:pt x="190" y="1482"/>
                    <a:pt x="190" y="1482"/>
                    <a:pt x="190" y="1482"/>
                  </a:cubicBezTo>
                  <a:lnTo>
                    <a:pt x="190" y="1482"/>
                  </a:lnTo>
                  <a:cubicBezTo>
                    <a:pt x="190" y="1482"/>
                    <a:pt x="190" y="1482"/>
                    <a:pt x="190" y="1481"/>
                  </a:cubicBezTo>
                  <a:close/>
                  <a:moveTo>
                    <a:pt x="1873" y="1"/>
                  </a:moveTo>
                  <a:cubicBezTo>
                    <a:pt x="1855" y="1"/>
                    <a:pt x="1836" y="7"/>
                    <a:pt x="1819" y="23"/>
                  </a:cubicBezTo>
                  <a:cubicBezTo>
                    <a:pt x="1718" y="115"/>
                    <a:pt x="1636" y="223"/>
                    <a:pt x="1547" y="324"/>
                  </a:cubicBezTo>
                  <a:cubicBezTo>
                    <a:pt x="1452" y="430"/>
                    <a:pt x="1352" y="533"/>
                    <a:pt x="1245" y="626"/>
                  </a:cubicBezTo>
                  <a:cubicBezTo>
                    <a:pt x="969" y="868"/>
                    <a:pt x="651" y="1055"/>
                    <a:pt x="313" y="1203"/>
                  </a:cubicBezTo>
                  <a:cubicBezTo>
                    <a:pt x="203" y="1252"/>
                    <a:pt x="15" y="1278"/>
                    <a:pt x="6" y="1427"/>
                  </a:cubicBezTo>
                  <a:cubicBezTo>
                    <a:pt x="1" y="1503"/>
                    <a:pt x="40" y="1575"/>
                    <a:pt x="82" y="1637"/>
                  </a:cubicBezTo>
                  <a:cubicBezTo>
                    <a:pt x="204" y="1822"/>
                    <a:pt x="391" y="1971"/>
                    <a:pt x="551" y="2121"/>
                  </a:cubicBezTo>
                  <a:cubicBezTo>
                    <a:pt x="634" y="2198"/>
                    <a:pt x="720" y="2275"/>
                    <a:pt x="807" y="2350"/>
                  </a:cubicBezTo>
                  <a:cubicBezTo>
                    <a:pt x="842" y="2381"/>
                    <a:pt x="910" y="2452"/>
                    <a:pt x="967" y="2452"/>
                  </a:cubicBezTo>
                  <a:cubicBezTo>
                    <a:pt x="969" y="2452"/>
                    <a:pt x="971" y="2452"/>
                    <a:pt x="974" y="2452"/>
                  </a:cubicBezTo>
                  <a:lnTo>
                    <a:pt x="971" y="2451"/>
                  </a:lnTo>
                  <a:lnTo>
                    <a:pt x="971" y="2451"/>
                  </a:lnTo>
                  <a:cubicBezTo>
                    <a:pt x="971" y="2451"/>
                    <a:pt x="971" y="2451"/>
                    <a:pt x="972" y="2451"/>
                  </a:cubicBezTo>
                  <a:cubicBezTo>
                    <a:pt x="1023" y="2451"/>
                    <a:pt x="1069" y="2390"/>
                    <a:pt x="1028" y="2348"/>
                  </a:cubicBezTo>
                  <a:lnTo>
                    <a:pt x="1028" y="2348"/>
                  </a:lnTo>
                  <a:cubicBezTo>
                    <a:pt x="1011" y="2313"/>
                    <a:pt x="976" y="2285"/>
                    <a:pt x="949" y="2261"/>
                  </a:cubicBezTo>
                  <a:cubicBezTo>
                    <a:pt x="884" y="2201"/>
                    <a:pt x="816" y="2143"/>
                    <a:pt x="749" y="2083"/>
                  </a:cubicBezTo>
                  <a:cubicBezTo>
                    <a:pt x="590" y="1936"/>
                    <a:pt x="439" y="1783"/>
                    <a:pt x="311" y="1608"/>
                  </a:cubicBezTo>
                  <a:cubicBezTo>
                    <a:pt x="287" y="1575"/>
                    <a:pt x="262" y="1542"/>
                    <a:pt x="242" y="1507"/>
                  </a:cubicBezTo>
                  <a:cubicBezTo>
                    <a:pt x="236" y="1496"/>
                    <a:pt x="229" y="1485"/>
                    <a:pt x="223" y="1474"/>
                  </a:cubicBezTo>
                  <a:lnTo>
                    <a:pt x="223" y="1474"/>
                  </a:lnTo>
                  <a:cubicBezTo>
                    <a:pt x="256" y="1461"/>
                    <a:pt x="303" y="1435"/>
                    <a:pt x="315" y="1431"/>
                  </a:cubicBezTo>
                  <a:cubicBezTo>
                    <a:pt x="367" y="1410"/>
                    <a:pt x="419" y="1387"/>
                    <a:pt x="469" y="1364"/>
                  </a:cubicBezTo>
                  <a:cubicBezTo>
                    <a:pt x="788" y="1220"/>
                    <a:pt x="1092" y="1039"/>
                    <a:pt x="1356" y="806"/>
                  </a:cubicBezTo>
                  <a:cubicBezTo>
                    <a:pt x="1577" y="613"/>
                    <a:pt x="1799" y="380"/>
                    <a:pt x="1945" y="122"/>
                  </a:cubicBezTo>
                  <a:cubicBezTo>
                    <a:pt x="1980" y="61"/>
                    <a:pt x="1929" y="1"/>
                    <a:pt x="1873"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1" name="Google Shape;7726;p42">
              <a:extLst>
                <a:ext uri="{FF2B5EF4-FFF2-40B4-BE49-F238E27FC236}">
                  <a16:creationId xmlns:a16="http://schemas.microsoft.com/office/drawing/2014/main" id="{E66405CB-41EC-BAB4-8133-F3E911F95130}"/>
                </a:ext>
              </a:extLst>
            </p:cNvPr>
            <p:cNvSpPr/>
            <p:nvPr/>
          </p:nvSpPr>
          <p:spPr>
            <a:xfrm>
              <a:off x="4722613" y="3087000"/>
              <a:ext cx="127050" cy="135800"/>
            </a:xfrm>
            <a:custGeom>
              <a:avLst/>
              <a:gdLst/>
              <a:ahLst/>
              <a:cxnLst/>
              <a:rect l="l" t="t" r="r" b="b"/>
              <a:pathLst>
                <a:path w="5082" h="5432" extrusionOk="0">
                  <a:moveTo>
                    <a:pt x="2867" y="555"/>
                  </a:moveTo>
                  <a:lnTo>
                    <a:pt x="2867" y="555"/>
                  </a:lnTo>
                  <a:cubicBezTo>
                    <a:pt x="2878" y="557"/>
                    <a:pt x="2889" y="558"/>
                    <a:pt x="2899" y="560"/>
                  </a:cubicBezTo>
                  <a:lnTo>
                    <a:pt x="2899" y="560"/>
                  </a:lnTo>
                  <a:cubicBezTo>
                    <a:pt x="2889" y="558"/>
                    <a:pt x="2878" y="557"/>
                    <a:pt x="2867" y="555"/>
                  </a:cubicBezTo>
                  <a:close/>
                  <a:moveTo>
                    <a:pt x="2384" y="560"/>
                  </a:moveTo>
                  <a:cubicBezTo>
                    <a:pt x="2373" y="562"/>
                    <a:pt x="2362" y="563"/>
                    <a:pt x="2351" y="565"/>
                  </a:cubicBezTo>
                  <a:lnTo>
                    <a:pt x="2351" y="565"/>
                  </a:lnTo>
                  <a:cubicBezTo>
                    <a:pt x="2362" y="563"/>
                    <a:pt x="2373" y="562"/>
                    <a:pt x="2384" y="560"/>
                  </a:cubicBezTo>
                  <a:close/>
                  <a:moveTo>
                    <a:pt x="2910" y="562"/>
                  </a:moveTo>
                  <a:lnTo>
                    <a:pt x="2910" y="562"/>
                  </a:lnTo>
                  <a:cubicBezTo>
                    <a:pt x="2920" y="563"/>
                    <a:pt x="2930" y="564"/>
                    <a:pt x="2939" y="565"/>
                  </a:cubicBezTo>
                  <a:cubicBezTo>
                    <a:pt x="2930" y="564"/>
                    <a:pt x="2920" y="563"/>
                    <a:pt x="2910" y="562"/>
                  </a:cubicBezTo>
                  <a:close/>
                  <a:moveTo>
                    <a:pt x="3376" y="691"/>
                  </a:moveTo>
                  <a:cubicBezTo>
                    <a:pt x="3383" y="693"/>
                    <a:pt x="3389" y="696"/>
                    <a:pt x="3396" y="699"/>
                  </a:cubicBezTo>
                  <a:cubicBezTo>
                    <a:pt x="3389" y="696"/>
                    <a:pt x="3383" y="694"/>
                    <a:pt x="3376" y="691"/>
                  </a:cubicBezTo>
                  <a:close/>
                  <a:moveTo>
                    <a:pt x="3746" y="910"/>
                  </a:moveTo>
                  <a:lnTo>
                    <a:pt x="3746" y="910"/>
                  </a:lnTo>
                  <a:cubicBezTo>
                    <a:pt x="3752" y="915"/>
                    <a:pt x="3757" y="919"/>
                    <a:pt x="3763" y="924"/>
                  </a:cubicBezTo>
                  <a:cubicBezTo>
                    <a:pt x="3757" y="919"/>
                    <a:pt x="3752" y="915"/>
                    <a:pt x="3746" y="910"/>
                  </a:cubicBezTo>
                  <a:close/>
                  <a:moveTo>
                    <a:pt x="1362" y="1084"/>
                  </a:moveTo>
                  <a:lnTo>
                    <a:pt x="1362" y="1084"/>
                  </a:lnTo>
                  <a:cubicBezTo>
                    <a:pt x="1354" y="1095"/>
                    <a:pt x="1346" y="1105"/>
                    <a:pt x="1338" y="1116"/>
                  </a:cubicBezTo>
                  <a:lnTo>
                    <a:pt x="1338" y="1116"/>
                  </a:lnTo>
                  <a:cubicBezTo>
                    <a:pt x="1346" y="1105"/>
                    <a:pt x="1354" y="1095"/>
                    <a:pt x="1362" y="1084"/>
                  </a:cubicBezTo>
                  <a:close/>
                  <a:moveTo>
                    <a:pt x="3977" y="1132"/>
                  </a:moveTo>
                  <a:cubicBezTo>
                    <a:pt x="3983" y="1141"/>
                    <a:pt x="3990" y="1149"/>
                    <a:pt x="3996" y="1158"/>
                  </a:cubicBezTo>
                  <a:lnTo>
                    <a:pt x="3996" y="1158"/>
                  </a:lnTo>
                  <a:cubicBezTo>
                    <a:pt x="3990" y="1150"/>
                    <a:pt x="3983" y="1141"/>
                    <a:pt x="3977" y="1132"/>
                  </a:cubicBezTo>
                  <a:close/>
                  <a:moveTo>
                    <a:pt x="4511" y="2509"/>
                  </a:moveTo>
                  <a:lnTo>
                    <a:pt x="4511" y="2509"/>
                  </a:lnTo>
                  <a:cubicBezTo>
                    <a:pt x="4511" y="2514"/>
                    <a:pt x="4512" y="2520"/>
                    <a:pt x="4513" y="2525"/>
                  </a:cubicBezTo>
                  <a:cubicBezTo>
                    <a:pt x="4512" y="2520"/>
                    <a:pt x="4511" y="2514"/>
                    <a:pt x="4511" y="2509"/>
                  </a:cubicBezTo>
                  <a:close/>
                  <a:moveTo>
                    <a:pt x="4511" y="3261"/>
                  </a:moveTo>
                  <a:lnTo>
                    <a:pt x="4511" y="3261"/>
                  </a:lnTo>
                  <a:cubicBezTo>
                    <a:pt x="4510" y="3271"/>
                    <a:pt x="4509" y="3281"/>
                    <a:pt x="4508" y="3291"/>
                  </a:cubicBezTo>
                  <a:cubicBezTo>
                    <a:pt x="4509" y="3281"/>
                    <a:pt x="4510" y="3271"/>
                    <a:pt x="4511" y="3261"/>
                  </a:cubicBezTo>
                  <a:close/>
                  <a:moveTo>
                    <a:pt x="568" y="3346"/>
                  </a:moveTo>
                  <a:cubicBezTo>
                    <a:pt x="570" y="3362"/>
                    <a:pt x="572" y="3377"/>
                    <a:pt x="573" y="3392"/>
                  </a:cubicBezTo>
                  <a:cubicBezTo>
                    <a:pt x="571" y="3377"/>
                    <a:pt x="569" y="3361"/>
                    <a:pt x="568" y="3346"/>
                  </a:cubicBezTo>
                  <a:close/>
                  <a:moveTo>
                    <a:pt x="3889" y="4444"/>
                  </a:moveTo>
                  <a:cubicBezTo>
                    <a:pt x="3876" y="4455"/>
                    <a:pt x="3862" y="4465"/>
                    <a:pt x="3848" y="4475"/>
                  </a:cubicBezTo>
                  <a:lnTo>
                    <a:pt x="3848" y="4475"/>
                  </a:lnTo>
                  <a:cubicBezTo>
                    <a:pt x="3862" y="4465"/>
                    <a:pt x="3875" y="4455"/>
                    <a:pt x="3889" y="4444"/>
                  </a:cubicBezTo>
                  <a:close/>
                  <a:moveTo>
                    <a:pt x="2831" y="4863"/>
                  </a:moveTo>
                  <a:cubicBezTo>
                    <a:pt x="2817" y="4865"/>
                    <a:pt x="2804" y="4866"/>
                    <a:pt x="2790" y="4868"/>
                  </a:cubicBezTo>
                  <a:cubicBezTo>
                    <a:pt x="2803" y="4866"/>
                    <a:pt x="2817" y="4864"/>
                    <a:pt x="2831" y="4863"/>
                  </a:cubicBezTo>
                  <a:close/>
                  <a:moveTo>
                    <a:pt x="2650" y="546"/>
                  </a:moveTo>
                  <a:cubicBezTo>
                    <a:pt x="2735" y="546"/>
                    <a:pt x="2821" y="551"/>
                    <a:pt x="2905" y="561"/>
                  </a:cubicBezTo>
                  <a:lnTo>
                    <a:pt x="2905" y="561"/>
                  </a:lnTo>
                  <a:cubicBezTo>
                    <a:pt x="3055" y="585"/>
                    <a:pt x="3201" y="623"/>
                    <a:pt x="3342" y="677"/>
                  </a:cubicBezTo>
                  <a:lnTo>
                    <a:pt x="3342" y="677"/>
                  </a:lnTo>
                  <a:cubicBezTo>
                    <a:pt x="3480" y="736"/>
                    <a:pt x="3610" y="810"/>
                    <a:pt x="3730" y="899"/>
                  </a:cubicBezTo>
                  <a:lnTo>
                    <a:pt x="3730" y="899"/>
                  </a:lnTo>
                  <a:cubicBezTo>
                    <a:pt x="3776" y="936"/>
                    <a:pt x="3821" y="974"/>
                    <a:pt x="3864" y="1014"/>
                  </a:cubicBezTo>
                  <a:cubicBezTo>
                    <a:pt x="3872" y="1022"/>
                    <a:pt x="3880" y="1029"/>
                    <a:pt x="3889" y="1036"/>
                  </a:cubicBezTo>
                  <a:lnTo>
                    <a:pt x="3889" y="1036"/>
                  </a:lnTo>
                  <a:cubicBezTo>
                    <a:pt x="3931" y="1078"/>
                    <a:pt x="3969" y="1123"/>
                    <a:pt x="4005" y="1170"/>
                  </a:cubicBezTo>
                  <a:lnTo>
                    <a:pt x="4005" y="1170"/>
                  </a:lnTo>
                  <a:cubicBezTo>
                    <a:pt x="4094" y="1292"/>
                    <a:pt x="4169" y="1422"/>
                    <a:pt x="4235" y="1557"/>
                  </a:cubicBezTo>
                  <a:cubicBezTo>
                    <a:pt x="4253" y="1596"/>
                    <a:pt x="4270" y="1633"/>
                    <a:pt x="4287" y="1671"/>
                  </a:cubicBezTo>
                  <a:lnTo>
                    <a:pt x="4287" y="1671"/>
                  </a:lnTo>
                  <a:cubicBezTo>
                    <a:pt x="4281" y="1658"/>
                    <a:pt x="4276" y="1645"/>
                    <a:pt x="4271" y="1632"/>
                  </a:cubicBezTo>
                  <a:lnTo>
                    <a:pt x="4271" y="1632"/>
                  </a:lnTo>
                  <a:cubicBezTo>
                    <a:pt x="4276" y="1645"/>
                    <a:pt x="4282" y="1659"/>
                    <a:pt x="4288" y="1673"/>
                  </a:cubicBezTo>
                  <a:lnTo>
                    <a:pt x="4288" y="1673"/>
                  </a:lnTo>
                  <a:cubicBezTo>
                    <a:pt x="4288" y="1672"/>
                    <a:pt x="4287" y="1672"/>
                    <a:pt x="4287" y="1671"/>
                  </a:cubicBezTo>
                  <a:lnTo>
                    <a:pt x="4287" y="1671"/>
                  </a:lnTo>
                  <a:cubicBezTo>
                    <a:pt x="4287" y="1672"/>
                    <a:pt x="4288" y="1673"/>
                    <a:pt x="4288" y="1673"/>
                  </a:cubicBezTo>
                  <a:lnTo>
                    <a:pt x="4288" y="1673"/>
                  </a:lnTo>
                  <a:cubicBezTo>
                    <a:pt x="4288" y="1673"/>
                    <a:pt x="4288" y="1673"/>
                    <a:pt x="4288" y="1673"/>
                  </a:cubicBezTo>
                  <a:lnTo>
                    <a:pt x="4288" y="1673"/>
                  </a:lnTo>
                  <a:cubicBezTo>
                    <a:pt x="4291" y="1680"/>
                    <a:pt x="4295" y="1688"/>
                    <a:pt x="4298" y="1696"/>
                  </a:cubicBezTo>
                  <a:cubicBezTo>
                    <a:pt x="4295" y="1688"/>
                    <a:pt x="4291" y="1681"/>
                    <a:pt x="4288" y="1673"/>
                  </a:cubicBezTo>
                  <a:lnTo>
                    <a:pt x="4288" y="1673"/>
                  </a:lnTo>
                  <a:cubicBezTo>
                    <a:pt x="4372" y="1880"/>
                    <a:pt x="4435" y="2096"/>
                    <a:pt x="4478" y="2317"/>
                  </a:cubicBezTo>
                  <a:cubicBezTo>
                    <a:pt x="4489" y="2374"/>
                    <a:pt x="4499" y="2432"/>
                    <a:pt x="4508" y="2490"/>
                  </a:cubicBezTo>
                  <a:lnTo>
                    <a:pt x="4508" y="2490"/>
                  </a:lnTo>
                  <a:cubicBezTo>
                    <a:pt x="4533" y="2694"/>
                    <a:pt x="4540" y="2900"/>
                    <a:pt x="4527" y="3107"/>
                  </a:cubicBezTo>
                  <a:cubicBezTo>
                    <a:pt x="4523" y="3149"/>
                    <a:pt x="4519" y="3192"/>
                    <a:pt x="4514" y="3235"/>
                  </a:cubicBezTo>
                  <a:lnTo>
                    <a:pt x="4514" y="3235"/>
                  </a:lnTo>
                  <a:cubicBezTo>
                    <a:pt x="4493" y="3393"/>
                    <a:pt x="4457" y="3550"/>
                    <a:pt x="4403" y="3702"/>
                  </a:cubicBezTo>
                  <a:cubicBezTo>
                    <a:pt x="4392" y="3735"/>
                    <a:pt x="4380" y="3768"/>
                    <a:pt x="4367" y="3800"/>
                  </a:cubicBezTo>
                  <a:lnTo>
                    <a:pt x="4367" y="3800"/>
                  </a:lnTo>
                  <a:cubicBezTo>
                    <a:pt x="4307" y="3934"/>
                    <a:pt x="4233" y="4063"/>
                    <a:pt x="4145" y="4181"/>
                  </a:cubicBezTo>
                  <a:lnTo>
                    <a:pt x="4145" y="4181"/>
                  </a:lnTo>
                  <a:cubicBezTo>
                    <a:pt x="4056" y="4292"/>
                    <a:pt x="3952" y="4394"/>
                    <a:pt x="3839" y="4482"/>
                  </a:cubicBezTo>
                  <a:lnTo>
                    <a:pt x="3839" y="4482"/>
                  </a:lnTo>
                  <a:cubicBezTo>
                    <a:pt x="3726" y="4563"/>
                    <a:pt x="3605" y="4631"/>
                    <a:pt x="3478" y="4688"/>
                  </a:cubicBezTo>
                  <a:lnTo>
                    <a:pt x="3478" y="4688"/>
                  </a:lnTo>
                  <a:cubicBezTo>
                    <a:pt x="3483" y="4686"/>
                    <a:pt x="3489" y="4684"/>
                    <a:pt x="3495" y="4681"/>
                  </a:cubicBezTo>
                  <a:lnTo>
                    <a:pt x="3495" y="4681"/>
                  </a:lnTo>
                  <a:cubicBezTo>
                    <a:pt x="3488" y="4684"/>
                    <a:pt x="3481" y="4687"/>
                    <a:pt x="3474" y="4690"/>
                  </a:cubicBezTo>
                  <a:lnTo>
                    <a:pt x="3474" y="4690"/>
                  </a:lnTo>
                  <a:cubicBezTo>
                    <a:pt x="3476" y="4690"/>
                    <a:pt x="3477" y="4689"/>
                    <a:pt x="3478" y="4688"/>
                  </a:cubicBezTo>
                  <a:lnTo>
                    <a:pt x="3478" y="4688"/>
                  </a:lnTo>
                  <a:cubicBezTo>
                    <a:pt x="3474" y="4690"/>
                    <a:pt x="3471" y="4691"/>
                    <a:pt x="3467" y="4693"/>
                  </a:cubicBezTo>
                  <a:lnTo>
                    <a:pt x="3467" y="4693"/>
                  </a:lnTo>
                  <a:cubicBezTo>
                    <a:pt x="3470" y="4692"/>
                    <a:pt x="3472" y="4691"/>
                    <a:pt x="3474" y="4690"/>
                  </a:cubicBezTo>
                  <a:lnTo>
                    <a:pt x="3474" y="4690"/>
                  </a:lnTo>
                  <a:cubicBezTo>
                    <a:pt x="3460" y="4697"/>
                    <a:pt x="3445" y="4703"/>
                    <a:pt x="3430" y="4709"/>
                  </a:cubicBezTo>
                  <a:cubicBezTo>
                    <a:pt x="3443" y="4703"/>
                    <a:pt x="3455" y="4698"/>
                    <a:pt x="3467" y="4693"/>
                  </a:cubicBezTo>
                  <a:lnTo>
                    <a:pt x="3467" y="4693"/>
                  </a:lnTo>
                  <a:cubicBezTo>
                    <a:pt x="3305" y="4760"/>
                    <a:pt x="3135" y="4807"/>
                    <a:pt x="2963" y="4839"/>
                  </a:cubicBezTo>
                  <a:cubicBezTo>
                    <a:pt x="2923" y="4847"/>
                    <a:pt x="2884" y="4854"/>
                    <a:pt x="2844" y="4861"/>
                  </a:cubicBezTo>
                  <a:lnTo>
                    <a:pt x="2844" y="4861"/>
                  </a:lnTo>
                  <a:cubicBezTo>
                    <a:pt x="2688" y="4881"/>
                    <a:pt x="2531" y="4892"/>
                    <a:pt x="2373" y="4892"/>
                  </a:cubicBezTo>
                  <a:cubicBezTo>
                    <a:pt x="2297" y="4892"/>
                    <a:pt x="2220" y="4889"/>
                    <a:pt x="2143" y="4883"/>
                  </a:cubicBezTo>
                  <a:cubicBezTo>
                    <a:pt x="2105" y="4881"/>
                    <a:pt x="2067" y="4878"/>
                    <a:pt x="2029" y="4874"/>
                  </a:cubicBezTo>
                  <a:lnTo>
                    <a:pt x="2029" y="4874"/>
                  </a:lnTo>
                  <a:cubicBezTo>
                    <a:pt x="2031" y="4874"/>
                    <a:pt x="2032" y="4874"/>
                    <a:pt x="2033" y="4875"/>
                  </a:cubicBezTo>
                  <a:cubicBezTo>
                    <a:pt x="2031" y="4874"/>
                    <a:pt x="2029" y="4874"/>
                    <a:pt x="2026" y="4874"/>
                  </a:cubicBezTo>
                  <a:lnTo>
                    <a:pt x="2026" y="4874"/>
                  </a:lnTo>
                  <a:cubicBezTo>
                    <a:pt x="2027" y="4874"/>
                    <a:pt x="2028" y="4874"/>
                    <a:pt x="2029" y="4874"/>
                  </a:cubicBezTo>
                  <a:lnTo>
                    <a:pt x="2029" y="4874"/>
                  </a:lnTo>
                  <a:cubicBezTo>
                    <a:pt x="2022" y="4873"/>
                    <a:pt x="2014" y="4872"/>
                    <a:pt x="2007" y="4871"/>
                  </a:cubicBezTo>
                  <a:lnTo>
                    <a:pt x="2007" y="4871"/>
                  </a:lnTo>
                  <a:cubicBezTo>
                    <a:pt x="2013" y="4872"/>
                    <a:pt x="2020" y="4873"/>
                    <a:pt x="2026" y="4874"/>
                  </a:cubicBezTo>
                  <a:lnTo>
                    <a:pt x="2026" y="4874"/>
                  </a:lnTo>
                  <a:cubicBezTo>
                    <a:pt x="2004" y="4871"/>
                    <a:pt x="1982" y="4868"/>
                    <a:pt x="1960" y="4864"/>
                  </a:cubicBezTo>
                  <a:lnTo>
                    <a:pt x="1960" y="4864"/>
                  </a:lnTo>
                  <a:cubicBezTo>
                    <a:pt x="1975" y="4867"/>
                    <a:pt x="1991" y="4869"/>
                    <a:pt x="2007" y="4871"/>
                  </a:cubicBezTo>
                  <a:lnTo>
                    <a:pt x="2007" y="4871"/>
                  </a:lnTo>
                  <a:cubicBezTo>
                    <a:pt x="1838" y="4846"/>
                    <a:pt x="1672" y="4805"/>
                    <a:pt x="1513" y="4743"/>
                  </a:cubicBezTo>
                  <a:lnTo>
                    <a:pt x="1513" y="4743"/>
                  </a:lnTo>
                  <a:cubicBezTo>
                    <a:pt x="1394" y="4691"/>
                    <a:pt x="1282" y="4627"/>
                    <a:pt x="1177" y="4549"/>
                  </a:cubicBezTo>
                  <a:lnTo>
                    <a:pt x="1177" y="4549"/>
                  </a:lnTo>
                  <a:cubicBezTo>
                    <a:pt x="1086" y="4475"/>
                    <a:pt x="1004" y="4391"/>
                    <a:pt x="930" y="4300"/>
                  </a:cubicBezTo>
                  <a:lnTo>
                    <a:pt x="930" y="4300"/>
                  </a:lnTo>
                  <a:cubicBezTo>
                    <a:pt x="862" y="4208"/>
                    <a:pt x="804" y="4110"/>
                    <a:pt x="754" y="4006"/>
                  </a:cubicBezTo>
                  <a:cubicBezTo>
                    <a:pt x="747" y="3993"/>
                    <a:pt x="740" y="3980"/>
                    <a:pt x="734" y="3967"/>
                  </a:cubicBezTo>
                  <a:lnTo>
                    <a:pt x="734" y="3967"/>
                  </a:lnTo>
                  <a:cubicBezTo>
                    <a:pt x="735" y="3969"/>
                    <a:pt x="736" y="3972"/>
                    <a:pt x="737" y="3975"/>
                  </a:cubicBezTo>
                  <a:cubicBezTo>
                    <a:pt x="734" y="3968"/>
                    <a:pt x="732" y="3961"/>
                    <a:pt x="729" y="3955"/>
                  </a:cubicBezTo>
                  <a:lnTo>
                    <a:pt x="729" y="3955"/>
                  </a:lnTo>
                  <a:cubicBezTo>
                    <a:pt x="731" y="3959"/>
                    <a:pt x="732" y="3963"/>
                    <a:pt x="734" y="3967"/>
                  </a:cubicBezTo>
                  <a:lnTo>
                    <a:pt x="734" y="3967"/>
                  </a:lnTo>
                  <a:cubicBezTo>
                    <a:pt x="729" y="3952"/>
                    <a:pt x="723" y="3938"/>
                    <a:pt x="716" y="3923"/>
                  </a:cubicBezTo>
                  <a:lnTo>
                    <a:pt x="716" y="3923"/>
                  </a:lnTo>
                  <a:cubicBezTo>
                    <a:pt x="720" y="3933"/>
                    <a:pt x="725" y="3944"/>
                    <a:pt x="729" y="3955"/>
                  </a:cubicBezTo>
                  <a:lnTo>
                    <a:pt x="729" y="3955"/>
                  </a:lnTo>
                  <a:cubicBezTo>
                    <a:pt x="723" y="3940"/>
                    <a:pt x="717" y="3925"/>
                    <a:pt x="711" y="3910"/>
                  </a:cubicBezTo>
                  <a:lnTo>
                    <a:pt x="711" y="3910"/>
                  </a:lnTo>
                  <a:cubicBezTo>
                    <a:pt x="713" y="3915"/>
                    <a:pt x="714" y="3919"/>
                    <a:pt x="716" y="3923"/>
                  </a:cubicBezTo>
                  <a:lnTo>
                    <a:pt x="716" y="3923"/>
                  </a:lnTo>
                  <a:cubicBezTo>
                    <a:pt x="658" y="3773"/>
                    <a:pt x="616" y="3618"/>
                    <a:pt x="586" y="3460"/>
                  </a:cubicBezTo>
                  <a:cubicBezTo>
                    <a:pt x="579" y="3415"/>
                    <a:pt x="572" y="3372"/>
                    <a:pt x="566" y="3327"/>
                  </a:cubicBezTo>
                  <a:lnTo>
                    <a:pt x="566" y="3327"/>
                  </a:lnTo>
                  <a:cubicBezTo>
                    <a:pt x="552" y="3202"/>
                    <a:pt x="545" y="3076"/>
                    <a:pt x="545" y="2950"/>
                  </a:cubicBezTo>
                  <a:cubicBezTo>
                    <a:pt x="545" y="2850"/>
                    <a:pt x="551" y="2751"/>
                    <a:pt x="558" y="2652"/>
                  </a:cubicBezTo>
                  <a:cubicBezTo>
                    <a:pt x="559" y="2640"/>
                    <a:pt x="561" y="2627"/>
                    <a:pt x="562" y="2614"/>
                  </a:cubicBezTo>
                  <a:lnTo>
                    <a:pt x="562" y="2614"/>
                  </a:lnTo>
                  <a:cubicBezTo>
                    <a:pt x="583" y="2490"/>
                    <a:pt x="624" y="2367"/>
                    <a:pt x="671" y="2249"/>
                  </a:cubicBezTo>
                  <a:lnTo>
                    <a:pt x="671" y="2249"/>
                  </a:lnTo>
                  <a:cubicBezTo>
                    <a:pt x="741" y="2084"/>
                    <a:pt x="826" y="1927"/>
                    <a:pt x="918" y="1772"/>
                  </a:cubicBezTo>
                  <a:cubicBezTo>
                    <a:pt x="1007" y="1620"/>
                    <a:pt x="1099" y="1469"/>
                    <a:pt x="1195" y="1322"/>
                  </a:cubicBezTo>
                  <a:cubicBezTo>
                    <a:pt x="1236" y="1258"/>
                    <a:pt x="1279" y="1196"/>
                    <a:pt x="1324" y="1135"/>
                  </a:cubicBezTo>
                  <a:lnTo>
                    <a:pt x="1324" y="1135"/>
                  </a:lnTo>
                  <a:cubicBezTo>
                    <a:pt x="1406" y="1031"/>
                    <a:pt x="1495" y="933"/>
                    <a:pt x="1598" y="850"/>
                  </a:cubicBezTo>
                  <a:lnTo>
                    <a:pt x="1598" y="850"/>
                  </a:lnTo>
                  <a:cubicBezTo>
                    <a:pt x="1683" y="787"/>
                    <a:pt x="1777" y="734"/>
                    <a:pt x="1874" y="691"/>
                  </a:cubicBezTo>
                  <a:lnTo>
                    <a:pt x="1874" y="691"/>
                  </a:lnTo>
                  <a:cubicBezTo>
                    <a:pt x="1863" y="695"/>
                    <a:pt x="1852" y="700"/>
                    <a:pt x="1840" y="704"/>
                  </a:cubicBezTo>
                  <a:cubicBezTo>
                    <a:pt x="1853" y="699"/>
                    <a:pt x="1867" y="693"/>
                    <a:pt x="1880" y="688"/>
                  </a:cubicBezTo>
                  <a:lnTo>
                    <a:pt x="1880" y="688"/>
                  </a:lnTo>
                  <a:cubicBezTo>
                    <a:pt x="1878" y="689"/>
                    <a:pt x="1876" y="690"/>
                    <a:pt x="1874" y="691"/>
                  </a:cubicBezTo>
                  <a:lnTo>
                    <a:pt x="1874" y="691"/>
                  </a:lnTo>
                  <a:cubicBezTo>
                    <a:pt x="1877" y="690"/>
                    <a:pt x="1879" y="689"/>
                    <a:pt x="1881" y="688"/>
                  </a:cubicBezTo>
                  <a:lnTo>
                    <a:pt x="1881" y="688"/>
                  </a:lnTo>
                  <a:cubicBezTo>
                    <a:pt x="1881" y="688"/>
                    <a:pt x="1880" y="688"/>
                    <a:pt x="1880" y="688"/>
                  </a:cubicBezTo>
                  <a:lnTo>
                    <a:pt x="1880" y="688"/>
                  </a:lnTo>
                  <a:cubicBezTo>
                    <a:pt x="1883" y="687"/>
                    <a:pt x="1886" y="685"/>
                    <a:pt x="1890" y="684"/>
                  </a:cubicBezTo>
                  <a:lnTo>
                    <a:pt x="1890" y="684"/>
                  </a:lnTo>
                  <a:cubicBezTo>
                    <a:pt x="1887" y="685"/>
                    <a:pt x="1884" y="687"/>
                    <a:pt x="1881" y="688"/>
                  </a:cubicBezTo>
                  <a:lnTo>
                    <a:pt x="1881" y="688"/>
                  </a:lnTo>
                  <a:cubicBezTo>
                    <a:pt x="2029" y="630"/>
                    <a:pt x="2185" y="590"/>
                    <a:pt x="2342" y="566"/>
                  </a:cubicBezTo>
                  <a:lnTo>
                    <a:pt x="2342" y="566"/>
                  </a:lnTo>
                  <a:cubicBezTo>
                    <a:pt x="2444" y="553"/>
                    <a:pt x="2547" y="546"/>
                    <a:pt x="2650" y="546"/>
                  </a:cubicBezTo>
                  <a:close/>
                  <a:moveTo>
                    <a:pt x="2641" y="1"/>
                  </a:moveTo>
                  <a:cubicBezTo>
                    <a:pt x="2553" y="1"/>
                    <a:pt x="2465" y="5"/>
                    <a:pt x="2376" y="15"/>
                  </a:cubicBezTo>
                  <a:cubicBezTo>
                    <a:pt x="2146" y="40"/>
                    <a:pt x="1915" y="84"/>
                    <a:pt x="1699" y="174"/>
                  </a:cubicBezTo>
                  <a:cubicBezTo>
                    <a:pt x="1584" y="223"/>
                    <a:pt x="1470" y="275"/>
                    <a:pt x="1366" y="344"/>
                  </a:cubicBezTo>
                  <a:cubicBezTo>
                    <a:pt x="1260" y="415"/>
                    <a:pt x="1161" y="496"/>
                    <a:pt x="1074" y="588"/>
                  </a:cubicBezTo>
                  <a:cubicBezTo>
                    <a:pt x="911" y="758"/>
                    <a:pt x="779" y="956"/>
                    <a:pt x="654" y="1156"/>
                  </a:cubicBezTo>
                  <a:cubicBezTo>
                    <a:pt x="537" y="1346"/>
                    <a:pt x="417" y="1537"/>
                    <a:pt x="312" y="1738"/>
                  </a:cubicBezTo>
                  <a:cubicBezTo>
                    <a:pt x="200" y="1952"/>
                    <a:pt x="103" y="2180"/>
                    <a:pt x="48" y="2418"/>
                  </a:cubicBezTo>
                  <a:cubicBezTo>
                    <a:pt x="29" y="2501"/>
                    <a:pt x="21" y="2585"/>
                    <a:pt x="13" y="2671"/>
                  </a:cubicBezTo>
                  <a:cubicBezTo>
                    <a:pt x="3" y="2775"/>
                    <a:pt x="0" y="2881"/>
                    <a:pt x="2" y="2986"/>
                  </a:cubicBezTo>
                  <a:cubicBezTo>
                    <a:pt x="3" y="3157"/>
                    <a:pt x="21" y="3327"/>
                    <a:pt x="46" y="3498"/>
                  </a:cubicBezTo>
                  <a:cubicBezTo>
                    <a:pt x="71" y="3669"/>
                    <a:pt x="110" y="3841"/>
                    <a:pt x="169" y="4005"/>
                  </a:cubicBezTo>
                  <a:cubicBezTo>
                    <a:pt x="241" y="4203"/>
                    <a:pt x="331" y="4394"/>
                    <a:pt x="453" y="4564"/>
                  </a:cubicBezTo>
                  <a:cubicBezTo>
                    <a:pt x="525" y="4660"/>
                    <a:pt x="598" y="4755"/>
                    <a:pt x="686" y="4838"/>
                  </a:cubicBezTo>
                  <a:cubicBezTo>
                    <a:pt x="776" y="4925"/>
                    <a:pt x="876" y="5003"/>
                    <a:pt x="981" y="5073"/>
                  </a:cubicBezTo>
                  <a:cubicBezTo>
                    <a:pt x="1094" y="5147"/>
                    <a:pt x="1216" y="5204"/>
                    <a:pt x="1340" y="5254"/>
                  </a:cubicBezTo>
                  <a:cubicBezTo>
                    <a:pt x="1457" y="5302"/>
                    <a:pt x="1576" y="5338"/>
                    <a:pt x="1700" y="5365"/>
                  </a:cubicBezTo>
                  <a:cubicBezTo>
                    <a:pt x="1917" y="5412"/>
                    <a:pt x="2138" y="5432"/>
                    <a:pt x="2360" y="5432"/>
                  </a:cubicBezTo>
                  <a:cubicBezTo>
                    <a:pt x="2468" y="5432"/>
                    <a:pt x="2577" y="5427"/>
                    <a:pt x="2684" y="5418"/>
                  </a:cubicBezTo>
                  <a:cubicBezTo>
                    <a:pt x="3005" y="5392"/>
                    <a:pt x="3327" y="5334"/>
                    <a:pt x="3624" y="5210"/>
                  </a:cubicBezTo>
                  <a:cubicBezTo>
                    <a:pt x="3763" y="5153"/>
                    <a:pt x="3897" y="5090"/>
                    <a:pt x="4023" y="5010"/>
                  </a:cubicBezTo>
                  <a:cubicBezTo>
                    <a:pt x="4141" y="4934"/>
                    <a:pt x="4252" y="4848"/>
                    <a:pt x="4355" y="4753"/>
                  </a:cubicBezTo>
                  <a:cubicBezTo>
                    <a:pt x="4533" y="4586"/>
                    <a:pt x="4684" y="4381"/>
                    <a:pt x="4793" y="4162"/>
                  </a:cubicBezTo>
                  <a:cubicBezTo>
                    <a:pt x="4902" y="3943"/>
                    <a:pt x="4981" y="3710"/>
                    <a:pt x="5021" y="3470"/>
                  </a:cubicBezTo>
                  <a:cubicBezTo>
                    <a:pt x="5064" y="3227"/>
                    <a:pt x="5082" y="2978"/>
                    <a:pt x="5069" y="2731"/>
                  </a:cubicBezTo>
                  <a:cubicBezTo>
                    <a:pt x="5057" y="2485"/>
                    <a:pt x="5020" y="2238"/>
                    <a:pt x="4962" y="2000"/>
                  </a:cubicBezTo>
                  <a:cubicBezTo>
                    <a:pt x="4907" y="1775"/>
                    <a:pt x="4826" y="1556"/>
                    <a:pt x="4730" y="1343"/>
                  </a:cubicBezTo>
                  <a:cubicBezTo>
                    <a:pt x="4653" y="1172"/>
                    <a:pt x="4558" y="1007"/>
                    <a:pt x="4445" y="857"/>
                  </a:cubicBezTo>
                  <a:cubicBezTo>
                    <a:pt x="4387" y="779"/>
                    <a:pt x="4326" y="701"/>
                    <a:pt x="4253" y="631"/>
                  </a:cubicBezTo>
                  <a:lnTo>
                    <a:pt x="4253" y="631"/>
                  </a:lnTo>
                  <a:cubicBezTo>
                    <a:pt x="4252" y="630"/>
                    <a:pt x="4251" y="628"/>
                    <a:pt x="4249" y="627"/>
                  </a:cubicBezTo>
                  <a:lnTo>
                    <a:pt x="4249" y="627"/>
                  </a:lnTo>
                  <a:cubicBezTo>
                    <a:pt x="4249" y="627"/>
                    <a:pt x="4249" y="627"/>
                    <a:pt x="4249" y="627"/>
                  </a:cubicBezTo>
                  <a:cubicBezTo>
                    <a:pt x="4248" y="626"/>
                    <a:pt x="4247" y="625"/>
                    <a:pt x="4246" y="624"/>
                  </a:cubicBezTo>
                  <a:lnTo>
                    <a:pt x="4246" y="624"/>
                  </a:lnTo>
                  <a:cubicBezTo>
                    <a:pt x="3923" y="315"/>
                    <a:pt x="3502" y="106"/>
                    <a:pt x="3060" y="35"/>
                  </a:cubicBezTo>
                  <a:cubicBezTo>
                    <a:pt x="2921" y="13"/>
                    <a:pt x="2781" y="1"/>
                    <a:pt x="2641" y="1"/>
                  </a:cubicBez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2" name="Google Shape;7727;p42">
              <a:extLst>
                <a:ext uri="{FF2B5EF4-FFF2-40B4-BE49-F238E27FC236}">
                  <a16:creationId xmlns:a16="http://schemas.microsoft.com/office/drawing/2014/main" id="{BF5119CF-727B-D6A2-65F2-1B2DB8CB9729}"/>
                </a:ext>
              </a:extLst>
            </p:cNvPr>
            <p:cNvSpPr/>
            <p:nvPr/>
          </p:nvSpPr>
          <p:spPr>
            <a:xfrm>
              <a:off x="4696638" y="3118600"/>
              <a:ext cx="32725" cy="27150"/>
            </a:xfrm>
            <a:custGeom>
              <a:avLst/>
              <a:gdLst/>
              <a:ahLst/>
              <a:cxnLst/>
              <a:rect l="l" t="t" r="r" b="b"/>
              <a:pathLst>
                <a:path w="1309" h="1086" fill="none" extrusionOk="0">
                  <a:moveTo>
                    <a:pt x="1" y="318"/>
                  </a:moveTo>
                  <a:cubicBezTo>
                    <a:pt x="1" y="318"/>
                    <a:pt x="513" y="0"/>
                    <a:pt x="1308" y="1086"/>
                  </a:cubicBezTo>
                </a:path>
              </a:pathLst>
            </a:custGeom>
            <a:solidFill>
              <a:srgbClr val="E45B1C"/>
            </a:solidFill>
            <a:ln w="13600" cap="flat" cmpd="sng">
              <a:solidFill>
                <a:srgbClr val="B95138"/>
              </a:solidFill>
              <a:prstDash val="solid"/>
              <a:miter lim="1261"/>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3" name="Google Shape;7728;p42">
              <a:extLst>
                <a:ext uri="{FF2B5EF4-FFF2-40B4-BE49-F238E27FC236}">
                  <a16:creationId xmlns:a16="http://schemas.microsoft.com/office/drawing/2014/main" id="{86580B48-0E72-B886-4074-DCB81CB3BB2F}"/>
                </a:ext>
              </a:extLst>
            </p:cNvPr>
            <p:cNvSpPr/>
            <p:nvPr/>
          </p:nvSpPr>
          <p:spPr>
            <a:xfrm>
              <a:off x="4933913" y="3918950"/>
              <a:ext cx="75175" cy="133200"/>
            </a:xfrm>
            <a:custGeom>
              <a:avLst/>
              <a:gdLst/>
              <a:ahLst/>
              <a:cxnLst/>
              <a:rect l="l" t="t" r="r" b="b"/>
              <a:pathLst>
                <a:path w="3007" h="5328" extrusionOk="0">
                  <a:moveTo>
                    <a:pt x="0" y="0"/>
                  </a:moveTo>
                  <a:lnTo>
                    <a:pt x="0" y="0"/>
                  </a:lnTo>
                  <a:cubicBezTo>
                    <a:pt x="1221" y="2173"/>
                    <a:pt x="1590" y="4249"/>
                    <a:pt x="1778" y="4816"/>
                  </a:cubicBezTo>
                  <a:cubicBezTo>
                    <a:pt x="1892" y="5157"/>
                    <a:pt x="2312" y="5328"/>
                    <a:pt x="2629" y="5328"/>
                  </a:cubicBezTo>
                  <a:cubicBezTo>
                    <a:pt x="2839" y="5328"/>
                    <a:pt x="3003" y="5253"/>
                    <a:pt x="3004" y="5103"/>
                  </a:cubicBezTo>
                  <a:cubicBezTo>
                    <a:pt x="3006" y="4725"/>
                    <a:pt x="1" y="2"/>
                    <a:pt x="0"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5" name="Google Shape;7729;p42">
              <a:extLst>
                <a:ext uri="{FF2B5EF4-FFF2-40B4-BE49-F238E27FC236}">
                  <a16:creationId xmlns:a16="http://schemas.microsoft.com/office/drawing/2014/main" id="{D2B741D3-9562-C304-B3E4-7B3D5ABF3FDC}"/>
                </a:ext>
              </a:extLst>
            </p:cNvPr>
            <p:cNvSpPr/>
            <p:nvPr/>
          </p:nvSpPr>
          <p:spPr>
            <a:xfrm>
              <a:off x="4513713" y="3928600"/>
              <a:ext cx="81150" cy="111225"/>
            </a:xfrm>
            <a:custGeom>
              <a:avLst/>
              <a:gdLst/>
              <a:ahLst/>
              <a:cxnLst/>
              <a:rect l="l" t="t" r="r" b="b"/>
              <a:pathLst>
                <a:path w="3246" h="4449" extrusionOk="0">
                  <a:moveTo>
                    <a:pt x="0" y="0"/>
                  </a:moveTo>
                  <a:cubicBezTo>
                    <a:pt x="0" y="1"/>
                    <a:pt x="338" y="1149"/>
                    <a:pt x="742" y="2310"/>
                  </a:cubicBezTo>
                  <a:cubicBezTo>
                    <a:pt x="1140" y="3447"/>
                    <a:pt x="1602" y="4187"/>
                    <a:pt x="2120" y="4391"/>
                  </a:cubicBezTo>
                  <a:cubicBezTo>
                    <a:pt x="2231" y="4434"/>
                    <a:pt x="2395" y="4448"/>
                    <a:pt x="2564" y="4448"/>
                  </a:cubicBezTo>
                  <a:cubicBezTo>
                    <a:pt x="2896" y="4448"/>
                    <a:pt x="3246" y="4393"/>
                    <a:pt x="3246" y="4393"/>
                  </a:cubicBezTo>
                  <a:cubicBezTo>
                    <a:pt x="1198" y="2581"/>
                    <a:pt x="0" y="1"/>
                    <a:pt x="0"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716" name="Google Shape;502;p33">
            <a:extLst>
              <a:ext uri="{FF2B5EF4-FFF2-40B4-BE49-F238E27FC236}">
                <a16:creationId xmlns:a16="http://schemas.microsoft.com/office/drawing/2014/main" id="{50876225-708B-A8A1-43F2-ACB20EE43651}"/>
              </a:ext>
            </a:extLst>
          </p:cNvPr>
          <p:cNvGrpSpPr/>
          <p:nvPr/>
        </p:nvGrpSpPr>
        <p:grpSpPr>
          <a:xfrm>
            <a:off x="4260738" y="1305109"/>
            <a:ext cx="3874131" cy="2803714"/>
            <a:chOff x="309900" y="238100"/>
            <a:chExt cx="7048350" cy="5237800"/>
          </a:xfrm>
          <a:solidFill>
            <a:schemeClr val="accent4">
              <a:lumMod val="20000"/>
              <a:lumOff val="80000"/>
            </a:schemeClr>
          </a:solidFill>
        </p:grpSpPr>
        <p:sp>
          <p:nvSpPr>
            <p:cNvPr id="1717" name="Google Shape;503;p33">
              <a:extLst>
                <a:ext uri="{FF2B5EF4-FFF2-40B4-BE49-F238E27FC236}">
                  <a16:creationId xmlns:a16="http://schemas.microsoft.com/office/drawing/2014/main" id="{40B89E90-E83B-64E1-555B-4D5462915BFD}"/>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504;p33">
              <a:extLst>
                <a:ext uri="{FF2B5EF4-FFF2-40B4-BE49-F238E27FC236}">
                  <a16:creationId xmlns:a16="http://schemas.microsoft.com/office/drawing/2014/main" id="{630E4FF6-1243-7092-451F-F8444141604F}"/>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505;p33">
              <a:extLst>
                <a:ext uri="{FF2B5EF4-FFF2-40B4-BE49-F238E27FC236}">
                  <a16:creationId xmlns:a16="http://schemas.microsoft.com/office/drawing/2014/main" id="{998061DE-5522-8A5E-BC6F-A2E659632E23}"/>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506;p33">
              <a:extLst>
                <a:ext uri="{FF2B5EF4-FFF2-40B4-BE49-F238E27FC236}">
                  <a16:creationId xmlns:a16="http://schemas.microsoft.com/office/drawing/2014/main" id="{C9A3B41F-36D5-6F7A-B0A6-8DE24B6C69A7}"/>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507;p33">
              <a:extLst>
                <a:ext uri="{FF2B5EF4-FFF2-40B4-BE49-F238E27FC236}">
                  <a16:creationId xmlns:a16="http://schemas.microsoft.com/office/drawing/2014/main" id="{1F432106-5CC1-6184-CC11-DDB3AA6EF424}"/>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508;p33">
              <a:extLst>
                <a:ext uri="{FF2B5EF4-FFF2-40B4-BE49-F238E27FC236}">
                  <a16:creationId xmlns:a16="http://schemas.microsoft.com/office/drawing/2014/main" id="{FA3E3276-F19F-D3E1-9D12-B2B26FF7D9B2}"/>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509;p33">
              <a:extLst>
                <a:ext uri="{FF2B5EF4-FFF2-40B4-BE49-F238E27FC236}">
                  <a16:creationId xmlns:a16="http://schemas.microsoft.com/office/drawing/2014/main" id="{4B80E3C1-8328-1171-DDB8-CB01A2576E10}"/>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510;p33">
              <a:extLst>
                <a:ext uri="{FF2B5EF4-FFF2-40B4-BE49-F238E27FC236}">
                  <a16:creationId xmlns:a16="http://schemas.microsoft.com/office/drawing/2014/main" id="{51BBE166-0B57-14FF-B728-AFE6A5250A1D}"/>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511;p33">
              <a:extLst>
                <a:ext uri="{FF2B5EF4-FFF2-40B4-BE49-F238E27FC236}">
                  <a16:creationId xmlns:a16="http://schemas.microsoft.com/office/drawing/2014/main" id="{CEAE6AF5-F73B-B4EB-57AE-D2576DCEDE2D}"/>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26" name="TextBox 354">
            <a:extLst>
              <a:ext uri="{FF2B5EF4-FFF2-40B4-BE49-F238E27FC236}">
                <a16:creationId xmlns:a16="http://schemas.microsoft.com/office/drawing/2014/main" id="{D2920F83-875E-AE87-E0FD-A665D2981AA2}"/>
              </a:ext>
            </a:extLst>
          </p:cNvPr>
          <p:cNvSpPr txBox="1"/>
          <p:nvPr/>
        </p:nvSpPr>
        <p:spPr>
          <a:xfrm>
            <a:off x="4674518" y="1996975"/>
            <a:ext cx="2846159" cy="138499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i="1">
                <a:latin typeface="Times New Roman" panose="02020603050405020304" pitchFamily="18" charset="0"/>
                <a:cs typeface="Times New Roman" panose="02020603050405020304" pitchFamily="18" charset="0"/>
              </a:rPr>
              <a:t>Trình bày vài thông tin về tác giả, tác phẩm </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833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726"/>
                                        </p:tgtEl>
                                        <p:attrNameLst>
                                          <p:attrName>style.visibility</p:attrName>
                                        </p:attrNameLst>
                                      </p:cBhvr>
                                      <p:to>
                                        <p:strVal val="visible"/>
                                      </p:to>
                                    </p:set>
                                    <p:anim calcmode="lin" valueType="num">
                                      <p:cBhvr>
                                        <p:cTn id="13" dur="1000" fill="hold"/>
                                        <p:tgtEl>
                                          <p:spTgt spid="1726"/>
                                        </p:tgtEl>
                                        <p:attrNameLst>
                                          <p:attrName>ppt_w</p:attrName>
                                        </p:attrNameLst>
                                      </p:cBhvr>
                                      <p:tavLst>
                                        <p:tav tm="0">
                                          <p:val>
                                            <p:fltVal val="0"/>
                                          </p:val>
                                        </p:tav>
                                        <p:tav tm="100000">
                                          <p:val>
                                            <p:strVal val="#ppt_w"/>
                                          </p:val>
                                        </p:tav>
                                      </p:tavLst>
                                    </p:anim>
                                    <p:anim calcmode="lin" valueType="num">
                                      <p:cBhvr>
                                        <p:cTn id="14" dur="1000" fill="hold"/>
                                        <p:tgtEl>
                                          <p:spTgt spid="1726"/>
                                        </p:tgtEl>
                                        <p:attrNameLst>
                                          <p:attrName>ppt_h</p:attrName>
                                        </p:attrNameLst>
                                      </p:cBhvr>
                                      <p:tavLst>
                                        <p:tav tm="0">
                                          <p:val>
                                            <p:fltVal val="0"/>
                                          </p:val>
                                        </p:tav>
                                        <p:tav tm="100000">
                                          <p:val>
                                            <p:strVal val="#ppt_h"/>
                                          </p:val>
                                        </p:tav>
                                      </p:tavLst>
                                    </p:anim>
                                    <p:anim calcmode="lin" valueType="num">
                                      <p:cBhvr>
                                        <p:cTn id="15" dur="1000" fill="hold"/>
                                        <p:tgtEl>
                                          <p:spTgt spid="1726"/>
                                        </p:tgtEl>
                                        <p:attrNameLst>
                                          <p:attrName>style.rotation</p:attrName>
                                        </p:attrNameLst>
                                      </p:cBhvr>
                                      <p:tavLst>
                                        <p:tav tm="0">
                                          <p:val>
                                            <p:fltVal val="90"/>
                                          </p:val>
                                        </p:tav>
                                        <p:tav tm="100000">
                                          <p:val>
                                            <p:fltVal val="0"/>
                                          </p:val>
                                        </p:tav>
                                      </p:tavLst>
                                    </p:anim>
                                    <p:animEffect transition="in" filter="fade">
                                      <p:cBhvr>
                                        <p:cTn id="16" dur="1000"/>
                                        <p:tgtEl>
                                          <p:spTgt spid="1726"/>
                                        </p:tgtEl>
                                      </p:cBhvr>
                                    </p:animEffect>
                                  </p:childTnLst>
                                </p:cTn>
                              </p:par>
                              <p:par>
                                <p:cTn id="17" presetID="31" presetClass="entr" presetSubtype="0" fill="hold" nodeType="withEffect">
                                  <p:stCondLst>
                                    <p:cond delay="0"/>
                                  </p:stCondLst>
                                  <p:childTnLst>
                                    <p:set>
                                      <p:cBhvr>
                                        <p:cTn id="18" dur="1" fill="hold">
                                          <p:stCondLst>
                                            <p:cond delay="0"/>
                                          </p:stCondLst>
                                        </p:cTn>
                                        <p:tgtEl>
                                          <p:spTgt spid="1716"/>
                                        </p:tgtEl>
                                        <p:attrNameLst>
                                          <p:attrName>style.visibility</p:attrName>
                                        </p:attrNameLst>
                                      </p:cBhvr>
                                      <p:to>
                                        <p:strVal val="visible"/>
                                      </p:to>
                                    </p:set>
                                    <p:anim calcmode="lin" valueType="num">
                                      <p:cBhvr>
                                        <p:cTn id="19" dur="1000" fill="hold"/>
                                        <p:tgtEl>
                                          <p:spTgt spid="1716"/>
                                        </p:tgtEl>
                                        <p:attrNameLst>
                                          <p:attrName>ppt_w</p:attrName>
                                        </p:attrNameLst>
                                      </p:cBhvr>
                                      <p:tavLst>
                                        <p:tav tm="0">
                                          <p:val>
                                            <p:fltVal val="0"/>
                                          </p:val>
                                        </p:tav>
                                        <p:tav tm="100000">
                                          <p:val>
                                            <p:strVal val="#ppt_w"/>
                                          </p:val>
                                        </p:tav>
                                      </p:tavLst>
                                    </p:anim>
                                    <p:anim calcmode="lin" valueType="num">
                                      <p:cBhvr>
                                        <p:cTn id="20" dur="1000" fill="hold"/>
                                        <p:tgtEl>
                                          <p:spTgt spid="1716"/>
                                        </p:tgtEl>
                                        <p:attrNameLst>
                                          <p:attrName>ppt_h</p:attrName>
                                        </p:attrNameLst>
                                      </p:cBhvr>
                                      <p:tavLst>
                                        <p:tav tm="0">
                                          <p:val>
                                            <p:fltVal val="0"/>
                                          </p:val>
                                        </p:tav>
                                        <p:tav tm="100000">
                                          <p:val>
                                            <p:strVal val="#ppt_h"/>
                                          </p:val>
                                        </p:tav>
                                      </p:tavLst>
                                    </p:anim>
                                    <p:anim calcmode="lin" valueType="num">
                                      <p:cBhvr>
                                        <p:cTn id="21" dur="1000" fill="hold"/>
                                        <p:tgtEl>
                                          <p:spTgt spid="1716"/>
                                        </p:tgtEl>
                                        <p:attrNameLst>
                                          <p:attrName>style.rotation</p:attrName>
                                        </p:attrNameLst>
                                      </p:cBhvr>
                                      <p:tavLst>
                                        <p:tav tm="0">
                                          <p:val>
                                            <p:fltVal val="90"/>
                                          </p:val>
                                        </p:tav>
                                        <p:tav tm="100000">
                                          <p:val>
                                            <p:fltVal val="0"/>
                                          </p:val>
                                        </p:tav>
                                      </p:tavLst>
                                    </p:anim>
                                    <p:animEffect transition="in" filter="fade">
                                      <p:cBhvr>
                                        <p:cTn id="22" dur="1000"/>
                                        <p:tgtEl>
                                          <p:spTgt spid="1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6" grpId="0"/>
    </p:bldLst>
  </p:timing>
</p:sld>
</file>

<file path=ppt/theme/theme1.xml><?xml version="1.0" encoding="utf-8"?>
<a:theme xmlns:a="http://schemas.openxmlformats.org/drawingml/2006/main" name="São João Day Minitheme by Slidesgo">
  <a:themeElements>
    <a:clrScheme name="Simple Light">
      <a:dk1>
        <a:srgbClr val="232357"/>
      </a:dk1>
      <a:lt1>
        <a:srgbClr val="7979D4"/>
      </a:lt1>
      <a:dk2>
        <a:srgbClr val="E6E6FF"/>
      </a:dk2>
      <a:lt2>
        <a:srgbClr val="007D69"/>
      </a:lt2>
      <a:accent1>
        <a:srgbClr val="61AEA2"/>
      </a:accent1>
      <a:accent2>
        <a:srgbClr val="F93775"/>
      </a:accent2>
      <a:accent3>
        <a:srgbClr val="FF7FB0"/>
      </a:accent3>
      <a:accent4>
        <a:srgbClr val="FF8300"/>
      </a:accent4>
      <a:accent5>
        <a:srgbClr val="FFB205"/>
      </a:accent5>
      <a:accent6>
        <a:srgbClr val="FFFFFF"/>
      </a:accent6>
      <a:hlink>
        <a:srgbClr val="2323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TotalTime>
  <Words>1440</Words>
  <Application>Microsoft Office PowerPoint</Application>
  <PresentationFormat>On-screen Show (16:9)</PresentationFormat>
  <Paragraphs>172</Paragraphs>
  <Slides>44</Slides>
  <Notes>36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44</vt:i4>
      </vt:variant>
    </vt:vector>
  </HeadingPairs>
  <TitlesOfParts>
    <vt:vector size="57" baseType="lpstr">
      <vt:lpstr>Times New Roman</vt:lpstr>
      <vt:lpstr>Delius Unicase</vt:lpstr>
      <vt:lpstr>Calibri</vt:lpstr>
      <vt:lpstr>.VnTime</vt:lpstr>
      <vt:lpstr>Barlow</vt:lpstr>
      <vt:lpstr>Bahiana</vt:lpstr>
      <vt:lpstr>思源黑体 CN Light</vt:lpstr>
      <vt:lpstr>Ranchers</vt:lpstr>
      <vt:lpstr>Calibri Light</vt:lpstr>
      <vt:lpstr>Londrina Solid</vt:lpstr>
      <vt:lpstr>Arial</vt:lpstr>
      <vt:lpstr>São João Day Minitheme by Slidesgo</vt:lpstr>
      <vt:lpstr>2_Office Theme</vt:lpstr>
      <vt:lpstr>Lễ rửa làng  của người Lô Lô</vt:lpstr>
      <vt:lpstr>Hoạt động khởi động</vt:lpstr>
      <vt:lpstr>Hoạt động khởi động</vt:lpstr>
      <vt:lpstr>Hoạt động khởi động</vt:lpstr>
      <vt:lpstr>Hoạt động khởi động</vt:lpstr>
      <vt:lpstr>Hoạt động khởi động</vt:lpstr>
      <vt:lpstr>Đọc và  tìm hiểu chung</vt:lpstr>
      <vt:lpstr>1. Đọc</vt:lpstr>
      <vt:lpstr>2. Tìm hiểu chung</vt:lpstr>
      <vt:lpstr>2. Tìm hiểu chung</vt:lpstr>
      <vt:lpstr>PowerPoint Presentation</vt:lpstr>
      <vt:lpstr>2. Tìm hiểu chung</vt:lpstr>
      <vt:lpstr>Khám phá văn bản</vt:lpstr>
      <vt:lpstr>PowerPoint Presentation</vt:lpstr>
      <vt:lpstr>1. Thông tin chính của văn bản</vt:lpstr>
      <vt:lpstr>1. Thông tin chính của văn bản</vt:lpstr>
      <vt:lpstr>1. Thông tin chính của văn bản</vt:lpstr>
      <vt:lpstr>PowerPoint Presentation</vt:lpstr>
      <vt:lpstr>2. Đặc điểm văn bản thông tin  giới thiệu về một hoạt động</vt:lpstr>
      <vt:lpstr>2. Đặc điểm văn bản thông tin  giới thiệu về một hoạt động</vt:lpstr>
      <vt:lpstr>2. Đặc điểm văn bản thông tin  giới thiệu về một hoạt động</vt:lpstr>
      <vt:lpstr>2. Đặc điểm văn bản thông tin  giới thiệu về một hoạt động</vt:lpstr>
      <vt:lpstr>2. Đặc điểm văn bản thông tin  giới thiệu về một hoạt động</vt:lpstr>
      <vt:lpstr>2. Đặc điểm văn bản thông tin  giới thiệu về một hoạt động</vt:lpstr>
      <vt:lpstr>2. Đặc điểm văn bản thông tin  giới thiệu về một hoạt động</vt:lpstr>
      <vt:lpstr>2. Đặc điểm văn bản thông tin  giới thiệu về một hoạt động</vt:lpstr>
      <vt:lpstr>PowerPoint Presentation</vt:lpstr>
      <vt:lpstr>3. Chia sẻ, kết nối</vt:lpstr>
      <vt:lpstr>3. Chia sẻ, kết nối</vt:lpstr>
      <vt:lpstr>Tổng kết</vt:lpstr>
      <vt:lpstr>III. Tổng kết</vt:lpstr>
      <vt:lpstr>1. Nội dung</vt:lpstr>
      <vt:lpstr>2. Nghệ thuật</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Hoạt động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Lễ rửa làng  của người Lô Lô</dc:title>
  <dc:creator>Asus</dc:creator>
  <cp:lastModifiedBy>Tran Nhat Minh 20206430</cp:lastModifiedBy>
  <cp:revision>12</cp:revision>
  <dcterms:modified xsi:type="dcterms:W3CDTF">2025-04-09T02:27:17Z</dcterms:modified>
</cp:coreProperties>
</file>